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58"/>
    <p:restoredTop sz="94669"/>
  </p:normalViewPr>
  <p:slideViewPr>
    <p:cSldViewPr snapToGrid="0">
      <p:cViewPr varScale="1">
        <p:scale>
          <a:sx n="65" d="100"/>
          <a:sy n="65" d="100"/>
        </p:scale>
        <p:origin x="216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DCA8-DADF-46E8-B46F-8F3E0767EC0D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05B-9584-4EA7-BE84-0F27C638E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01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DCA8-DADF-46E8-B46F-8F3E0767EC0D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05B-9584-4EA7-BE84-0F27C638E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65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DCA8-DADF-46E8-B46F-8F3E0767EC0D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05B-9584-4EA7-BE84-0F27C638E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44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DCA8-DADF-46E8-B46F-8F3E0767EC0D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05B-9584-4EA7-BE84-0F27C638E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50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DCA8-DADF-46E8-B46F-8F3E0767EC0D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05B-9584-4EA7-BE84-0F27C638E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21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DCA8-DADF-46E8-B46F-8F3E0767EC0D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05B-9584-4EA7-BE84-0F27C638E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23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DCA8-DADF-46E8-B46F-8F3E0767EC0D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05B-9584-4EA7-BE84-0F27C638E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45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DCA8-DADF-46E8-B46F-8F3E0767EC0D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05B-9584-4EA7-BE84-0F27C638E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32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DCA8-DADF-46E8-B46F-8F3E0767EC0D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05B-9584-4EA7-BE84-0F27C638E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27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DCA8-DADF-46E8-B46F-8F3E0767EC0D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05B-9584-4EA7-BE84-0F27C638E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40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DCA8-DADF-46E8-B46F-8F3E0767EC0D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305B-9584-4EA7-BE84-0F27C638E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58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FDCA8-DADF-46E8-B46F-8F3E0767EC0D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5305B-9584-4EA7-BE84-0F27C638E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4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278" y="2848518"/>
            <a:ext cx="4264099" cy="3512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353" y="2846766"/>
            <a:ext cx="4277131" cy="351427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5408" y="3296785"/>
            <a:ext cx="7480853" cy="141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人工智能</a:t>
            </a:r>
            <a:r>
              <a:rPr lang="zh-CN" altLang="en-US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是研究使计算机来模拟人的某些思维过程和智能</a:t>
            </a:r>
            <a:r>
              <a:rPr lang="zh-CN" altLang="en-US" b="1" dirty="0" smtClean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行为的</a:t>
            </a:r>
            <a:r>
              <a:rPr lang="zh-CN" altLang="en-US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学科，主要包括计算机实现智能的原理、制造类似于人脑智能的计算机，使计算机能</a:t>
            </a:r>
            <a:r>
              <a:rPr lang="zh-CN" altLang="en-US" b="1" dirty="0" smtClean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实现高</a:t>
            </a:r>
            <a:r>
              <a:rPr lang="zh-CN" altLang="en-US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层次的</a:t>
            </a:r>
            <a:r>
              <a:rPr lang="zh-CN" altLang="en-US" b="1" dirty="0" smtClean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应用</a:t>
            </a:r>
            <a:r>
              <a:rPr lang="zh-CN" altLang="en-US" b="0" i="0" dirty="0" smtClean="0">
                <a:solidFill>
                  <a:srgbClr val="000000"/>
                </a:solidFill>
                <a:effectLst/>
                <a:latin typeface="SimSun" charset="-122"/>
                <a:ea typeface="SimSun" charset="-122"/>
                <a:cs typeface="SimSun" charset="-122"/>
              </a:rPr>
              <a:t>。</a:t>
            </a:r>
            <a:endParaRPr lang="zh-CN" altLang="en-US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5043" y="4812831"/>
            <a:ext cx="752723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charset="0"/>
                <a:ea typeface="Times New Roman" charset="0"/>
                <a:cs typeface="Times New Roman" charset="0"/>
              </a:rPr>
              <a:t>天文学</a:t>
            </a:r>
            <a:r>
              <a:rPr lang="zh-CN" altLang="en-US" b="1" dirty="0">
                <a:latin typeface="Times New Roman" charset="0"/>
                <a:ea typeface="Times New Roman" charset="0"/>
                <a:cs typeface="Times New Roman" charset="0"/>
              </a:rPr>
              <a:t>是最早迎接大数据挑战的</a:t>
            </a:r>
            <a:r>
              <a:rPr lang="zh-CN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领域，随着</a:t>
            </a:r>
            <a:r>
              <a:rPr lang="zh-CN" altLang="en-US" b="1" dirty="0">
                <a:latin typeface="Times New Roman" charset="0"/>
                <a:ea typeface="Times New Roman" charset="0"/>
                <a:cs typeface="Times New Roman" charset="0"/>
              </a:rPr>
              <a:t>天文观测技术的发展，天文学已经进入了一个信息丰富的大数据时代，天文数据正在以</a:t>
            </a:r>
            <a:r>
              <a:rPr lang="en-US" altLang="zh-CN" b="1" dirty="0">
                <a:latin typeface="Times New Roman" charset="0"/>
                <a:ea typeface="Times New Roman" charset="0"/>
                <a:cs typeface="Times New Roman" charset="0"/>
              </a:rPr>
              <a:t>TB</a:t>
            </a:r>
            <a:r>
              <a:rPr lang="zh-CN" altLang="en-US" b="1" dirty="0">
                <a:latin typeface="Times New Roman" charset="0"/>
                <a:ea typeface="Times New Roman" charset="0"/>
                <a:cs typeface="Times New Roman" charset="0"/>
              </a:rPr>
              <a:t>级甚至</a:t>
            </a:r>
            <a:r>
              <a:rPr lang="en-US" altLang="zh-CN" b="1" dirty="0">
                <a:latin typeface="Times New Roman" charset="0"/>
                <a:ea typeface="Times New Roman" charset="0"/>
                <a:cs typeface="Times New Roman" charset="0"/>
              </a:rPr>
              <a:t>PB</a:t>
            </a:r>
            <a:r>
              <a:rPr lang="zh-CN" altLang="en-US" b="1" dirty="0">
                <a:latin typeface="Times New Roman" charset="0"/>
                <a:ea typeface="Times New Roman" charset="0"/>
                <a:cs typeface="Times New Roman" charset="0"/>
              </a:rPr>
              <a:t>量级的速度不断</a:t>
            </a:r>
            <a:r>
              <a:rPr lang="zh-CN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增长</a:t>
            </a:r>
            <a:r>
              <a:rPr lang="zh-CN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。数据满足</a:t>
            </a:r>
            <a:r>
              <a:rPr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4V</a:t>
            </a:r>
            <a:r>
              <a:rPr lang="zh-CN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：</a:t>
            </a:r>
            <a:r>
              <a:rPr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Volume</a:t>
            </a:r>
            <a:r>
              <a:rPr lang="zh-CN" altLang="en-US" b="1" dirty="0">
                <a:latin typeface="Times New Roman" charset="0"/>
                <a:ea typeface="Times New Roman" charset="0"/>
                <a:cs typeface="Times New Roman" charset="0"/>
              </a:rPr>
              <a:t>（大量）、</a:t>
            </a:r>
            <a:r>
              <a:rPr lang="en-US" altLang="zh-CN" b="1" dirty="0">
                <a:latin typeface="Times New Roman" charset="0"/>
                <a:ea typeface="Times New Roman" charset="0"/>
                <a:cs typeface="Times New Roman" charset="0"/>
              </a:rPr>
              <a:t>Velocity</a:t>
            </a:r>
            <a:r>
              <a:rPr lang="zh-CN" altLang="en-US" b="1" dirty="0">
                <a:latin typeface="Times New Roman" charset="0"/>
                <a:ea typeface="Times New Roman" charset="0"/>
                <a:cs typeface="Times New Roman" charset="0"/>
              </a:rPr>
              <a:t>（高速）、</a:t>
            </a:r>
            <a:r>
              <a:rPr lang="en-US" altLang="zh-CN" b="1" dirty="0">
                <a:latin typeface="Times New Roman" charset="0"/>
                <a:ea typeface="Times New Roman" charset="0"/>
                <a:cs typeface="Times New Roman" charset="0"/>
              </a:rPr>
              <a:t>Variety</a:t>
            </a:r>
            <a:r>
              <a:rPr lang="zh-CN" altLang="en-US" b="1" dirty="0">
                <a:latin typeface="Times New Roman" charset="0"/>
                <a:ea typeface="Times New Roman" charset="0"/>
                <a:cs typeface="Times New Roman" charset="0"/>
              </a:rPr>
              <a:t>（多样）</a:t>
            </a:r>
            <a:r>
              <a:rPr lang="zh-CN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、 </a:t>
            </a:r>
            <a:r>
              <a:rPr lang="en-US" altLang="zh-CN" b="1" dirty="0">
                <a:latin typeface="Times New Roman" charset="0"/>
                <a:ea typeface="Times New Roman" charset="0"/>
                <a:cs typeface="Times New Roman" charset="0"/>
              </a:rPr>
              <a:t>Value </a:t>
            </a:r>
            <a:r>
              <a:rPr lang="zh-CN" altLang="en-US" b="1" dirty="0">
                <a:latin typeface="Times New Roman" charset="0"/>
                <a:ea typeface="Times New Roman" charset="0"/>
                <a:cs typeface="Times New Roman" charset="0"/>
              </a:rPr>
              <a:t>（价值</a:t>
            </a:r>
            <a:r>
              <a:rPr lang="zh-CN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） 和  </a:t>
            </a:r>
            <a:r>
              <a:rPr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1C</a:t>
            </a:r>
            <a:r>
              <a:rPr lang="zh-CN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特征：复杂</a:t>
            </a:r>
            <a:r>
              <a:rPr lang="zh-CN" altLang="en-US" b="1" dirty="0">
                <a:latin typeface="Times New Roman" charset="0"/>
                <a:ea typeface="Times New Roman" charset="0"/>
                <a:cs typeface="Times New Roman" charset="0"/>
              </a:rPr>
              <a:t>（</a:t>
            </a:r>
            <a:r>
              <a:rPr lang="en-US" altLang="zh-CN" b="1" dirty="0">
                <a:latin typeface="Times New Roman" charset="0"/>
                <a:ea typeface="Times New Roman" charset="0"/>
                <a:cs typeface="Times New Roman" charset="0"/>
              </a:rPr>
              <a:t>Complexity</a:t>
            </a:r>
            <a:r>
              <a:rPr lang="zh-CN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）。</a:t>
            </a:r>
            <a:endParaRPr lang="zh-CN" alt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75108" y="1135779"/>
            <a:ext cx="8175397" cy="899167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altLang="zh-CN" sz="4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AI+</a:t>
            </a:r>
            <a:r>
              <a:rPr lang="zh-CN" altLang="en-US" sz="4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天文，趋势与挑战</a:t>
            </a:r>
            <a:endParaRPr lang="zh-CN" altLang="en-US" sz="4800" b="1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142E7EB-6A12-4200-9998-2E39089C0A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34" y="381734"/>
            <a:ext cx="1886039" cy="500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505" y="335806"/>
            <a:ext cx="2700532" cy="59257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75108" y="2300021"/>
            <a:ext cx="4570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主持</a:t>
            </a:r>
            <a:r>
              <a:rPr lang="zh-CN" altLang="en-US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CN" altLang="en-US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田海俊</a:t>
            </a:r>
            <a:endParaRPr lang="en-US" altLang="zh-CN" b="1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i="0" dirty="0" smtClean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嘉宾</a:t>
            </a:r>
            <a:r>
              <a:rPr lang="zh-CN" altLang="en-US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：张彦霞、季凯帆、贾鹏、徐栋、梁波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8D6E93BF-2974-44C8-AB4C-073D9702FBA0}"/>
              </a:ext>
            </a:extLst>
          </p:cNvPr>
          <p:cNvSpPr/>
          <p:nvPr/>
        </p:nvSpPr>
        <p:spPr>
          <a:xfrm>
            <a:off x="420303" y="16050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虚拟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天文台与天文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信息学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2020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年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学术年会嘉宾论坛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96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161</Words>
  <Application>Microsoft Macintosh PowerPoint</Application>
  <PresentationFormat>宽屏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Microsoft YaHei</vt:lpstr>
      <vt:lpstr>SimSun</vt:lpstr>
      <vt:lpstr>Times New Roman</vt:lpstr>
      <vt:lpstr>等线</vt:lpstr>
      <vt:lpstr>等线 Light</vt:lpstr>
      <vt:lpstr>Arial</vt:lpstr>
      <vt:lpstr>Office 主题​​</vt:lpstr>
      <vt:lpstr>AI+天文，趋势与挑战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shanshan</dc:creator>
  <cp:lastModifiedBy>Microsoft Office 用户</cp:lastModifiedBy>
  <cp:revision>16</cp:revision>
  <dcterms:created xsi:type="dcterms:W3CDTF">2020-11-27T00:40:05Z</dcterms:created>
  <dcterms:modified xsi:type="dcterms:W3CDTF">2020-11-27T07:14:45Z</dcterms:modified>
</cp:coreProperties>
</file>