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2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DCA8-DADF-46E8-B46F-8F3E0767EC0D}" type="datetimeFigureOut">
              <a:rPr lang="zh-CN" altLang="en-US" smtClean="0"/>
              <a:t>2020/11/27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305B-9584-4EA7-BE84-0F27C638E0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501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DCA8-DADF-46E8-B46F-8F3E0767EC0D}" type="datetimeFigureOut">
              <a:rPr lang="zh-CN" altLang="en-US" smtClean="0"/>
              <a:t>2020/11/27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305B-9584-4EA7-BE84-0F27C638E0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565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DCA8-DADF-46E8-B46F-8F3E0767EC0D}" type="datetimeFigureOut">
              <a:rPr lang="zh-CN" altLang="en-US" smtClean="0"/>
              <a:t>2020/11/27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305B-9584-4EA7-BE84-0F27C638E0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244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DCA8-DADF-46E8-B46F-8F3E0767EC0D}" type="datetimeFigureOut">
              <a:rPr lang="zh-CN" altLang="en-US" smtClean="0"/>
              <a:t>2020/11/27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305B-9584-4EA7-BE84-0F27C638E0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050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DCA8-DADF-46E8-B46F-8F3E0767EC0D}" type="datetimeFigureOut">
              <a:rPr lang="zh-CN" altLang="en-US" smtClean="0"/>
              <a:t>2020/11/27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305B-9584-4EA7-BE84-0F27C638E0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421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DCA8-DADF-46E8-B46F-8F3E0767EC0D}" type="datetimeFigureOut">
              <a:rPr lang="zh-CN" altLang="en-US" smtClean="0"/>
              <a:t>2020/11/27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305B-9584-4EA7-BE84-0F27C638E0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23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DCA8-DADF-46E8-B46F-8F3E0767EC0D}" type="datetimeFigureOut">
              <a:rPr lang="zh-CN" altLang="en-US" smtClean="0"/>
              <a:t>2020/11/27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305B-9584-4EA7-BE84-0F27C638E0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1459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DCA8-DADF-46E8-B46F-8F3E0767EC0D}" type="datetimeFigureOut">
              <a:rPr lang="zh-CN" altLang="en-US" smtClean="0"/>
              <a:t>2020/11/27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305B-9584-4EA7-BE84-0F27C638E0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332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DCA8-DADF-46E8-B46F-8F3E0767EC0D}" type="datetimeFigureOut">
              <a:rPr lang="zh-CN" altLang="en-US" smtClean="0"/>
              <a:t>2020/11/27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305B-9584-4EA7-BE84-0F27C638E0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6276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DCA8-DADF-46E8-B46F-8F3E0767EC0D}" type="datetimeFigureOut">
              <a:rPr lang="zh-CN" altLang="en-US" smtClean="0"/>
              <a:t>2020/11/27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305B-9584-4EA7-BE84-0F27C638E0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340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FDCA8-DADF-46E8-B46F-8F3E0767EC0D}" type="datetimeFigureOut">
              <a:rPr lang="zh-CN" altLang="en-US" smtClean="0"/>
              <a:t>2020/11/27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5305B-9584-4EA7-BE84-0F27C638E0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658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FDCA8-DADF-46E8-B46F-8F3E0767EC0D}" type="datetimeFigureOut">
              <a:rPr lang="zh-CN" altLang="en-US" smtClean="0"/>
              <a:t>2020/11/27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5305B-9584-4EA7-BE84-0F27C638E0B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74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75108" y="3566810"/>
            <a:ext cx="80094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i="0" dirty="0" smtClean="0">
                <a:solidFill>
                  <a:srgbClr val="000000"/>
                </a:solidFill>
                <a:effectLst/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数据驱动的科普教育</a:t>
            </a:r>
            <a:r>
              <a:rPr lang="zh-CN" altLang="en-US" b="0" i="0" dirty="0" smtClean="0">
                <a:solidFill>
                  <a:srgbClr val="000000"/>
                </a:solidFill>
                <a:effectLst/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本身是一种科普教育的理念，旨在通过挖掘科学数据的科普教育价值，利用新的技术、方法、手段和模式开展科普教育活动。</a:t>
            </a:r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5108" y="4719303"/>
            <a:ext cx="85922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latin typeface="阿里巴巴普惠体 B" panose="00020600040101010101" pitchFamily="18" charset="-122"/>
                <a:ea typeface="阿里巴巴普惠体 B" panose="00020600040101010101" pitchFamily="18" charset="-122"/>
                <a:cs typeface="阿里巴巴普惠体 B" panose="00020600040101010101" pitchFamily="18" charset="-122"/>
              </a:rPr>
              <a:t>产业化</a:t>
            </a:r>
            <a:r>
              <a:rPr lang="zh-CN" altLang="en-US" dirty="0" smtClean="0">
                <a:latin typeface="阿里巴巴普惠体 R" panose="00020600040101010101" pitchFamily="18" charset="-122"/>
                <a:ea typeface="阿里巴巴普惠体 R" panose="00020600040101010101" pitchFamily="18" charset="-122"/>
                <a:cs typeface="阿里巴巴普惠体 R" panose="00020600040101010101" pitchFamily="18" charset="-122"/>
              </a:rPr>
              <a:t>是指某种产业在市场经济条件下，以行业需求为导向，以实现效益为目标，依靠专业服务和质量管理，形成的系列化和品牌化的经营方式和组织形式。</a:t>
            </a:r>
            <a:endParaRPr lang="zh-CN" altLang="en-US" dirty="0">
              <a:latin typeface="阿里巴巴普惠体 R" panose="00020600040101010101" pitchFamily="18" charset="-122"/>
              <a:ea typeface="阿里巴巴普惠体 R" panose="00020600040101010101" pitchFamily="18" charset="-122"/>
              <a:cs typeface="阿里巴巴普惠体 R" panose="00020600040101010101" pitchFamily="18" charset="-122"/>
            </a:endParaRPr>
          </a:p>
        </p:txBody>
      </p:sp>
      <p:sp>
        <p:nvSpPr>
          <p:cNvPr id="7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975108" y="1135779"/>
            <a:ext cx="8175397" cy="899167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zh-CN" altLang="en-US" sz="4800" b="1" dirty="0" smtClean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阿里巴巴普惠体 H" panose="00020600040101010101" pitchFamily="18" charset="-122"/>
                <a:ea typeface="阿里巴巴普惠体 H" panose="00020600040101010101" pitchFamily="18" charset="-122"/>
                <a:cs typeface="阿里巴巴普惠体 H" panose="00020600040101010101" pitchFamily="18" charset="-122"/>
                <a:sym typeface="+mn-ea"/>
              </a:rPr>
              <a:t>数据驱动的科普教育与产业化</a:t>
            </a:r>
            <a:endParaRPr lang="zh-CN" altLang="en-US" sz="4800" b="1" dirty="0">
              <a:latin typeface="阿里巴巴普惠体 H" panose="00020600040101010101" pitchFamily="18" charset="-122"/>
              <a:ea typeface="阿里巴巴普惠体 H" panose="00020600040101010101" pitchFamily="18" charset="-122"/>
              <a:cs typeface="阿里巴巴普惠体 H" panose="00020600040101010101" pitchFamily="18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142E7EB-6A12-4200-9998-2E39089C0A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134" y="381734"/>
            <a:ext cx="1886039" cy="50071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505" y="335806"/>
            <a:ext cx="2700532" cy="59257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975108" y="2300021"/>
            <a:ext cx="5032147" cy="879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主持：李珊珊</a:t>
            </a:r>
            <a:endParaRPr lang="en-US" altLang="zh-CN" b="1" dirty="0" smtClean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b="1" i="0" dirty="0" smtClean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嘉宾：乔翠兰、朱文白、曹晨、邱虹云、闫正洲</a:t>
            </a:r>
            <a:endParaRPr lang="zh-CN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8D6E93BF-2974-44C8-AB4C-073D9702FBA0}"/>
              </a:ext>
            </a:extLst>
          </p:cNvPr>
          <p:cNvSpPr/>
          <p:nvPr/>
        </p:nvSpPr>
        <p:spPr>
          <a:xfrm>
            <a:off x="420303" y="16050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 smtClean="0"/>
              <a:t>虚拟</a:t>
            </a:r>
            <a:r>
              <a:rPr lang="zh-CN" altLang="en-US" dirty="0"/>
              <a:t>天文台与天文</a:t>
            </a:r>
            <a:r>
              <a:rPr lang="zh-CN" altLang="en-US" dirty="0" smtClean="0"/>
              <a:t>信息学</a:t>
            </a:r>
            <a:r>
              <a:rPr lang="en-US" altLang="zh-CN" dirty="0" smtClean="0"/>
              <a:t>2020</a:t>
            </a:r>
            <a:r>
              <a:rPr lang="zh-CN" altLang="en-US" dirty="0" smtClean="0"/>
              <a:t>年</a:t>
            </a:r>
            <a:r>
              <a:rPr lang="zh-CN" altLang="en-US" dirty="0"/>
              <a:t>学术年会嘉宾论坛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0969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110</Words>
  <Application>Microsoft Office PowerPoint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阿里巴巴普惠体 B</vt:lpstr>
      <vt:lpstr>阿里巴巴普惠体 H</vt:lpstr>
      <vt:lpstr>阿里巴巴普惠体 R</vt:lpstr>
      <vt:lpstr>等线</vt:lpstr>
      <vt:lpstr>等线 Light</vt:lpstr>
      <vt:lpstr>Microsoft YaHei</vt:lpstr>
      <vt:lpstr>Arial</vt:lpstr>
      <vt:lpstr>Office 主题​​</vt:lpstr>
      <vt:lpstr>数据驱动的科普教育与产业化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 shanshan</dc:creator>
  <cp:lastModifiedBy>li shanshan</cp:lastModifiedBy>
  <cp:revision>7</cp:revision>
  <dcterms:created xsi:type="dcterms:W3CDTF">2020-11-27T00:40:05Z</dcterms:created>
  <dcterms:modified xsi:type="dcterms:W3CDTF">2020-11-27T01:13:18Z</dcterms:modified>
</cp:coreProperties>
</file>