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275" r:id="rId3"/>
    <p:sldId id="276" r:id="rId5"/>
    <p:sldId id="277" r:id="rId6"/>
    <p:sldId id="278" r:id="rId7"/>
    <p:sldId id="279" r:id="rId8"/>
    <p:sldId id="281" r:id="rId9"/>
    <p:sldId id="280" r:id="rId10"/>
    <p:sldId id="282" r:id="rId11"/>
    <p:sldId id="283" r:id="rId12"/>
    <p:sldId id="302" r:id="rId13"/>
    <p:sldId id="284" r:id="rId14"/>
    <p:sldId id="285" r:id="rId15"/>
    <p:sldId id="286" r:id="rId16"/>
    <p:sldId id="287" r:id="rId17"/>
    <p:sldId id="289" r:id="rId18"/>
    <p:sldId id="290" r:id="rId19"/>
    <p:sldId id="288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Kalter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#1">
  <dgm:title val=""/>
  <dgm:desc val=""/>
  <dgm:catLst>
    <dgm:cat type="accent6" pri="11200"/>
  </dgm:catLst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E634E-DDE1-4E5D-959A-B5BC9E8824E9}" type="doc">
      <dgm:prSet loTypeId="urn:microsoft.com/office/officeart/2005/8/layout/lProcess2#1" loCatId="list" qsTypeId="urn:microsoft.com/office/officeart/2005/8/quickstyle/simple1#1" qsCatId="simple" csTypeId="urn:microsoft.com/office/officeart/2005/8/colors/accent6_2#1" csCatId="accent6" phldr="1"/>
      <dgm:spPr/>
      <dgm:t>
        <a:bodyPr/>
        <a:lstStyle/>
        <a:p>
          <a:endParaRPr lang="zh-CN" altLang="en-US"/>
        </a:p>
      </dgm:t>
    </dgm:pt>
    <dgm:pt modelId="{2274942E-8D05-4BCD-B29D-FB8BB781DEAB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dirty="0">
              <a:latin typeface="黑体" panose="02010609060101010101" pitchFamily="49" charset="-122"/>
              <a:ea typeface="黑体" panose="02010609060101010101" pitchFamily="49" charset="-122"/>
            </a:rPr>
            <a:t>计划存储</a:t>
          </a:r>
        </a:p>
      </dgm:t>
    </dgm:pt>
    <dgm:pt modelId="{5F0C3EC6-7A9D-476B-A4B4-793D871C3E88}" cxnId="{15DCDE22-3B25-412F-B49A-26756D5D07B8}" type="parTrans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6C91251-2AF9-47D8-80F3-E946221EA4CE}" cxnId="{15DCDE22-3B25-412F-B49A-26756D5D07B8}" type="sibTrans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D39D8DE4-7B66-41FA-9619-A5C7F3C98A03}">
      <dgm:prSet phldrT="[文本]" phldr="0" custT="1"/>
      <dgm:spPr/>
      <dgm:t>
        <a:bodyPr vert="horz" wrap="square"/>
        <a:lstStyle/>
        <a:p>
          <a:pPr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latin typeface="黑体" panose="02010609060101010101" pitchFamily="49" charset="-122"/>
              <a:ea typeface="黑体" panose="02010609060101010101" pitchFamily="49" charset="-122"/>
            </a:rPr>
            <a:t>目标</a:t>
          </a:r>
        </a:p>
        <a:p>
          <a:pPr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latin typeface="黑体" panose="02010609060101010101" pitchFamily="49" charset="-122"/>
              <a:ea typeface="黑体" panose="02010609060101010101" pitchFamily="49" charset="-122"/>
            </a:rPr>
            <a:t>定义</a:t>
          </a:r>
        </a:p>
      </dgm:t>
    </dgm:pt>
    <dgm:pt modelId="{9DC18E7F-791A-42EC-A32E-DB40B57F39A1}" cxnId="{72A4440E-2A0E-4865-80BD-064BC289FDE3}" type="parTrans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A4AB68C7-2AC8-47C7-A77B-2773772D0C88}" cxnId="{72A4440E-2A0E-4865-80BD-064BC289FDE3}" type="sibTrans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89F23D0-B032-4973-8D99-50613B812724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dirty="0">
              <a:latin typeface="黑体" panose="02010609060101010101" pitchFamily="49" charset="-122"/>
              <a:ea typeface="黑体" panose="02010609060101010101" pitchFamily="49" charset="-122"/>
            </a:rPr>
            <a:t>调度器</a:t>
          </a:r>
        </a:p>
      </dgm:t>
    </dgm:pt>
    <dgm:pt modelId="{6FE7B521-22D6-4FAE-AD35-5CBAD6DE7987}" cxnId="{34DC608C-B0D5-458A-A65E-5E49020FD084}" type="parTrans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6B54BF69-6344-44DF-AE4F-96077A353C99}" cxnId="{34DC608C-B0D5-458A-A65E-5E49020FD084}" type="sibTrans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7A69EB43-5DC7-4D6B-991A-B0D93737663C}">
      <dgm:prSet phldrT="[文本]" phldr="0" custT="1"/>
      <dgm:spPr/>
      <dgm:t>
        <a:bodyPr vert="horz" wrap="square"/>
        <a:lstStyle/>
        <a:p>
          <a:pPr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latin typeface="黑体" panose="02010609060101010101" pitchFamily="49" charset="-122"/>
              <a:ea typeface="黑体" panose="02010609060101010101" pitchFamily="49" charset="-122"/>
            </a:rPr>
            <a:t>观测</a:t>
          </a:r>
        </a:p>
        <a:p>
          <a:pPr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latin typeface="黑体" panose="02010609060101010101" pitchFamily="49" charset="-122"/>
              <a:ea typeface="黑体" panose="02010609060101010101" pitchFamily="49" charset="-122"/>
            </a:rPr>
            <a:t>决策</a:t>
          </a:r>
        </a:p>
      </dgm:t>
    </dgm:pt>
    <dgm:pt modelId="{5B24E935-117E-4251-87A0-F6682260E13D}" cxnId="{EB56424B-665F-4BF0-A6D0-A3D77FA8BDA9}" type="parTrans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179A21A0-A878-44C0-8D3B-CF9FAA30705A}" cxnId="{EB56424B-665F-4BF0-A6D0-A3D77FA8BDA9}" type="sibTrans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21C70FE-8257-476F-B5F5-A42EC004B9FC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dirty="0">
              <a:latin typeface="黑体" panose="02010609060101010101" pitchFamily="49" charset="-122"/>
              <a:ea typeface="黑体" panose="02010609060101010101" pitchFamily="49" charset="-122"/>
            </a:rPr>
            <a:t>执行器</a:t>
          </a:r>
        </a:p>
      </dgm:t>
    </dgm:pt>
    <dgm:pt modelId="{0490E949-6835-4FF3-A0DF-DB3D7B7BEEC6}" cxnId="{DA4BDB54-1D5C-4965-9947-3CA2AA14FE13}" type="parTrans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CEB77BDE-289F-49D7-820C-FECD6C8CE249}" cxnId="{DA4BDB54-1D5C-4965-9947-3CA2AA14FE13}" type="sibTrans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0224301-CED5-4D44-8BF8-8981A672A579}">
      <dgm:prSet phldrT="[文本]" phldr="0" custT="1"/>
      <dgm:spPr/>
      <dgm:t>
        <a:bodyPr vert="horz" wrap="square"/>
        <a:lstStyle/>
        <a:p>
          <a:pPr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latin typeface="黑体" panose="02010609060101010101" pitchFamily="49" charset="-122"/>
              <a:ea typeface="黑体" panose="02010609060101010101" pitchFamily="49" charset="-122"/>
            </a:rPr>
            <a:t>任务</a:t>
          </a:r>
        </a:p>
        <a:p>
          <a:pPr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latin typeface="黑体" panose="02010609060101010101" pitchFamily="49" charset="-122"/>
              <a:ea typeface="黑体" panose="02010609060101010101" pitchFamily="49" charset="-122"/>
            </a:rPr>
            <a:t>执行</a:t>
          </a:r>
        </a:p>
      </dgm:t>
    </dgm:pt>
    <dgm:pt modelId="{F4AE6B6F-9DDA-4983-952F-49FECBEAAE9E}" cxnId="{627F78A3-43E0-4575-9D20-45A3381D6475}" type="parTrans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D49C8E0-3618-4D92-AC61-5261EA9F78D4}" cxnId="{627F78A3-43E0-4575-9D20-45A3381D6475}" type="sibTrans">
      <dgm:prSet/>
      <dgm:spPr/>
      <dgm:t>
        <a:bodyPr/>
        <a:lstStyle/>
        <a:p>
          <a:endParaRPr lang="zh-CN" altLang="en-US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91FA0C3D-A905-4D03-A0F1-148EE99D9666}" type="pres">
      <dgm:prSet presAssocID="{996E634E-DDE1-4E5D-959A-B5BC9E8824E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5A5C1C3-2EB6-4CA5-B1C5-0AAE8B6B29BB}" type="pres">
      <dgm:prSet presAssocID="{2274942E-8D05-4BCD-B29D-FB8BB781DEAB}" presName="compNode" presStyleCnt="0"/>
      <dgm:spPr/>
    </dgm:pt>
    <dgm:pt modelId="{95FCC700-AC32-4BAE-B4EF-449969C5D47F}" type="pres">
      <dgm:prSet presAssocID="{2274942E-8D05-4BCD-B29D-FB8BB781DEAB}" presName="aNode" presStyleLbl="bgShp" presStyleIdx="0" presStyleCnt="3"/>
      <dgm:spPr/>
      <dgm:t>
        <a:bodyPr/>
        <a:lstStyle/>
        <a:p>
          <a:endParaRPr lang="zh-CN" altLang="en-US"/>
        </a:p>
      </dgm:t>
    </dgm:pt>
    <dgm:pt modelId="{85231146-BA03-45E2-832B-73E7D545E9A2}" type="pres">
      <dgm:prSet presAssocID="{2274942E-8D05-4BCD-B29D-FB8BB781DEAB}" presName="textNode" presStyleLbl="bgShp" presStyleIdx="0" presStyleCnt="3"/>
      <dgm:spPr/>
      <dgm:t>
        <a:bodyPr/>
        <a:lstStyle/>
        <a:p>
          <a:endParaRPr lang="zh-CN" altLang="en-US"/>
        </a:p>
      </dgm:t>
    </dgm:pt>
    <dgm:pt modelId="{3B15260E-1CEB-4AC7-A6B9-FA76B523B43B}" type="pres">
      <dgm:prSet presAssocID="{2274942E-8D05-4BCD-B29D-FB8BB781DEAB}" presName="compChildNode" presStyleCnt="0"/>
      <dgm:spPr/>
    </dgm:pt>
    <dgm:pt modelId="{48073A15-C755-42EA-BB68-9DBF130C25F2}" type="pres">
      <dgm:prSet presAssocID="{2274942E-8D05-4BCD-B29D-FB8BB781DEAB}" presName="theInnerList" presStyleCnt="0"/>
      <dgm:spPr/>
    </dgm:pt>
    <dgm:pt modelId="{AB9F56D3-5A16-421F-86DC-7F7EBEF543BB}" type="pres">
      <dgm:prSet presAssocID="{D39D8DE4-7B66-41FA-9619-A5C7F3C98A0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025934-980F-4F94-87FD-F2CD9FC785DE}" type="pres">
      <dgm:prSet presAssocID="{2274942E-8D05-4BCD-B29D-FB8BB781DEAB}" presName="aSpace" presStyleCnt="0"/>
      <dgm:spPr/>
    </dgm:pt>
    <dgm:pt modelId="{791CA35C-19E0-4B51-A98D-FF33C5123FDE}" type="pres">
      <dgm:prSet presAssocID="{589F23D0-B032-4973-8D99-50613B812724}" presName="compNode" presStyleCnt="0"/>
      <dgm:spPr/>
    </dgm:pt>
    <dgm:pt modelId="{DB463419-3A5A-4F63-B379-F1AD7FF5A928}" type="pres">
      <dgm:prSet presAssocID="{589F23D0-B032-4973-8D99-50613B812724}" presName="aNode" presStyleLbl="bgShp" presStyleIdx="1" presStyleCnt="3"/>
      <dgm:spPr/>
      <dgm:t>
        <a:bodyPr/>
        <a:lstStyle/>
        <a:p>
          <a:endParaRPr lang="zh-CN" altLang="en-US"/>
        </a:p>
      </dgm:t>
    </dgm:pt>
    <dgm:pt modelId="{2C1FAC67-0465-4EF7-9DD2-B9806C7E7A6D}" type="pres">
      <dgm:prSet presAssocID="{589F23D0-B032-4973-8D99-50613B812724}" presName="textNode" presStyleLbl="bgShp" presStyleIdx="1" presStyleCnt="3"/>
      <dgm:spPr/>
      <dgm:t>
        <a:bodyPr/>
        <a:lstStyle/>
        <a:p>
          <a:endParaRPr lang="zh-CN" altLang="en-US"/>
        </a:p>
      </dgm:t>
    </dgm:pt>
    <dgm:pt modelId="{71918DAF-3AF2-4934-ADD2-E4C90474E1B7}" type="pres">
      <dgm:prSet presAssocID="{589F23D0-B032-4973-8D99-50613B812724}" presName="compChildNode" presStyleCnt="0"/>
      <dgm:spPr/>
    </dgm:pt>
    <dgm:pt modelId="{766BE861-4CCA-4D09-A977-2C865A294A9C}" type="pres">
      <dgm:prSet presAssocID="{589F23D0-B032-4973-8D99-50613B812724}" presName="theInnerList" presStyleCnt="0"/>
      <dgm:spPr/>
    </dgm:pt>
    <dgm:pt modelId="{E3FD7905-9A23-4BAA-A1E2-D5FED268189E}" type="pres">
      <dgm:prSet presAssocID="{7A69EB43-5DC7-4D6B-991A-B0D93737663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EC27EE-3516-4872-87B1-8F380B98BBDF}" type="pres">
      <dgm:prSet presAssocID="{589F23D0-B032-4973-8D99-50613B812724}" presName="aSpace" presStyleCnt="0"/>
      <dgm:spPr/>
    </dgm:pt>
    <dgm:pt modelId="{E17D7D15-83AE-478F-82D0-5F072888943E}" type="pres">
      <dgm:prSet presAssocID="{321C70FE-8257-476F-B5F5-A42EC004B9FC}" presName="compNode" presStyleCnt="0"/>
      <dgm:spPr/>
    </dgm:pt>
    <dgm:pt modelId="{5C8E988E-51AA-47E5-8C7B-ED9A1F007A6A}" type="pres">
      <dgm:prSet presAssocID="{321C70FE-8257-476F-B5F5-A42EC004B9FC}" presName="aNode" presStyleLbl="bgShp" presStyleIdx="2" presStyleCnt="3"/>
      <dgm:spPr/>
      <dgm:t>
        <a:bodyPr/>
        <a:lstStyle/>
        <a:p>
          <a:endParaRPr lang="zh-CN" altLang="en-US"/>
        </a:p>
      </dgm:t>
    </dgm:pt>
    <dgm:pt modelId="{2819DA38-D5AC-4159-BDFF-0624D774A24F}" type="pres">
      <dgm:prSet presAssocID="{321C70FE-8257-476F-B5F5-A42EC004B9FC}" presName="textNode" presStyleLbl="bgShp" presStyleIdx="2" presStyleCnt="3"/>
      <dgm:spPr/>
      <dgm:t>
        <a:bodyPr/>
        <a:lstStyle/>
        <a:p>
          <a:endParaRPr lang="zh-CN" altLang="en-US"/>
        </a:p>
      </dgm:t>
    </dgm:pt>
    <dgm:pt modelId="{D22BA75D-F91A-49A8-8CC2-3FB0CCD2D231}" type="pres">
      <dgm:prSet presAssocID="{321C70FE-8257-476F-B5F5-A42EC004B9FC}" presName="compChildNode" presStyleCnt="0"/>
      <dgm:spPr/>
    </dgm:pt>
    <dgm:pt modelId="{378D8AD1-8370-4992-BA5F-E07DDD0BC3E3}" type="pres">
      <dgm:prSet presAssocID="{321C70FE-8257-476F-B5F5-A42EC004B9FC}" presName="theInnerList" presStyleCnt="0"/>
      <dgm:spPr/>
    </dgm:pt>
    <dgm:pt modelId="{B5722244-C7D9-4683-AC81-99BC089C6F60}" type="pres">
      <dgm:prSet presAssocID="{50224301-CED5-4D44-8BF8-8981A672A57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5DCDE22-3B25-412F-B49A-26756D5D07B8}" srcId="{996E634E-DDE1-4E5D-959A-B5BC9E8824E9}" destId="{2274942E-8D05-4BCD-B29D-FB8BB781DEAB}" srcOrd="0" destOrd="0" parTransId="{5F0C3EC6-7A9D-476B-A4B4-793D871C3E88}" sibTransId="{E6C91251-2AF9-47D8-80F3-E946221EA4CE}"/>
    <dgm:cxn modelId="{8D0ED149-E86F-4314-9313-58ACCC3C1D91}" type="presOf" srcId="{D39D8DE4-7B66-41FA-9619-A5C7F3C98A03}" destId="{AB9F56D3-5A16-421F-86DC-7F7EBEF543BB}" srcOrd="0" destOrd="0" presId="urn:microsoft.com/office/officeart/2005/8/layout/lProcess2#1"/>
    <dgm:cxn modelId="{CFE2D8C8-8717-4FF1-A5BE-ECD00CE6EE53}" type="presOf" srcId="{589F23D0-B032-4973-8D99-50613B812724}" destId="{DB463419-3A5A-4F63-B379-F1AD7FF5A928}" srcOrd="0" destOrd="0" presId="urn:microsoft.com/office/officeart/2005/8/layout/lProcess2#1"/>
    <dgm:cxn modelId="{73090C8C-9953-4B7E-966D-32C6602A25BE}" type="presOf" srcId="{321C70FE-8257-476F-B5F5-A42EC004B9FC}" destId="{5C8E988E-51AA-47E5-8C7B-ED9A1F007A6A}" srcOrd="0" destOrd="0" presId="urn:microsoft.com/office/officeart/2005/8/layout/lProcess2#1"/>
    <dgm:cxn modelId="{DA4BDB54-1D5C-4965-9947-3CA2AA14FE13}" srcId="{996E634E-DDE1-4E5D-959A-B5BC9E8824E9}" destId="{321C70FE-8257-476F-B5F5-A42EC004B9FC}" srcOrd="2" destOrd="0" parTransId="{0490E949-6835-4FF3-A0DF-DB3D7B7BEEC6}" sibTransId="{CEB77BDE-289F-49D7-820C-FECD6C8CE249}"/>
    <dgm:cxn modelId="{72A4440E-2A0E-4865-80BD-064BC289FDE3}" srcId="{2274942E-8D05-4BCD-B29D-FB8BB781DEAB}" destId="{D39D8DE4-7B66-41FA-9619-A5C7F3C98A03}" srcOrd="0" destOrd="0" parTransId="{9DC18E7F-791A-42EC-A32E-DB40B57F39A1}" sibTransId="{A4AB68C7-2AC8-47C7-A77B-2773772D0C88}"/>
    <dgm:cxn modelId="{99B737E4-BD38-4534-92BA-A981DB57D346}" type="presOf" srcId="{2274942E-8D05-4BCD-B29D-FB8BB781DEAB}" destId="{95FCC700-AC32-4BAE-B4EF-449969C5D47F}" srcOrd="0" destOrd="0" presId="urn:microsoft.com/office/officeart/2005/8/layout/lProcess2#1"/>
    <dgm:cxn modelId="{C2F48BE1-951F-4D00-9E11-B43173E8E8DC}" type="presOf" srcId="{50224301-CED5-4D44-8BF8-8981A672A579}" destId="{B5722244-C7D9-4683-AC81-99BC089C6F60}" srcOrd="0" destOrd="0" presId="urn:microsoft.com/office/officeart/2005/8/layout/lProcess2#1"/>
    <dgm:cxn modelId="{F318F7D7-C07F-41AA-B137-4CC795BCA441}" type="presOf" srcId="{2274942E-8D05-4BCD-B29D-FB8BB781DEAB}" destId="{85231146-BA03-45E2-832B-73E7D545E9A2}" srcOrd="1" destOrd="0" presId="urn:microsoft.com/office/officeart/2005/8/layout/lProcess2#1"/>
    <dgm:cxn modelId="{6D0ABEF6-1585-40D9-A574-990060414922}" type="presOf" srcId="{7A69EB43-5DC7-4D6B-991A-B0D93737663C}" destId="{E3FD7905-9A23-4BAA-A1E2-D5FED268189E}" srcOrd="0" destOrd="0" presId="urn:microsoft.com/office/officeart/2005/8/layout/lProcess2#1"/>
    <dgm:cxn modelId="{34DC608C-B0D5-458A-A65E-5E49020FD084}" srcId="{996E634E-DDE1-4E5D-959A-B5BC9E8824E9}" destId="{589F23D0-B032-4973-8D99-50613B812724}" srcOrd="1" destOrd="0" parTransId="{6FE7B521-22D6-4FAE-AD35-5CBAD6DE7987}" sibTransId="{6B54BF69-6344-44DF-AE4F-96077A353C99}"/>
    <dgm:cxn modelId="{64C2B446-BE0E-44CC-866E-8AE27B28D695}" type="presOf" srcId="{589F23D0-B032-4973-8D99-50613B812724}" destId="{2C1FAC67-0465-4EF7-9DD2-B9806C7E7A6D}" srcOrd="1" destOrd="0" presId="urn:microsoft.com/office/officeart/2005/8/layout/lProcess2#1"/>
    <dgm:cxn modelId="{627F78A3-43E0-4575-9D20-45A3381D6475}" srcId="{321C70FE-8257-476F-B5F5-A42EC004B9FC}" destId="{50224301-CED5-4D44-8BF8-8981A672A579}" srcOrd="0" destOrd="0" parTransId="{F4AE6B6F-9DDA-4983-952F-49FECBEAAE9E}" sibTransId="{ED49C8E0-3618-4D92-AC61-5261EA9F78D4}"/>
    <dgm:cxn modelId="{7E27A35F-8DBB-47E5-B9F1-B48566B67C5C}" type="presOf" srcId="{321C70FE-8257-476F-B5F5-A42EC004B9FC}" destId="{2819DA38-D5AC-4159-BDFF-0624D774A24F}" srcOrd="1" destOrd="0" presId="urn:microsoft.com/office/officeart/2005/8/layout/lProcess2#1"/>
    <dgm:cxn modelId="{90ECE8EF-31E4-44EE-83C6-50BE203DF243}" type="presOf" srcId="{996E634E-DDE1-4E5D-959A-B5BC9E8824E9}" destId="{91FA0C3D-A905-4D03-A0F1-148EE99D9666}" srcOrd="0" destOrd="0" presId="urn:microsoft.com/office/officeart/2005/8/layout/lProcess2#1"/>
    <dgm:cxn modelId="{EB56424B-665F-4BF0-A6D0-A3D77FA8BDA9}" srcId="{589F23D0-B032-4973-8D99-50613B812724}" destId="{7A69EB43-5DC7-4D6B-991A-B0D93737663C}" srcOrd="0" destOrd="0" parTransId="{5B24E935-117E-4251-87A0-F6682260E13D}" sibTransId="{179A21A0-A878-44C0-8D3B-CF9FAA30705A}"/>
    <dgm:cxn modelId="{E1633C87-992D-40A4-A5B3-36A5C1DEACF8}" type="presParOf" srcId="{91FA0C3D-A905-4D03-A0F1-148EE99D9666}" destId="{B5A5C1C3-2EB6-4CA5-B1C5-0AAE8B6B29BB}" srcOrd="0" destOrd="0" presId="urn:microsoft.com/office/officeart/2005/8/layout/lProcess2#1"/>
    <dgm:cxn modelId="{3E97DB57-93B5-4B29-BB61-AC1B385F2818}" type="presParOf" srcId="{B5A5C1C3-2EB6-4CA5-B1C5-0AAE8B6B29BB}" destId="{95FCC700-AC32-4BAE-B4EF-449969C5D47F}" srcOrd="0" destOrd="0" presId="urn:microsoft.com/office/officeart/2005/8/layout/lProcess2#1"/>
    <dgm:cxn modelId="{65C74B30-593C-4875-96C5-7FCC5C9005D3}" type="presParOf" srcId="{B5A5C1C3-2EB6-4CA5-B1C5-0AAE8B6B29BB}" destId="{85231146-BA03-45E2-832B-73E7D545E9A2}" srcOrd="1" destOrd="0" presId="urn:microsoft.com/office/officeart/2005/8/layout/lProcess2#1"/>
    <dgm:cxn modelId="{396EC42D-D268-4CA1-963D-5AFA9E25F871}" type="presParOf" srcId="{B5A5C1C3-2EB6-4CA5-B1C5-0AAE8B6B29BB}" destId="{3B15260E-1CEB-4AC7-A6B9-FA76B523B43B}" srcOrd="2" destOrd="0" presId="urn:microsoft.com/office/officeart/2005/8/layout/lProcess2#1"/>
    <dgm:cxn modelId="{0F0AA359-7C5F-4200-A6C6-A11F117D1E78}" type="presParOf" srcId="{3B15260E-1CEB-4AC7-A6B9-FA76B523B43B}" destId="{48073A15-C755-42EA-BB68-9DBF130C25F2}" srcOrd="0" destOrd="0" presId="urn:microsoft.com/office/officeart/2005/8/layout/lProcess2#1"/>
    <dgm:cxn modelId="{C4309B85-472C-436D-AD65-F8D66E1D7248}" type="presParOf" srcId="{48073A15-C755-42EA-BB68-9DBF130C25F2}" destId="{AB9F56D3-5A16-421F-86DC-7F7EBEF543BB}" srcOrd="0" destOrd="0" presId="urn:microsoft.com/office/officeart/2005/8/layout/lProcess2#1"/>
    <dgm:cxn modelId="{44181757-846B-4625-864C-E18922556E2D}" type="presParOf" srcId="{91FA0C3D-A905-4D03-A0F1-148EE99D9666}" destId="{15025934-980F-4F94-87FD-F2CD9FC785DE}" srcOrd="1" destOrd="0" presId="urn:microsoft.com/office/officeart/2005/8/layout/lProcess2#1"/>
    <dgm:cxn modelId="{6BA4D30A-2D1D-41F4-9492-6301BC4E7986}" type="presParOf" srcId="{91FA0C3D-A905-4D03-A0F1-148EE99D9666}" destId="{791CA35C-19E0-4B51-A98D-FF33C5123FDE}" srcOrd="2" destOrd="0" presId="urn:microsoft.com/office/officeart/2005/8/layout/lProcess2#1"/>
    <dgm:cxn modelId="{E1199170-2B4A-44D9-8213-97DDD25ADA78}" type="presParOf" srcId="{791CA35C-19E0-4B51-A98D-FF33C5123FDE}" destId="{DB463419-3A5A-4F63-B379-F1AD7FF5A928}" srcOrd="0" destOrd="0" presId="urn:microsoft.com/office/officeart/2005/8/layout/lProcess2#1"/>
    <dgm:cxn modelId="{FA086275-C791-475A-AB22-438F4DBAAC47}" type="presParOf" srcId="{791CA35C-19E0-4B51-A98D-FF33C5123FDE}" destId="{2C1FAC67-0465-4EF7-9DD2-B9806C7E7A6D}" srcOrd="1" destOrd="0" presId="urn:microsoft.com/office/officeart/2005/8/layout/lProcess2#1"/>
    <dgm:cxn modelId="{13294CBC-D043-4DCF-8BA9-5F4757AD07BD}" type="presParOf" srcId="{791CA35C-19E0-4B51-A98D-FF33C5123FDE}" destId="{71918DAF-3AF2-4934-ADD2-E4C90474E1B7}" srcOrd="2" destOrd="0" presId="urn:microsoft.com/office/officeart/2005/8/layout/lProcess2#1"/>
    <dgm:cxn modelId="{95E39CDD-C576-4367-B407-1EF661D3D170}" type="presParOf" srcId="{71918DAF-3AF2-4934-ADD2-E4C90474E1B7}" destId="{766BE861-4CCA-4D09-A977-2C865A294A9C}" srcOrd="0" destOrd="0" presId="urn:microsoft.com/office/officeart/2005/8/layout/lProcess2#1"/>
    <dgm:cxn modelId="{A0411FE6-C0A9-4800-BEE5-65C9851BF953}" type="presParOf" srcId="{766BE861-4CCA-4D09-A977-2C865A294A9C}" destId="{E3FD7905-9A23-4BAA-A1E2-D5FED268189E}" srcOrd="0" destOrd="0" presId="urn:microsoft.com/office/officeart/2005/8/layout/lProcess2#1"/>
    <dgm:cxn modelId="{EF523D4B-0C67-4E69-A75C-52DD9D8F50A2}" type="presParOf" srcId="{91FA0C3D-A905-4D03-A0F1-148EE99D9666}" destId="{DDEC27EE-3516-4872-87B1-8F380B98BBDF}" srcOrd="3" destOrd="0" presId="urn:microsoft.com/office/officeart/2005/8/layout/lProcess2#1"/>
    <dgm:cxn modelId="{231F1238-C3BA-4F2E-8F03-DD2547AAC3C5}" type="presParOf" srcId="{91FA0C3D-A905-4D03-A0F1-148EE99D9666}" destId="{E17D7D15-83AE-478F-82D0-5F072888943E}" srcOrd="4" destOrd="0" presId="urn:microsoft.com/office/officeart/2005/8/layout/lProcess2#1"/>
    <dgm:cxn modelId="{6472EE8A-5A1A-4C39-A198-C1C7BDED35E0}" type="presParOf" srcId="{E17D7D15-83AE-478F-82D0-5F072888943E}" destId="{5C8E988E-51AA-47E5-8C7B-ED9A1F007A6A}" srcOrd="0" destOrd="0" presId="urn:microsoft.com/office/officeart/2005/8/layout/lProcess2#1"/>
    <dgm:cxn modelId="{0FC299F8-5692-4ABA-8D3B-A37B7C12B8E6}" type="presParOf" srcId="{E17D7D15-83AE-478F-82D0-5F072888943E}" destId="{2819DA38-D5AC-4159-BDFF-0624D774A24F}" srcOrd="1" destOrd="0" presId="urn:microsoft.com/office/officeart/2005/8/layout/lProcess2#1"/>
    <dgm:cxn modelId="{24731DC5-7590-4059-9E27-BA1FE992F0FB}" type="presParOf" srcId="{E17D7D15-83AE-478F-82D0-5F072888943E}" destId="{D22BA75D-F91A-49A8-8CC2-3FB0CCD2D231}" srcOrd="2" destOrd="0" presId="urn:microsoft.com/office/officeart/2005/8/layout/lProcess2#1"/>
    <dgm:cxn modelId="{B1C07D8C-9FB0-4C62-9E8D-1F761B8E7E24}" type="presParOf" srcId="{D22BA75D-F91A-49A8-8CC2-3FB0CCD2D231}" destId="{378D8AD1-8370-4992-BA5F-E07DDD0BC3E3}" srcOrd="0" destOrd="0" presId="urn:microsoft.com/office/officeart/2005/8/layout/lProcess2#1"/>
    <dgm:cxn modelId="{762CEF3B-8E34-4989-93F5-B37FF0F47495}" type="presParOf" srcId="{378D8AD1-8370-4992-BA5F-E07DDD0BC3E3}" destId="{B5722244-C7D9-4683-AC81-99BC089C6F60}" srcOrd="0" destOrd="0" presId="urn:microsoft.com/office/officeart/2005/8/layout/lProcess2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CC700-AC32-4BAE-B4EF-449969C5D47F}">
      <dsp:nvSpPr>
        <dsp:cNvPr id="0" name=""/>
        <dsp:cNvSpPr/>
      </dsp:nvSpPr>
      <dsp:spPr>
        <a:xfrm>
          <a:off x="445" y="0"/>
          <a:ext cx="1159448" cy="1021715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>
              <a:latin typeface="黑体" panose="02010609060101010101" pitchFamily="49" charset="-122"/>
              <a:ea typeface="黑体" panose="02010609060101010101" pitchFamily="49" charset="-122"/>
            </a:rPr>
            <a:t>计划存储</a:t>
          </a:r>
        </a:p>
      </dsp:txBody>
      <dsp:txXfrm>
        <a:off x="445" y="0"/>
        <a:ext cx="1159448" cy="306514"/>
      </dsp:txXfrm>
    </dsp:sp>
    <dsp:sp modelId="{AB9F56D3-5A16-421F-86DC-7F7EBEF543BB}">
      <dsp:nvSpPr>
        <dsp:cNvPr id="0" name=""/>
        <dsp:cNvSpPr/>
      </dsp:nvSpPr>
      <dsp:spPr>
        <a:xfrm>
          <a:off x="116390" y="306514"/>
          <a:ext cx="927558" cy="6641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latin typeface="黑体" panose="02010609060101010101" pitchFamily="49" charset="-122"/>
              <a:ea typeface="黑体" panose="02010609060101010101" pitchFamily="49" charset="-122"/>
            </a:rPr>
            <a:t>目标</a:t>
          </a:r>
        </a:p>
        <a:p>
          <a:pPr lvl="0" algn="ctr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latin typeface="黑体" panose="02010609060101010101" pitchFamily="49" charset="-122"/>
              <a:ea typeface="黑体" panose="02010609060101010101" pitchFamily="49" charset="-122"/>
            </a:rPr>
            <a:t>定义</a:t>
          </a:r>
        </a:p>
      </dsp:txBody>
      <dsp:txXfrm>
        <a:off x="135841" y="325965"/>
        <a:ext cx="888656" cy="625212"/>
      </dsp:txXfrm>
    </dsp:sp>
    <dsp:sp modelId="{DB463419-3A5A-4F63-B379-F1AD7FF5A928}">
      <dsp:nvSpPr>
        <dsp:cNvPr id="0" name=""/>
        <dsp:cNvSpPr/>
      </dsp:nvSpPr>
      <dsp:spPr>
        <a:xfrm>
          <a:off x="1246853" y="0"/>
          <a:ext cx="1159448" cy="1021715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>
              <a:latin typeface="黑体" panose="02010609060101010101" pitchFamily="49" charset="-122"/>
              <a:ea typeface="黑体" panose="02010609060101010101" pitchFamily="49" charset="-122"/>
            </a:rPr>
            <a:t>调度器</a:t>
          </a:r>
        </a:p>
      </dsp:txBody>
      <dsp:txXfrm>
        <a:off x="1246853" y="0"/>
        <a:ext cx="1159448" cy="306514"/>
      </dsp:txXfrm>
    </dsp:sp>
    <dsp:sp modelId="{E3FD7905-9A23-4BAA-A1E2-D5FED268189E}">
      <dsp:nvSpPr>
        <dsp:cNvPr id="0" name=""/>
        <dsp:cNvSpPr/>
      </dsp:nvSpPr>
      <dsp:spPr>
        <a:xfrm>
          <a:off x="1362798" y="306514"/>
          <a:ext cx="927558" cy="6641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观测</a:t>
          </a:r>
        </a:p>
        <a:p>
          <a:pPr lvl="0" algn="ctr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决策</a:t>
          </a:r>
        </a:p>
      </dsp:txBody>
      <dsp:txXfrm>
        <a:off x="1382249" y="325965"/>
        <a:ext cx="888656" cy="625212"/>
      </dsp:txXfrm>
    </dsp:sp>
    <dsp:sp modelId="{5C8E988E-51AA-47E5-8C7B-ED9A1F007A6A}">
      <dsp:nvSpPr>
        <dsp:cNvPr id="0" name=""/>
        <dsp:cNvSpPr/>
      </dsp:nvSpPr>
      <dsp:spPr>
        <a:xfrm>
          <a:off x="2493260" y="0"/>
          <a:ext cx="1159448" cy="1021715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>
              <a:latin typeface="黑体" panose="02010609060101010101" pitchFamily="49" charset="-122"/>
              <a:ea typeface="黑体" panose="02010609060101010101" pitchFamily="49" charset="-122"/>
            </a:rPr>
            <a:t>执行器</a:t>
          </a:r>
        </a:p>
      </dsp:txBody>
      <dsp:txXfrm>
        <a:off x="2493260" y="0"/>
        <a:ext cx="1159448" cy="306514"/>
      </dsp:txXfrm>
    </dsp:sp>
    <dsp:sp modelId="{B5722244-C7D9-4683-AC81-99BC089C6F60}">
      <dsp:nvSpPr>
        <dsp:cNvPr id="0" name=""/>
        <dsp:cNvSpPr/>
      </dsp:nvSpPr>
      <dsp:spPr>
        <a:xfrm>
          <a:off x="2609205" y="306514"/>
          <a:ext cx="927558" cy="6641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任务</a:t>
          </a:r>
        </a:p>
        <a:p>
          <a:pPr lvl="0" algn="ctr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执行</a:t>
          </a:r>
        </a:p>
      </dsp:txBody>
      <dsp:txXfrm>
        <a:off x="2628656" y="325965"/>
        <a:ext cx="888656" cy="625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#1">
  <dgm:title val=""/>
  <dgm:desc val=""/>
  <dgm:catLst>
    <dgm:cat type="list" pri="10000"/>
    <dgm:cat type="relationship" pri="13000"/>
  </dgm:catLst>
  <dgm:samp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  <dgm:cxn modelId="6" srcId="0" destId="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42045-097D-40A0-A6C2-856B3643CA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F51DF-D5C1-4CC0-9015-D8DF2C5973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F1100CB-0C85-3C4D-9756-D341160E18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重画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C4BBE45-DF0A-9844-8079-ED5A6794FD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多边形 39"/>
          <p:cNvSpPr/>
          <p:nvPr userDrawn="1"/>
        </p:nvSpPr>
        <p:spPr>
          <a:xfrm>
            <a:off x="1" y="-3176"/>
            <a:ext cx="9143999" cy="6861175"/>
          </a:xfrm>
          <a:custGeom>
            <a:avLst/>
            <a:gdLst>
              <a:gd name="connsiteX0" fmla="*/ 0 w 9116459"/>
              <a:gd name="connsiteY0" fmla="*/ 0 h 6861175"/>
              <a:gd name="connsiteX1" fmla="*/ 9116459 w 9116459"/>
              <a:gd name="connsiteY1" fmla="*/ 0 h 6861175"/>
              <a:gd name="connsiteX2" fmla="*/ 9116459 w 9116459"/>
              <a:gd name="connsiteY2" fmla="*/ 6861175 h 6861175"/>
              <a:gd name="connsiteX3" fmla="*/ 0 w 9116459"/>
              <a:gd name="connsiteY3" fmla="*/ 6861175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6459" h="6861175">
                <a:moveTo>
                  <a:pt x="0" y="0"/>
                </a:moveTo>
                <a:lnTo>
                  <a:pt x="9116459" y="0"/>
                </a:lnTo>
                <a:lnTo>
                  <a:pt x="9116459" y="6861175"/>
                </a:lnTo>
                <a:lnTo>
                  <a:pt x="0" y="6861175"/>
                </a:lnTo>
                <a:close/>
              </a:path>
            </a:pathLst>
          </a:cu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 userDrawn="1"/>
        </p:nvSpPr>
        <p:spPr>
          <a:xfrm>
            <a:off x="14875" y="-3175"/>
            <a:ext cx="7425799" cy="6861175"/>
          </a:xfrm>
          <a:prstGeom prst="parallelogram">
            <a:avLst>
              <a:gd name="adj" fmla="val 1052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 userDrawn="1"/>
        </p:nvSpPr>
        <p:spPr>
          <a:xfrm>
            <a:off x="0" y="-3175"/>
            <a:ext cx="7244070" cy="6861175"/>
          </a:xfrm>
          <a:custGeom>
            <a:avLst/>
            <a:gdLst>
              <a:gd name="connsiteX0" fmla="*/ 540341 w 7244070"/>
              <a:gd name="connsiteY0" fmla="*/ 0 h 6861175"/>
              <a:gd name="connsiteX1" fmla="*/ 7244070 w 7244070"/>
              <a:gd name="connsiteY1" fmla="*/ 0 h 6861175"/>
              <a:gd name="connsiteX2" fmla="*/ 6522000 w 7244070"/>
              <a:gd name="connsiteY2" fmla="*/ 6861175 h 6861175"/>
              <a:gd name="connsiteX3" fmla="*/ 0 w 7244070"/>
              <a:gd name="connsiteY3" fmla="*/ 6861175 h 6861175"/>
              <a:gd name="connsiteX4" fmla="*/ 0 w 7244070"/>
              <a:gd name="connsiteY4" fmla="*/ 5134369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4070" h="6861175">
                <a:moveTo>
                  <a:pt x="540341" y="0"/>
                </a:moveTo>
                <a:lnTo>
                  <a:pt x="7244070" y="0"/>
                </a:lnTo>
                <a:lnTo>
                  <a:pt x="6522000" y="6861175"/>
                </a:lnTo>
                <a:lnTo>
                  <a:pt x="0" y="6861175"/>
                </a:lnTo>
                <a:lnTo>
                  <a:pt x="0" y="51343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1256059" y="1531610"/>
            <a:ext cx="5295252" cy="876724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单行标题</a:t>
            </a:r>
            <a:r>
              <a:rPr lang="en-US" altLang="zh-CN" dirty="0" smtClean="0"/>
              <a:t>-</a:t>
            </a:r>
            <a:r>
              <a:rPr lang="zh-CN" altLang="en-US" dirty="0" smtClean="0"/>
              <a:t>单击编辑</a:t>
            </a:r>
            <a:endParaRPr lang="zh-CN" altLang="en-US" dirty="0"/>
          </a:p>
        </p:txBody>
      </p:sp>
      <p:sp>
        <p:nvSpPr>
          <p:cNvPr id="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256059" y="2486435"/>
            <a:ext cx="5295252" cy="5265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单击编辑副标题</a:t>
            </a:r>
            <a:endParaRPr lang="zh-CN" altLang="en-US" dirty="0"/>
          </a:p>
        </p:txBody>
      </p:sp>
      <p:sp>
        <p:nvSpPr>
          <p:cNvPr id="12" name="任意多边形 11"/>
          <p:cNvSpPr/>
          <p:nvPr userDrawn="1"/>
        </p:nvSpPr>
        <p:spPr>
          <a:xfrm>
            <a:off x="0" y="1674346"/>
            <a:ext cx="1133862" cy="1338590"/>
          </a:xfrm>
          <a:custGeom>
            <a:avLst/>
            <a:gdLst>
              <a:gd name="connsiteX0" fmla="*/ 0 w 1133862"/>
              <a:gd name="connsiteY0" fmla="*/ 0 h 1633920"/>
              <a:gd name="connsiteX1" fmla="*/ 1133862 w 1133862"/>
              <a:gd name="connsiteY1" fmla="*/ 0 h 1633920"/>
              <a:gd name="connsiteX2" fmla="*/ 992802 w 1133862"/>
              <a:gd name="connsiteY2" fmla="*/ 1633920 h 1633920"/>
              <a:gd name="connsiteX3" fmla="*/ 0 w 1133862"/>
              <a:gd name="connsiteY3" fmla="*/ 1633920 h 16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862" h="1633920">
                <a:moveTo>
                  <a:pt x="0" y="0"/>
                </a:moveTo>
                <a:lnTo>
                  <a:pt x="1133862" y="0"/>
                </a:lnTo>
                <a:lnTo>
                  <a:pt x="992802" y="1633920"/>
                </a:lnTo>
                <a:lnTo>
                  <a:pt x="0" y="16339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</a:t>
            </a:r>
            <a:endParaRPr lang="zh-CN" altLang="en-US" dirty="0"/>
          </a:p>
        </p:txBody>
      </p:sp>
      <p:sp>
        <p:nvSpPr>
          <p:cNvPr id="13" name="任意多边形 12"/>
          <p:cNvSpPr/>
          <p:nvPr userDrawn="1"/>
        </p:nvSpPr>
        <p:spPr>
          <a:xfrm>
            <a:off x="0" y="1531610"/>
            <a:ext cx="997527" cy="1338590"/>
          </a:xfrm>
          <a:custGeom>
            <a:avLst/>
            <a:gdLst>
              <a:gd name="connsiteX0" fmla="*/ 0 w 997527"/>
              <a:gd name="connsiteY0" fmla="*/ 0 h 1633920"/>
              <a:gd name="connsiteX1" fmla="*/ 997527 w 997527"/>
              <a:gd name="connsiteY1" fmla="*/ 0 h 1633920"/>
              <a:gd name="connsiteX2" fmla="*/ 856467 w 997527"/>
              <a:gd name="connsiteY2" fmla="*/ 1633920 h 1633920"/>
              <a:gd name="connsiteX3" fmla="*/ 0 w 997527"/>
              <a:gd name="connsiteY3" fmla="*/ 1633920 h 16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527" h="1633920">
                <a:moveTo>
                  <a:pt x="0" y="0"/>
                </a:moveTo>
                <a:lnTo>
                  <a:pt x="997527" y="0"/>
                </a:lnTo>
                <a:lnTo>
                  <a:pt x="856467" y="1633920"/>
                </a:lnTo>
                <a:lnTo>
                  <a:pt x="0" y="16339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</a:t>
            </a:r>
            <a:endParaRPr lang="zh-CN" altLang="en-US" dirty="0"/>
          </a:p>
        </p:txBody>
      </p:sp>
      <p:sp>
        <p:nvSpPr>
          <p:cNvPr id="47" name="任意多边形 46"/>
          <p:cNvSpPr/>
          <p:nvPr userDrawn="1"/>
        </p:nvSpPr>
        <p:spPr>
          <a:xfrm>
            <a:off x="5470130" y="5639504"/>
            <a:ext cx="3673870" cy="867644"/>
          </a:xfrm>
          <a:custGeom>
            <a:avLst/>
            <a:gdLst>
              <a:gd name="connsiteX0" fmla="*/ 93012 w 3673870"/>
              <a:gd name="connsiteY0" fmla="*/ 0 h 1015861"/>
              <a:gd name="connsiteX1" fmla="*/ 3673870 w 3673870"/>
              <a:gd name="connsiteY1" fmla="*/ 0 h 1015861"/>
              <a:gd name="connsiteX2" fmla="*/ 3673870 w 3673870"/>
              <a:gd name="connsiteY2" fmla="*/ 1015861 h 1015861"/>
              <a:gd name="connsiteX3" fmla="*/ 0 w 3673870"/>
              <a:gd name="connsiteY3" fmla="*/ 1015861 h 101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3870" h="1015861">
                <a:moveTo>
                  <a:pt x="93012" y="0"/>
                </a:moveTo>
                <a:lnTo>
                  <a:pt x="3673870" y="0"/>
                </a:lnTo>
                <a:lnTo>
                  <a:pt x="3673870" y="1015861"/>
                </a:lnTo>
                <a:lnTo>
                  <a:pt x="0" y="10158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45" name="任意多边形 44"/>
          <p:cNvSpPr/>
          <p:nvPr userDrawn="1"/>
        </p:nvSpPr>
        <p:spPr>
          <a:xfrm>
            <a:off x="5648778" y="5542121"/>
            <a:ext cx="3495222" cy="867644"/>
          </a:xfrm>
          <a:custGeom>
            <a:avLst/>
            <a:gdLst>
              <a:gd name="connsiteX0" fmla="*/ 93012 w 3495222"/>
              <a:gd name="connsiteY0" fmla="*/ 0 h 1015861"/>
              <a:gd name="connsiteX1" fmla="*/ 3495222 w 3495222"/>
              <a:gd name="connsiteY1" fmla="*/ 0 h 1015861"/>
              <a:gd name="connsiteX2" fmla="*/ 3495222 w 3495222"/>
              <a:gd name="connsiteY2" fmla="*/ 1015861 h 1015861"/>
              <a:gd name="connsiteX3" fmla="*/ 0 w 3495222"/>
              <a:gd name="connsiteY3" fmla="*/ 1015861 h 101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5222" h="1015861">
                <a:moveTo>
                  <a:pt x="93012" y="0"/>
                </a:moveTo>
                <a:lnTo>
                  <a:pt x="3495222" y="0"/>
                </a:lnTo>
                <a:lnTo>
                  <a:pt x="3495222" y="1015861"/>
                </a:lnTo>
                <a:lnTo>
                  <a:pt x="0" y="10158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 smtClean="0"/>
              <a:t>          </a:t>
            </a:r>
            <a:endParaRPr lang="zh-CN" altLang="en-US" dirty="0"/>
          </a:p>
        </p:txBody>
      </p:sp>
      <p:grpSp>
        <p:nvGrpSpPr>
          <p:cNvPr id="48" name="组合 47"/>
          <p:cNvGrpSpPr>
            <a:grpSpLocks noChangeAspect="1"/>
          </p:cNvGrpSpPr>
          <p:nvPr userDrawn="1"/>
        </p:nvGrpSpPr>
        <p:grpSpPr>
          <a:xfrm>
            <a:off x="6027456" y="5740833"/>
            <a:ext cx="2738847" cy="462364"/>
            <a:chOff x="8729725" y="4570716"/>
            <a:chExt cx="2830513" cy="477838"/>
          </a:xfrm>
          <a:solidFill>
            <a:schemeClr val="bg2">
              <a:alpha val="50000"/>
            </a:schemeClr>
          </a:solidFill>
        </p:grpSpPr>
        <p:sp>
          <p:nvSpPr>
            <p:cNvPr id="49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任意多边形 59"/>
          <p:cNvSpPr/>
          <p:nvPr userDrawn="1"/>
        </p:nvSpPr>
        <p:spPr>
          <a:xfrm>
            <a:off x="1" y="-3176"/>
            <a:ext cx="9143999" cy="6861175"/>
          </a:xfrm>
          <a:custGeom>
            <a:avLst/>
            <a:gdLst>
              <a:gd name="connsiteX0" fmla="*/ 0 w 9116459"/>
              <a:gd name="connsiteY0" fmla="*/ 0 h 6861175"/>
              <a:gd name="connsiteX1" fmla="*/ 9116459 w 9116459"/>
              <a:gd name="connsiteY1" fmla="*/ 0 h 6861175"/>
              <a:gd name="connsiteX2" fmla="*/ 9116459 w 9116459"/>
              <a:gd name="connsiteY2" fmla="*/ 6861175 h 6861175"/>
              <a:gd name="connsiteX3" fmla="*/ 0 w 9116459"/>
              <a:gd name="connsiteY3" fmla="*/ 6861175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6459" h="6861175">
                <a:moveTo>
                  <a:pt x="0" y="0"/>
                </a:moveTo>
                <a:lnTo>
                  <a:pt x="9116459" y="0"/>
                </a:lnTo>
                <a:lnTo>
                  <a:pt x="9116459" y="6861175"/>
                </a:lnTo>
                <a:lnTo>
                  <a:pt x="0" y="6861175"/>
                </a:lnTo>
                <a:close/>
              </a:path>
            </a:pathLst>
          </a:cu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 userDrawn="1"/>
        </p:nvSpPr>
        <p:spPr>
          <a:xfrm>
            <a:off x="0" y="-3175"/>
            <a:ext cx="6430934" cy="6861175"/>
          </a:xfrm>
          <a:custGeom>
            <a:avLst/>
            <a:gdLst>
              <a:gd name="connsiteX0" fmla="*/ 63979 w 8574578"/>
              <a:gd name="connsiteY0" fmla="*/ 0 h 6861175"/>
              <a:gd name="connsiteX1" fmla="*/ 8574578 w 8574578"/>
              <a:gd name="connsiteY1" fmla="*/ 0 h 6861175"/>
              <a:gd name="connsiteX2" fmla="*/ 7852508 w 8574578"/>
              <a:gd name="connsiteY2" fmla="*/ 6861175 h 6861175"/>
              <a:gd name="connsiteX3" fmla="*/ 0 w 8574578"/>
              <a:gd name="connsiteY3" fmla="*/ 6861175 h 6861175"/>
              <a:gd name="connsiteX4" fmla="*/ 0 w 8574578"/>
              <a:gd name="connsiteY4" fmla="*/ 607935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4578" h="6861175">
                <a:moveTo>
                  <a:pt x="63979" y="0"/>
                </a:moveTo>
                <a:lnTo>
                  <a:pt x="8574578" y="0"/>
                </a:lnTo>
                <a:lnTo>
                  <a:pt x="7852508" y="6861175"/>
                </a:lnTo>
                <a:lnTo>
                  <a:pt x="0" y="6861175"/>
                </a:lnTo>
                <a:lnTo>
                  <a:pt x="0" y="60793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任意多边形 34"/>
          <p:cNvSpPr/>
          <p:nvPr userDrawn="1"/>
        </p:nvSpPr>
        <p:spPr>
          <a:xfrm>
            <a:off x="0" y="-3175"/>
            <a:ext cx="6272992" cy="6861175"/>
          </a:xfrm>
          <a:custGeom>
            <a:avLst/>
            <a:gdLst>
              <a:gd name="connsiteX0" fmla="*/ 0 w 8363989"/>
              <a:gd name="connsiteY0" fmla="*/ 0 h 6861175"/>
              <a:gd name="connsiteX1" fmla="*/ 8363989 w 8363989"/>
              <a:gd name="connsiteY1" fmla="*/ 0 h 6861175"/>
              <a:gd name="connsiteX2" fmla="*/ 7641919 w 8363989"/>
              <a:gd name="connsiteY2" fmla="*/ 6861175 h 6861175"/>
              <a:gd name="connsiteX3" fmla="*/ 0 w 8363989"/>
              <a:gd name="connsiteY3" fmla="*/ 6861175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989" h="6861175">
                <a:moveTo>
                  <a:pt x="0" y="0"/>
                </a:moveTo>
                <a:lnTo>
                  <a:pt x="8363989" y="0"/>
                </a:lnTo>
                <a:lnTo>
                  <a:pt x="7641919" y="6861175"/>
                </a:lnTo>
                <a:lnTo>
                  <a:pt x="0" y="686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85801" y="2032000"/>
            <a:ext cx="5016500" cy="1360489"/>
          </a:xfrm>
        </p:spPr>
        <p:txBody>
          <a:bodyPr anchor="b">
            <a:normAutofit/>
          </a:bodyPr>
          <a:lstStyle>
            <a:lvl1pPr>
              <a:defRPr sz="6600" b="1"/>
            </a:lvl1pPr>
          </a:lstStyle>
          <a:p>
            <a:r>
              <a:rPr lang="zh-CN" altLang="en-US" dirty="0" smtClean="0"/>
              <a:t>结束语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85801" y="3427411"/>
            <a:ext cx="5016500" cy="142239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单击以编辑副标题</a:t>
            </a:r>
            <a:endParaRPr lang="zh-CN" altLang="en-US" dirty="0"/>
          </a:p>
        </p:txBody>
      </p:sp>
      <p:grpSp>
        <p:nvGrpSpPr>
          <p:cNvPr id="33" name="组合 32"/>
          <p:cNvGrpSpPr>
            <a:grpSpLocks noChangeAspect="1"/>
          </p:cNvGrpSpPr>
          <p:nvPr userDrawn="1"/>
        </p:nvGrpSpPr>
        <p:grpSpPr>
          <a:xfrm>
            <a:off x="6772453" y="6234193"/>
            <a:ext cx="2014188" cy="340029"/>
            <a:chOff x="8729725" y="4570716"/>
            <a:chExt cx="2830513" cy="477838"/>
          </a:xfrm>
          <a:solidFill>
            <a:schemeClr val="bg2">
              <a:alpha val="50000"/>
            </a:schemeClr>
          </a:solidFill>
        </p:grpSpPr>
        <p:sp>
          <p:nvSpPr>
            <p:cNvPr id="34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-多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多边形 39"/>
          <p:cNvSpPr/>
          <p:nvPr userDrawn="1"/>
        </p:nvSpPr>
        <p:spPr>
          <a:xfrm>
            <a:off x="1" y="-3176"/>
            <a:ext cx="9143999" cy="6861175"/>
          </a:xfrm>
          <a:custGeom>
            <a:avLst/>
            <a:gdLst>
              <a:gd name="connsiteX0" fmla="*/ 0 w 9116459"/>
              <a:gd name="connsiteY0" fmla="*/ 0 h 6861175"/>
              <a:gd name="connsiteX1" fmla="*/ 9116459 w 9116459"/>
              <a:gd name="connsiteY1" fmla="*/ 0 h 6861175"/>
              <a:gd name="connsiteX2" fmla="*/ 9116459 w 9116459"/>
              <a:gd name="connsiteY2" fmla="*/ 6861175 h 6861175"/>
              <a:gd name="connsiteX3" fmla="*/ 0 w 9116459"/>
              <a:gd name="connsiteY3" fmla="*/ 6861175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6459" h="6861175">
                <a:moveTo>
                  <a:pt x="0" y="0"/>
                </a:moveTo>
                <a:lnTo>
                  <a:pt x="9116459" y="0"/>
                </a:lnTo>
                <a:lnTo>
                  <a:pt x="9116459" y="6861175"/>
                </a:lnTo>
                <a:lnTo>
                  <a:pt x="0" y="6861175"/>
                </a:lnTo>
                <a:close/>
              </a:path>
            </a:pathLst>
          </a:cu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 userDrawn="1"/>
        </p:nvSpPr>
        <p:spPr>
          <a:xfrm>
            <a:off x="14875" y="-3175"/>
            <a:ext cx="7425799" cy="6861175"/>
          </a:xfrm>
          <a:prstGeom prst="parallelogram">
            <a:avLst>
              <a:gd name="adj" fmla="val 1052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 userDrawn="1"/>
        </p:nvSpPr>
        <p:spPr>
          <a:xfrm>
            <a:off x="0" y="-3175"/>
            <a:ext cx="7244070" cy="6861175"/>
          </a:xfrm>
          <a:custGeom>
            <a:avLst/>
            <a:gdLst>
              <a:gd name="connsiteX0" fmla="*/ 540341 w 7244070"/>
              <a:gd name="connsiteY0" fmla="*/ 0 h 6861175"/>
              <a:gd name="connsiteX1" fmla="*/ 7244070 w 7244070"/>
              <a:gd name="connsiteY1" fmla="*/ 0 h 6861175"/>
              <a:gd name="connsiteX2" fmla="*/ 6522000 w 7244070"/>
              <a:gd name="connsiteY2" fmla="*/ 6861175 h 6861175"/>
              <a:gd name="connsiteX3" fmla="*/ 0 w 7244070"/>
              <a:gd name="connsiteY3" fmla="*/ 6861175 h 6861175"/>
              <a:gd name="connsiteX4" fmla="*/ 0 w 7244070"/>
              <a:gd name="connsiteY4" fmla="*/ 5134369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4070" h="6861175">
                <a:moveTo>
                  <a:pt x="540341" y="0"/>
                </a:moveTo>
                <a:lnTo>
                  <a:pt x="7244070" y="0"/>
                </a:lnTo>
                <a:lnTo>
                  <a:pt x="6522000" y="6861175"/>
                </a:lnTo>
                <a:lnTo>
                  <a:pt x="0" y="6861175"/>
                </a:lnTo>
                <a:lnTo>
                  <a:pt x="0" y="51343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1269829" y="1531610"/>
            <a:ext cx="5295252" cy="1568918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多行标题 </a:t>
            </a:r>
            <a:r>
              <a:rPr lang="en-US" altLang="zh-CN" dirty="0" smtClean="0"/>
              <a:t>- </a:t>
            </a:r>
            <a:r>
              <a:rPr lang="zh-CN" altLang="en-US" dirty="0" smtClean="0"/>
              <a:t>单击此处编辑母版标题</a:t>
            </a:r>
            <a:endParaRPr lang="zh-CN" altLang="en-US" dirty="0"/>
          </a:p>
        </p:txBody>
      </p:sp>
      <p:sp>
        <p:nvSpPr>
          <p:cNvPr id="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256059" y="3100528"/>
            <a:ext cx="5295252" cy="5265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单击编辑副标题</a:t>
            </a:r>
            <a:endParaRPr lang="zh-CN" altLang="en-US" dirty="0"/>
          </a:p>
        </p:txBody>
      </p:sp>
      <p:sp>
        <p:nvSpPr>
          <p:cNvPr id="12" name="任意多边形 11"/>
          <p:cNvSpPr/>
          <p:nvPr userDrawn="1"/>
        </p:nvSpPr>
        <p:spPr>
          <a:xfrm>
            <a:off x="0" y="1674346"/>
            <a:ext cx="1133862" cy="1338590"/>
          </a:xfrm>
          <a:custGeom>
            <a:avLst/>
            <a:gdLst>
              <a:gd name="connsiteX0" fmla="*/ 0 w 1133862"/>
              <a:gd name="connsiteY0" fmla="*/ 0 h 1633920"/>
              <a:gd name="connsiteX1" fmla="*/ 1133862 w 1133862"/>
              <a:gd name="connsiteY1" fmla="*/ 0 h 1633920"/>
              <a:gd name="connsiteX2" fmla="*/ 992802 w 1133862"/>
              <a:gd name="connsiteY2" fmla="*/ 1633920 h 1633920"/>
              <a:gd name="connsiteX3" fmla="*/ 0 w 1133862"/>
              <a:gd name="connsiteY3" fmla="*/ 1633920 h 16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862" h="1633920">
                <a:moveTo>
                  <a:pt x="0" y="0"/>
                </a:moveTo>
                <a:lnTo>
                  <a:pt x="1133862" y="0"/>
                </a:lnTo>
                <a:lnTo>
                  <a:pt x="992802" y="1633920"/>
                </a:lnTo>
                <a:lnTo>
                  <a:pt x="0" y="16339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</a:t>
            </a:r>
            <a:endParaRPr lang="zh-CN" altLang="en-US" dirty="0"/>
          </a:p>
        </p:txBody>
      </p:sp>
      <p:sp>
        <p:nvSpPr>
          <p:cNvPr id="13" name="任意多边形 12"/>
          <p:cNvSpPr/>
          <p:nvPr userDrawn="1"/>
        </p:nvSpPr>
        <p:spPr>
          <a:xfrm>
            <a:off x="0" y="1531610"/>
            <a:ext cx="997527" cy="1338590"/>
          </a:xfrm>
          <a:custGeom>
            <a:avLst/>
            <a:gdLst>
              <a:gd name="connsiteX0" fmla="*/ 0 w 997527"/>
              <a:gd name="connsiteY0" fmla="*/ 0 h 1633920"/>
              <a:gd name="connsiteX1" fmla="*/ 997527 w 997527"/>
              <a:gd name="connsiteY1" fmla="*/ 0 h 1633920"/>
              <a:gd name="connsiteX2" fmla="*/ 856467 w 997527"/>
              <a:gd name="connsiteY2" fmla="*/ 1633920 h 1633920"/>
              <a:gd name="connsiteX3" fmla="*/ 0 w 997527"/>
              <a:gd name="connsiteY3" fmla="*/ 1633920 h 16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527" h="1633920">
                <a:moveTo>
                  <a:pt x="0" y="0"/>
                </a:moveTo>
                <a:lnTo>
                  <a:pt x="997527" y="0"/>
                </a:lnTo>
                <a:lnTo>
                  <a:pt x="856467" y="1633920"/>
                </a:lnTo>
                <a:lnTo>
                  <a:pt x="0" y="16339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</a:t>
            </a:r>
            <a:endParaRPr lang="zh-CN" altLang="en-US" dirty="0"/>
          </a:p>
        </p:txBody>
      </p:sp>
      <p:sp>
        <p:nvSpPr>
          <p:cNvPr id="47" name="任意多边形 46"/>
          <p:cNvSpPr/>
          <p:nvPr userDrawn="1"/>
        </p:nvSpPr>
        <p:spPr>
          <a:xfrm>
            <a:off x="5470130" y="5639504"/>
            <a:ext cx="3673870" cy="867644"/>
          </a:xfrm>
          <a:custGeom>
            <a:avLst/>
            <a:gdLst>
              <a:gd name="connsiteX0" fmla="*/ 93012 w 3673870"/>
              <a:gd name="connsiteY0" fmla="*/ 0 h 1015861"/>
              <a:gd name="connsiteX1" fmla="*/ 3673870 w 3673870"/>
              <a:gd name="connsiteY1" fmla="*/ 0 h 1015861"/>
              <a:gd name="connsiteX2" fmla="*/ 3673870 w 3673870"/>
              <a:gd name="connsiteY2" fmla="*/ 1015861 h 1015861"/>
              <a:gd name="connsiteX3" fmla="*/ 0 w 3673870"/>
              <a:gd name="connsiteY3" fmla="*/ 1015861 h 101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3870" h="1015861">
                <a:moveTo>
                  <a:pt x="93012" y="0"/>
                </a:moveTo>
                <a:lnTo>
                  <a:pt x="3673870" y="0"/>
                </a:lnTo>
                <a:lnTo>
                  <a:pt x="3673870" y="1015861"/>
                </a:lnTo>
                <a:lnTo>
                  <a:pt x="0" y="10158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45" name="任意多边形 44"/>
          <p:cNvSpPr/>
          <p:nvPr userDrawn="1"/>
        </p:nvSpPr>
        <p:spPr>
          <a:xfrm>
            <a:off x="5648778" y="5542121"/>
            <a:ext cx="3495222" cy="867644"/>
          </a:xfrm>
          <a:custGeom>
            <a:avLst/>
            <a:gdLst>
              <a:gd name="connsiteX0" fmla="*/ 93012 w 3495222"/>
              <a:gd name="connsiteY0" fmla="*/ 0 h 1015861"/>
              <a:gd name="connsiteX1" fmla="*/ 3495222 w 3495222"/>
              <a:gd name="connsiteY1" fmla="*/ 0 h 1015861"/>
              <a:gd name="connsiteX2" fmla="*/ 3495222 w 3495222"/>
              <a:gd name="connsiteY2" fmla="*/ 1015861 h 1015861"/>
              <a:gd name="connsiteX3" fmla="*/ 0 w 3495222"/>
              <a:gd name="connsiteY3" fmla="*/ 1015861 h 101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5222" h="1015861">
                <a:moveTo>
                  <a:pt x="93012" y="0"/>
                </a:moveTo>
                <a:lnTo>
                  <a:pt x="3495222" y="0"/>
                </a:lnTo>
                <a:lnTo>
                  <a:pt x="3495222" y="1015861"/>
                </a:lnTo>
                <a:lnTo>
                  <a:pt x="0" y="10158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 smtClean="0"/>
              <a:t>          </a:t>
            </a:r>
            <a:endParaRPr lang="zh-CN" altLang="en-US" dirty="0"/>
          </a:p>
        </p:txBody>
      </p:sp>
      <p:grpSp>
        <p:nvGrpSpPr>
          <p:cNvPr id="39" name="组合 38"/>
          <p:cNvGrpSpPr>
            <a:grpSpLocks noChangeAspect="1"/>
          </p:cNvGrpSpPr>
          <p:nvPr userDrawn="1"/>
        </p:nvGrpSpPr>
        <p:grpSpPr>
          <a:xfrm>
            <a:off x="6027456" y="5740833"/>
            <a:ext cx="2738847" cy="462364"/>
            <a:chOff x="8729725" y="4570716"/>
            <a:chExt cx="2830513" cy="477838"/>
          </a:xfrm>
          <a:solidFill>
            <a:schemeClr val="bg2">
              <a:alpha val="50000"/>
            </a:schemeClr>
          </a:solidFill>
        </p:grpSpPr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 userDrawn="1"/>
        </p:nvSpPr>
        <p:spPr>
          <a:xfrm>
            <a:off x="1" y="-3176"/>
            <a:ext cx="9116459" cy="6861175"/>
          </a:xfrm>
          <a:custGeom>
            <a:avLst/>
            <a:gdLst>
              <a:gd name="connsiteX0" fmla="*/ 0 w 9116459"/>
              <a:gd name="connsiteY0" fmla="*/ 0 h 6861175"/>
              <a:gd name="connsiteX1" fmla="*/ 9116459 w 9116459"/>
              <a:gd name="connsiteY1" fmla="*/ 0 h 6861175"/>
              <a:gd name="connsiteX2" fmla="*/ 9116459 w 9116459"/>
              <a:gd name="connsiteY2" fmla="*/ 6861175 h 6861175"/>
              <a:gd name="connsiteX3" fmla="*/ 0 w 9116459"/>
              <a:gd name="connsiteY3" fmla="*/ 6861175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6459" h="6861175">
                <a:moveTo>
                  <a:pt x="0" y="0"/>
                </a:moveTo>
                <a:lnTo>
                  <a:pt x="9116459" y="0"/>
                </a:lnTo>
                <a:lnTo>
                  <a:pt x="9116459" y="6861175"/>
                </a:lnTo>
                <a:lnTo>
                  <a:pt x="0" y="6861175"/>
                </a:lnTo>
                <a:close/>
              </a:path>
            </a:pathLst>
          </a:custGeom>
          <a:blipFill dpi="0" rotWithShape="1">
            <a:blip r:embed="rId2">
              <a:alphaModFix amt="10000"/>
            </a:blip>
            <a:srcRect/>
            <a:stretch>
              <a:fillRect l="-66342" r="663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任意多边形 74"/>
          <p:cNvSpPr/>
          <p:nvPr userDrawn="1"/>
        </p:nvSpPr>
        <p:spPr>
          <a:xfrm>
            <a:off x="2228070" y="-7017"/>
            <a:ext cx="6818140" cy="6865015"/>
          </a:xfrm>
          <a:custGeom>
            <a:avLst/>
            <a:gdLst>
              <a:gd name="connsiteX0" fmla="*/ 9869717 w 9869717"/>
              <a:gd name="connsiteY0" fmla="*/ 0 h 6865015"/>
              <a:gd name="connsiteX1" fmla="*/ 9869717 w 9869717"/>
              <a:gd name="connsiteY1" fmla="*/ 6865015 h 6865015"/>
              <a:gd name="connsiteX2" fmla="*/ 0 w 9869717"/>
              <a:gd name="connsiteY2" fmla="*/ 6865015 h 6865015"/>
              <a:gd name="connsiteX3" fmla="*/ 736287 w 9869717"/>
              <a:gd name="connsiteY3" fmla="*/ 3840 h 686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9717" h="6865015">
                <a:moveTo>
                  <a:pt x="9869717" y="0"/>
                </a:moveTo>
                <a:lnTo>
                  <a:pt x="9869717" y="6865015"/>
                </a:lnTo>
                <a:lnTo>
                  <a:pt x="0" y="6865015"/>
                </a:lnTo>
                <a:lnTo>
                  <a:pt x="736287" y="38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4" name="任意多边形 73"/>
          <p:cNvSpPr/>
          <p:nvPr userDrawn="1"/>
        </p:nvSpPr>
        <p:spPr>
          <a:xfrm>
            <a:off x="2351081" y="-7017"/>
            <a:ext cx="6818140" cy="6865015"/>
          </a:xfrm>
          <a:custGeom>
            <a:avLst/>
            <a:gdLst>
              <a:gd name="connsiteX0" fmla="*/ 9869717 w 9869717"/>
              <a:gd name="connsiteY0" fmla="*/ 0 h 6865015"/>
              <a:gd name="connsiteX1" fmla="*/ 9869717 w 9869717"/>
              <a:gd name="connsiteY1" fmla="*/ 6865015 h 6865015"/>
              <a:gd name="connsiteX2" fmla="*/ 0 w 9869717"/>
              <a:gd name="connsiteY2" fmla="*/ 6865015 h 6865015"/>
              <a:gd name="connsiteX3" fmla="*/ 736287 w 9869717"/>
              <a:gd name="connsiteY3" fmla="*/ 3840 h 686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9717" h="6865015">
                <a:moveTo>
                  <a:pt x="9869717" y="0"/>
                </a:moveTo>
                <a:lnTo>
                  <a:pt x="9869717" y="6865015"/>
                </a:lnTo>
                <a:lnTo>
                  <a:pt x="0" y="6865015"/>
                </a:lnTo>
                <a:lnTo>
                  <a:pt x="736287" y="38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7" name="任意多边形 76"/>
          <p:cNvSpPr/>
          <p:nvPr userDrawn="1"/>
        </p:nvSpPr>
        <p:spPr>
          <a:xfrm>
            <a:off x="8403167" y="6163733"/>
            <a:ext cx="766052" cy="529167"/>
          </a:xfrm>
          <a:custGeom>
            <a:avLst/>
            <a:gdLst>
              <a:gd name="connsiteX0" fmla="*/ 60660 w 874872"/>
              <a:gd name="connsiteY0" fmla="*/ 0 h 662516"/>
              <a:gd name="connsiteX1" fmla="*/ 874872 w 874872"/>
              <a:gd name="connsiteY1" fmla="*/ 0 h 662516"/>
              <a:gd name="connsiteX2" fmla="*/ 874872 w 874872"/>
              <a:gd name="connsiteY2" fmla="*/ 464985 h 662516"/>
              <a:gd name="connsiteX3" fmla="*/ 856786 w 874872"/>
              <a:gd name="connsiteY3" fmla="*/ 662516 h 662516"/>
              <a:gd name="connsiteX4" fmla="*/ 0 w 874872"/>
              <a:gd name="connsiteY4" fmla="*/ 662516 h 6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72" h="662516">
                <a:moveTo>
                  <a:pt x="60660" y="0"/>
                </a:moveTo>
                <a:lnTo>
                  <a:pt x="874872" y="0"/>
                </a:lnTo>
                <a:lnTo>
                  <a:pt x="874872" y="464985"/>
                </a:lnTo>
                <a:lnTo>
                  <a:pt x="856786" y="662516"/>
                </a:lnTo>
                <a:lnTo>
                  <a:pt x="0" y="6625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 smtClean="0"/>
              <a:t>          </a:t>
            </a:r>
            <a:endParaRPr lang="zh-CN" altLang="en-US" sz="1350" dirty="0"/>
          </a:p>
        </p:txBody>
      </p:sp>
      <p:sp>
        <p:nvSpPr>
          <p:cNvPr id="76" name="任意多边形 75"/>
          <p:cNvSpPr/>
          <p:nvPr userDrawn="1"/>
        </p:nvSpPr>
        <p:spPr>
          <a:xfrm>
            <a:off x="8501632" y="6115049"/>
            <a:ext cx="667589" cy="529167"/>
          </a:xfrm>
          <a:custGeom>
            <a:avLst/>
            <a:gdLst>
              <a:gd name="connsiteX0" fmla="*/ 60660 w 762423"/>
              <a:gd name="connsiteY0" fmla="*/ 0 h 662516"/>
              <a:gd name="connsiteX1" fmla="*/ 762423 w 762423"/>
              <a:gd name="connsiteY1" fmla="*/ 0 h 662516"/>
              <a:gd name="connsiteX2" fmla="*/ 762423 w 762423"/>
              <a:gd name="connsiteY2" fmla="*/ 662516 h 662516"/>
              <a:gd name="connsiteX3" fmla="*/ 0 w 762423"/>
              <a:gd name="connsiteY3" fmla="*/ 662516 h 6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423" h="662516">
                <a:moveTo>
                  <a:pt x="60660" y="0"/>
                </a:moveTo>
                <a:lnTo>
                  <a:pt x="762423" y="0"/>
                </a:lnTo>
                <a:lnTo>
                  <a:pt x="762423" y="662516"/>
                </a:lnTo>
                <a:lnTo>
                  <a:pt x="0" y="6625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 smtClean="0"/>
              <a:t>          </a:t>
            </a:r>
            <a:endParaRPr lang="zh-CN" altLang="en-US" sz="1350" dirty="0"/>
          </a:p>
        </p:txBody>
      </p:sp>
      <p:sp>
        <p:nvSpPr>
          <p:cNvPr id="18" name="任意多边形 17"/>
          <p:cNvSpPr/>
          <p:nvPr userDrawn="1"/>
        </p:nvSpPr>
        <p:spPr>
          <a:xfrm>
            <a:off x="0" y="1479304"/>
            <a:ext cx="2351081" cy="1040377"/>
          </a:xfrm>
          <a:custGeom>
            <a:avLst/>
            <a:gdLst>
              <a:gd name="connsiteX0" fmla="*/ 0 w 2185431"/>
              <a:gd name="connsiteY0" fmla="*/ 0 h 1040377"/>
              <a:gd name="connsiteX1" fmla="*/ 2185431 w 2185431"/>
              <a:gd name="connsiteY1" fmla="*/ 0 h 1040377"/>
              <a:gd name="connsiteX2" fmla="*/ 2018089 w 2185431"/>
              <a:gd name="connsiteY2" fmla="*/ 1040377 h 1040377"/>
              <a:gd name="connsiteX3" fmla="*/ 0 w 2185431"/>
              <a:gd name="connsiteY3" fmla="*/ 1040377 h 104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5431" h="1040377">
                <a:moveTo>
                  <a:pt x="0" y="0"/>
                </a:moveTo>
                <a:lnTo>
                  <a:pt x="2185431" y="0"/>
                </a:lnTo>
                <a:lnTo>
                  <a:pt x="2018089" y="1040377"/>
                </a:lnTo>
                <a:lnTo>
                  <a:pt x="0" y="10403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350" dirty="0" smtClean="0"/>
              <a:t>        </a:t>
            </a:r>
            <a:endParaRPr lang="zh-CN" altLang="en-US" sz="1350" dirty="0"/>
          </a:p>
        </p:txBody>
      </p:sp>
      <p:sp>
        <p:nvSpPr>
          <p:cNvPr id="16" name="任意多边形 15"/>
          <p:cNvSpPr/>
          <p:nvPr userDrawn="1"/>
        </p:nvSpPr>
        <p:spPr>
          <a:xfrm>
            <a:off x="2" y="1376197"/>
            <a:ext cx="2157971" cy="1050059"/>
          </a:xfrm>
          <a:custGeom>
            <a:avLst/>
            <a:gdLst>
              <a:gd name="connsiteX0" fmla="*/ 0 w 2005927"/>
              <a:gd name="connsiteY0" fmla="*/ 0 h 1050059"/>
              <a:gd name="connsiteX1" fmla="*/ 2005927 w 2005927"/>
              <a:gd name="connsiteY1" fmla="*/ 0 h 1050059"/>
              <a:gd name="connsiteX2" fmla="*/ 1828373 w 2005927"/>
              <a:gd name="connsiteY2" fmla="*/ 1050059 h 1050059"/>
              <a:gd name="connsiteX3" fmla="*/ 0 w 2005927"/>
              <a:gd name="connsiteY3" fmla="*/ 1050059 h 105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5927" h="1050059">
                <a:moveTo>
                  <a:pt x="0" y="0"/>
                </a:moveTo>
                <a:lnTo>
                  <a:pt x="2005927" y="0"/>
                </a:lnTo>
                <a:lnTo>
                  <a:pt x="1828373" y="1050059"/>
                </a:lnTo>
                <a:lnTo>
                  <a:pt x="0" y="105005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350" dirty="0" smtClean="0"/>
              <a:t>        </a:t>
            </a:r>
            <a:endParaRPr lang="zh-CN" altLang="en-US" sz="1350" dirty="0"/>
          </a:p>
        </p:txBody>
      </p:sp>
      <p:sp>
        <p:nvSpPr>
          <p:cNvPr id="41" name="标题 1"/>
          <p:cNvSpPr>
            <a:spLocks noGrp="1"/>
          </p:cNvSpPr>
          <p:nvPr>
            <p:ph type="title" hasCustomPrompt="1"/>
          </p:nvPr>
        </p:nvSpPr>
        <p:spPr>
          <a:xfrm>
            <a:off x="-1" y="1376197"/>
            <a:ext cx="1964268" cy="1050059"/>
          </a:xfrm>
        </p:spPr>
        <p:txBody>
          <a:bodyPr anchor="ctr">
            <a:normAutofit/>
          </a:bodyPr>
          <a:lstStyle>
            <a:lvl1pPr algn="r">
              <a:defRPr sz="3200" b="1">
                <a:solidFill>
                  <a:schemeClr val="accent3"/>
                </a:solidFill>
              </a:defRPr>
            </a:lvl1pPr>
          </a:lstStyle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3" hasCustomPrompt="1"/>
          </p:nvPr>
        </p:nvSpPr>
        <p:spPr>
          <a:xfrm>
            <a:off x="3558876" y="1487414"/>
            <a:ext cx="4954190" cy="4343400"/>
          </a:xfrm>
        </p:spPr>
        <p:txBody>
          <a:bodyPr>
            <a:normAutofit/>
          </a:bodyPr>
          <a:lstStyle>
            <a:lvl1pPr marL="428625" indent="-428625">
              <a:lnSpc>
                <a:spcPct val="120000"/>
              </a:lnSpc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000"/>
            </a:lvl1pPr>
            <a:lvl2pPr>
              <a:defRPr sz="2400"/>
            </a:lvl2pPr>
          </a:lstStyle>
          <a:p>
            <a:pPr lvl="0"/>
            <a:r>
              <a:rPr lang="zh-CN" altLang="en-US" dirty="0" smtClean="0"/>
              <a:t>编辑母版文本样式</a:t>
            </a:r>
            <a:endParaRPr lang="en-US" altLang="zh-CN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7C45CD9-0508-4D1E-923D-4DFDAA610D1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-多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 userDrawn="1"/>
        </p:nvSpPr>
        <p:spPr>
          <a:xfrm>
            <a:off x="1" y="-3176"/>
            <a:ext cx="9116459" cy="6861175"/>
          </a:xfrm>
          <a:custGeom>
            <a:avLst/>
            <a:gdLst>
              <a:gd name="connsiteX0" fmla="*/ 0 w 9116459"/>
              <a:gd name="connsiteY0" fmla="*/ 0 h 6861175"/>
              <a:gd name="connsiteX1" fmla="*/ 9116459 w 9116459"/>
              <a:gd name="connsiteY1" fmla="*/ 0 h 6861175"/>
              <a:gd name="connsiteX2" fmla="*/ 9116459 w 9116459"/>
              <a:gd name="connsiteY2" fmla="*/ 6861175 h 6861175"/>
              <a:gd name="connsiteX3" fmla="*/ 0 w 9116459"/>
              <a:gd name="connsiteY3" fmla="*/ 6861175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6459" h="6861175">
                <a:moveTo>
                  <a:pt x="0" y="0"/>
                </a:moveTo>
                <a:lnTo>
                  <a:pt x="9116459" y="0"/>
                </a:lnTo>
                <a:lnTo>
                  <a:pt x="9116459" y="6861175"/>
                </a:lnTo>
                <a:lnTo>
                  <a:pt x="0" y="6861175"/>
                </a:lnTo>
                <a:close/>
              </a:path>
            </a:pathLst>
          </a:custGeom>
          <a:blipFill dpi="0" rotWithShape="1">
            <a:blip r:embed="rId2">
              <a:alphaModFix amt="10000"/>
            </a:blip>
            <a:srcRect/>
            <a:stretch>
              <a:fillRect l="-70290" r="70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任意多边形 74"/>
          <p:cNvSpPr/>
          <p:nvPr userDrawn="1"/>
        </p:nvSpPr>
        <p:spPr>
          <a:xfrm>
            <a:off x="1643922" y="-7017"/>
            <a:ext cx="7402288" cy="6865015"/>
          </a:xfrm>
          <a:custGeom>
            <a:avLst/>
            <a:gdLst>
              <a:gd name="connsiteX0" fmla="*/ 9869717 w 9869717"/>
              <a:gd name="connsiteY0" fmla="*/ 0 h 6865015"/>
              <a:gd name="connsiteX1" fmla="*/ 9869717 w 9869717"/>
              <a:gd name="connsiteY1" fmla="*/ 6865015 h 6865015"/>
              <a:gd name="connsiteX2" fmla="*/ 0 w 9869717"/>
              <a:gd name="connsiteY2" fmla="*/ 6865015 h 6865015"/>
              <a:gd name="connsiteX3" fmla="*/ 736287 w 9869717"/>
              <a:gd name="connsiteY3" fmla="*/ 3840 h 686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9717" h="6865015">
                <a:moveTo>
                  <a:pt x="9869717" y="0"/>
                </a:moveTo>
                <a:lnTo>
                  <a:pt x="9869717" y="6865015"/>
                </a:lnTo>
                <a:lnTo>
                  <a:pt x="0" y="6865015"/>
                </a:lnTo>
                <a:lnTo>
                  <a:pt x="736287" y="38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4" name="任意多边形 73"/>
          <p:cNvSpPr/>
          <p:nvPr userDrawn="1"/>
        </p:nvSpPr>
        <p:spPr>
          <a:xfrm>
            <a:off x="1766933" y="-7017"/>
            <a:ext cx="7402288" cy="6865015"/>
          </a:xfrm>
          <a:custGeom>
            <a:avLst/>
            <a:gdLst>
              <a:gd name="connsiteX0" fmla="*/ 9869717 w 9869717"/>
              <a:gd name="connsiteY0" fmla="*/ 0 h 6865015"/>
              <a:gd name="connsiteX1" fmla="*/ 9869717 w 9869717"/>
              <a:gd name="connsiteY1" fmla="*/ 6865015 h 6865015"/>
              <a:gd name="connsiteX2" fmla="*/ 0 w 9869717"/>
              <a:gd name="connsiteY2" fmla="*/ 6865015 h 6865015"/>
              <a:gd name="connsiteX3" fmla="*/ 736287 w 9869717"/>
              <a:gd name="connsiteY3" fmla="*/ 3840 h 686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9717" h="6865015">
                <a:moveTo>
                  <a:pt x="9869717" y="0"/>
                </a:moveTo>
                <a:lnTo>
                  <a:pt x="9869717" y="6865015"/>
                </a:lnTo>
                <a:lnTo>
                  <a:pt x="0" y="6865015"/>
                </a:lnTo>
                <a:lnTo>
                  <a:pt x="736287" y="38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2" name="任意多边形 71"/>
          <p:cNvSpPr/>
          <p:nvPr userDrawn="1"/>
        </p:nvSpPr>
        <p:spPr>
          <a:xfrm>
            <a:off x="0" y="1479304"/>
            <a:ext cx="1293151" cy="1253737"/>
          </a:xfrm>
          <a:custGeom>
            <a:avLst/>
            <a:gdLst>
              <a:gd name="connsiteX0" fmla="*/ 0 w 1724201"/>
              <a:gd name="connsiteY0" fmla="*/ 0 h 1253737"/>
              <a:gd name="connsiteX1" fmla="*/ 1724201 w 1724201"/>
              <a:gd name="connsiteY1" fmla="*/ 0 h 1253737"/>
              <a:gd name="connsiteX2" fmla="*/ 1609409 w 1724201"/>
              <a:gd name="connsiteY2" fmla="*/ 1253737 h 1253737"/>
              <a:gd name="connsiteX3" fmla="*/ 0 w 1724201"/>
              <a:gd name="connsiteY3" fmla="*/ 1253737 h 125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201" h="1253737">
                <a:moveTo>
                  <a:pt x="0" y="0"/>
                </a:moveTo>
                <a:lnTo>
                  <a:pt x="1724201" y="0"/>
                </a:lnTo>
                <a:lnTo>
                  <a:pt x="1609409" y="1253737"/>
                </a:lnTo>
                <a:lnTo>
                  <a:pt x="0" y="12537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 smtClean="0"/>
              <a:t>        </a:t>
            </a:r>
            <a:endParaRPr lang="zh-CN" altLang="en-US" sz="1350" dirty="0"/>
          </a:p>
        </p:txBody>
      </p:sp>
      <p:sp>
        <p:nvSpPr>
          <p:cNvPr id="46" name="任意多边形 45"/>
          <p:cNvSpPr/>
          <p:nvPr userDrawn="1"/>
        </p:nvSpPr>
        <p:spPr>
          <a:xfrm>
            <a:off x="0" y="1376196"/>
            <a:ext cx="1142261" cy="1265404"/>
          </a:xfrm>
          <a:custGeom>
            <a:avLst/>
            <a:gdLst>
              <a:gd name="connsiteX0" fmla="*/ 0 w 1523014"/>
              <a:gd name="connsiteY0" fmla="*/ 0 h 1265404"/>
              <a:gd name="connsiteX1" fmla="*/ 1523014 w 1523014"/>
              <a:gd name="connsiteY1" fmla="*/ 0 h 1265404"/>
              <a:gd name="connsiteX2" fmla="*/ 1407154 w 1523014"/>
              <a:gd name="connsiteY2" fmla="*/ 1265404 h 1265404"/>
              <a:gd name="connsiteX3" fmla="*/ 0 w 1523014"/>
              <a:gd name="connsiteY3" fmla="*/ 1265404 h 126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014" h="1265404">
                <a:moveTo>
                  <a:pt x="0" y="0"/>
                </a:moveTo>
                <a:lnTo>
                  <a:pt x="1523014" y="0"/>
                </a:lnTo>
                <a:lnTo>
                  <a:pt x="1407154" y="1265404"/>
                </a:lnTo>
                <a:lnTo>
                  <a:pt x="0" y="126540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 smtClean="0"/>
              <a:t>        </a:t>
            </a:r>
            <a:endParaRPr lang="zh-CN" altLang="en-US" sz="1350" dirty="0"/>
          </a:p>
        </p:txBody>
      </p:sp>
      <p:sp>
        <p:nvSpPr>
          <p:cNvPr id="41" name="标题 1"/>
          <p:cNvSpPr>
            <a:spLocks noGrp="1"/>
          </p:cNvSpPr>
          <p:nvPr>
            <p:ph type="title" hasCustomPrompt="1"/>
          </p:nvPr>
        </p:nvSpPr>
        <p:spPr>
          <a:xfrm>
            <a:off x="2570125" y="1206856"/>
            <a:ext cx="6211430" cy="1152806"/>
          </a:xfrm>
        </p:spPr>
        <p:txBody>
          <a:bodyPr anchor="b"/>
          <a:lstStyle>
            <a:lvl1pPr>
              <a:defRPr sz="4500" b="1"/>
            </a:lvl1pPr>
          </a:lstStyle>
          <a:p>
            <a:r>
              <a:rPr lang="zh-CN" altLang="en-US" dirty="0" smtClean="0"/>
              <a:t>小节标题</a:t>
            </a:r>
            <a:endParaRPr lang="zh-CN" altLang="en-US" dirty="0"/>
          </a:p>
        </p:txBody>
      </p:sp>
      <p:sp>
        <p:nvSpPr>
          <p:cNvPr id="4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570125" y="2386651"/>
            <a:ext cx="6211430" cy="51377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小节副标题</a:t>
            </a:r>
            <a:endParaRPr lang="zh-CN" altLang="en-US" dirty="0" smtClean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479303"/>
            <a:ext cx="1004552" cy="1049700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13" name="任意多边形 12"/>
          <p:cNvSpPr/>
          <p:nvPr userDrawn="1"/>
        </p:nvSpPr>
        <p:spPr>
          <a:xfrm>
            <a:off x="8403167" y="6163733"/>
            <a:ext cx="766052" cy="529167"/>
          </a:xfrm>
          <a:custGeom>
            <a:avLst/>
            <a:gdLst>
              <a:gd name="connsiteX0" fmla="*/ 60660 w 874872"/>
              <a:gd name="connsiteY0" fmla="*/ 0 h 662516"/>
              <a:gd name="connsiteX1" fmla="*/ 874872 w 874872"/>
              <a:gd name="connsiteY1" fmla="*/ 0 h 662516"/>
              <a:gd name="connsiteX2" fmla="*/ 874872 w 874872"/>
              <a:gd name="connsiteY2" fmla="*/ 464985 h 662516"/>
              <a:gd name="connsiteX3" fmla="*/ 856786 w 874872"/>
              <a:gd name="connsiteY3" fmla="*/ 662516 h 662516"/>
              <a:gd name="connsiteX4" fmla="*/ 0 w 874872"/>
              <a:gd name="connsiteY4" fmla="*/ 662516 h 6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72" h="662516">
                <a:moveTo>
                  <a:pt x="60660" y="0"/>
                </a:moveTo>
                <a:lnTo>
                  <a:pt x="874872" y="0"/>
                </a:lnTo>
                <a:lnTo>
                  <a:pt x="874872" y="464985"/>
                </a:lnTo>
                <a:lnTo>
                  <a:pt x="856786" y="662516"/>
                </a:lnTo>
                <a:lnTo>
                  <a:pt x="0" y="6625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 smtClean="0"/>
              <a:t>          </a:t>
            </a:r>
            <a:endParaRPr lang="zh-CN" altLang="en-US" sz="1350" dirty="0"/>
          </a:p>
        </p:txBody>
      </p:sp>
      <p:sp>
        <p:nvSpPr>
          <p:cNvPr id="14" name="任意多边形 13"/>
          <p:cNvSpPr/>
          <p:nvPr userDrawn="1"/>
        </p:nvSpPr>
        <p:spPr>
          <a:xfrm>
            <a:off x="8501632" y="6115049"/>
            <a:ext cx="667589" cy="529167"/>
          </a:xfrm>
          <a:custGeom>
            <a:avLst/>
            <a:gdLst>
              <a:gd name="connsiteX0" fmla="*/ 60660 w 762423"/>
              <a:gd name="connsiteY0" fmla="*/ 0 h 662516"/>
              <a:gd name="connsiteX1" fmla="*/ 762423 w 762423"/>
              <a:gd name="connsiteY1" fmla="*/ 0 h 662516"/>
              <a:gd name="connsiteX2" fmla="*/ 762423 w 762423"/>
              <a:gd name="connsiteY2" fmla="*/ 662516 h 662516"/>
              <a:gd name="connsiteX3" fmla="*/ 0 w 762423"/>
              <a:gd name="connsiteY3" fmla="*/ 662516 h 6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423" h="662516">
                <a:moveTo>
                  <a:pt x="60660" y="0"/>
                </a:moveTo>
                <a:lnTo>
                  <a:pt x="762423" y="0"/>
                </a:lnTo>
                <a:lnTo>
                  <a:pt x="762423" y="662516"/>
                </a:lnTo>
                <a:lnTo>
                  <a:pt x="0" y="6625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 smtClean="0"/>
              <a:t>          </a:t>
            </a:r>
            <a:endParaRPr lang="zh-CN" altLang="en-US" sz="1350" dirty="0"/>
          </a:p>
        </p:txBody>
      </p:sp>
      <p:sp>
        <p:nvSpPr>
          <p:cNvPr id="15" name="灯片编号占位符 1"/>
          <p:cNvSpPr>
            <a:spLocks noGrp="1"/>
          </p:cNvSpPr>
          <p:nvPr>
            <p:ph type="sldNum" sz="quarter" idx="14"/>
          </p:nvPr>
        </p:nvSpPr>
        <p:spPr>
          <a:xfrm>
            <a:off x="8623298" y="6142411"/>
            <a:ext cx="460164" cy="461588"/>
          </a:xfrm>
        </p:spPr>
        <p:txBody>
          <a:bodyPr/>
          <a:lstStyle/>
          <a:p>
            <a:fld id="{27C45CD9-0508-4D1E-923D-4DFDAA610D1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25"/>
          <p:cNvSpPr/>
          <p:nvPr userDrawn="1"/>
        </p:nvSpPr>
        <p:spPr>
          <a:xfrm>
            <a:off x="1" y="6477000"/>
            <a:ext cx="7919911" cy="381000"/>
          </a:xfrm>
          <a:custGeom>
            <a:avLst/>
            <a:gdLst>
              <a:gd name="connsiteX0" fmla="*/ 0 w 10559881"/>
              <a:gd name="connsiteY0" fmla="*/ 0 h 381000"/>
              <a:gd name="connsiteX1" fmla="*/ 10559881 w 10559881"/>
              <a:gd name="connsiteY1" fmla="*/ 0 h 381000"/>
              <a:gd name="connsiteX2" fmla="*/ 10519784 w 10559881"/>
              <a:gd name="connsiteY2" fmla="*/ 381000 h 381000"/>
              <a:gd name="connsiteX3" fmla="*/ 0 w 10559881"/>
              <a:gd name="connsiteY3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9881" h="381000">
                <a:moveTo>
                  <a:pt x="0" y="0"/>
                </a:moveTo>
                <a:lnTo>
                  <a:pt x="10559881" y="0"/>
                </a:lnTo>
                <a:lnTo>
                  <a:pt x="10519784" y="381000"/>
                </a:lnTo>
                <a:lnTo>
                  <a:pt x="0" y="381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4459"/>
            <a:ext cx="8058150" cy="665816"/>
          </a:xfrm>
        </p:spPr>
        <p:txBody>
          <a:bodyPr>
            <a:noAutofit/>
          </a:bodyPr>
          <a:lstStyle>
            <a:lvl1pPr>
              <a:defRPr sz="27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57200" y="1227668"/>
            <a:ext cx="8055866" cy="4698999"/>
          </a:xfrm>
        </p:spPr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2" name="任意多边形 21"/>
          <p:cNvSpPr/>
          <p:nvPr userDrawn="1"/>
        </p:nvSpPr>
        <p:spPr>
          <a:xfrm>
            <a:off x="0" y="6336064"/>
            <a:ext cx="7791672" cy="521937"/>
          </a:xfrm>
          <a:custGeom>
            <a:avLst/>
            <a:gdLst>
              <a:gd name="connsiteX0" fmla="*/ 0 w 10388896"/>
              <a:gd name="connsiteY0" fmla="*/ 0 h 521937"/>
              <a:gd name="connsiteX1" fmla="*/ 10388896 w 10388896"/>
              <a:gd name="connsiteY1" fmla="*/ 0 h 521937"/>
              <a:gd name="connsiteX2" fmla="*/ 10333967 w 10388896"/>
              <a:gd name="connsiteY2" fmla="*/ 521937 h 521937"/>
              <a:gd name="connsiteX3" fmla="*/ 0 w 10388896"/>
              <a:gd name="connsiteY3" fmla="*/ 521937 h 52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8896" h="521937">
                <a:moveTo>
                  <a:pt x="0" y="0"/>
                </a:moveTo>
                <a:lnTo>
                  <a:pt x="10388896" y="0"/>
                </a:lnTo>
                <a:lnTo>
                  <a:pt x="10333967" y="521937"/>
                </a:lnTo>
                <a:lnTo>
                  <a:pt x="0" y="5219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0" name="任意多边形 49"/>
          <p:cNvSpPr/>
          <p:nvPr userDrawn="1"/>
        </p:nvSpPr>
        <p:spPr>
          <a:xfrm>
            <a:off x="8403167" y="6163733"/>
            <a:ext cx="766052" cy="529167"/>
          </a:xfrm>
          <a:custGeom>
            <a:avLst/>
            <a:gdLst>
              <a:gd name="connsiteX0" fmla="*/ 60660 w 874872"/>
              <a:gd name="connsiteY0" fmla="*/ 0 h 662516"/>
              <a:gd name="connsiteX1" fmla="*/ 874872 w 874872"/>
              <a:gd name="connsiteY1" fmla="*/ 0 h 662516"/>
              <a:gd name="connsiteX2" fmla="*/ 874872 w 874872"/>
              <a:gd name="connsiteY2" fmla="*/ 464985 h 662516"/>
              <a:gd name="connsiteX3" fmla="*/ 856786 w 874872"/>
              <a:gd name="connsiteY3" fmla="*/ 662516 h 662516"/>
              <a:gd name="connsiteX4" fmla="*/ 0 w 874872"/>
              <a:gd name="connsiteY4" fmla="*/ 662516 h 6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72" h="662516">
                <a:moveTo>
                  <a:pt x="60660" y="0"/>
                </a:moveTo>
                <a:lnTo>
                  <a:pt x="874872" y="0"/>
                </a:lnTo>
                <a:lnTo>
                  <a:pt x="874872" y="464985"/>
                </a:lnTo>
                <a:lnTo>
                  <a:pt x="856786" y="662516"/>
                </a:lnTo>
                <a:lnTo>
                  <a:pt x="0" y="6625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 smtClean="0"/>
              <a:t>          </a:t>
            </a:r>
            <a:endParaRPr lang="zh-CN" altLang="en-US" sz="1350" dirty="0"/>
          </a:p>
        </p:txBody>
      </p:sp>
      <p:sp>
        <p:nvSpPr>
          <p:cNvPr id="51" name="任意多边形 50"/>
          <p:cNvSpPr/>
          <p:nvPr userDrawn="1"/>
        </p:nvSpPr>
        <p:spPr>
          <a:xfrm>
            <a:off x="8501632" y="6115049"/>
            <a:ext cx="667589" cy="529167"/>
          </a:xfrm>
          <a:custGeom>
            <a:avLst/>
            <a:gdLst>
              <a:gd name="connsiteX0" fmla="*/ 60660 w 762423"/>
              <a:gd name="connsiteY0" fmla="*/ 0 h 662516"/>
              <a:gd name="connsiteX1" fmla="*/ 762423 w 762423"/>
              <a:gd name="connsiteY1" fmla="*/ 0 h 662516"/>
              <a:gd name="connsiteX2" fmla="*/ 762423 w 762423"/>
              <a:gd name="connsiteY2" fmla="*/ 662516 h 662516"/>
              <a:gd name="connsiteX3" fmla="*/ 0 w 762423"/>
              <a:gd name="connsiteY3" fmla="*/ 662516 h 6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423" h="662516">
                <a:moveTo>
                  <a:pt x="60660" y="0"/>
                </a:moveTo>
                <a:lnTo>
                  <a:pt x="762423" y="0"/>
                </a:lnTo>
                <a:lnTo>
                  <a:pt x="762423" y="662516"/>
                </a:lnTo>
                <a:lnTo>
                  <a:pt x="0" y="6625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 smtClean="0"/>
              <a:t>          </a:t>
            </a:r>
            <a:endParaRPr lang="zh-CN" altLang="en-US" sz="1350" dirty="0"/>
          </a:p>
        </p:txBody>
      </p:sp>
      <p:sp>
        <p:nvSpPr>
          <p:cNvPr id="52" name="灯片编号占位符 1"/>
          <p:cNvSpPr>
            <a:spLocks noGrp="1"/>
          </p:cNvSpPr>
          <p:nvPr>
            <p:ph type="sldNum" sz="quarter" idx="14"/>
          </p:nvPr>
        </p:nvSpPr>
        <p:spPr>
          <a:xfrm>
            <a:off x="8623298" y="6142411"/>
            <a:ext cx="460164" cy="461588"/>
          </a:xfrm>
        </p:spPr>
        <p:txBody>
          <a:bodyPr/>
          <a:lstStyle/>
          <a:p>
            <a:fld id="{27C45CD9-0508-4D1E-923D-4DFDAA610D19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53" name="组合 52"/>
          <p:cNvGrpSpPr>
            <a:grpSpLocks noChangeAspect="1"/>
          </p:cNvGrpSpPr>
          <p:nvPr userDrawn="1"/>
        </p:nvGrpSpPr>
        <p:grpSpPr>
          <a:xfrm>
            <a:off x="137516" y="6473825"/>
            <a:ext cx="1683197" cy="284152"/>
            <a:chOff x="8729725" y="4570716"/>
            <a:chExt cx="2830513" cy="477838"/>
          </a:xfrm>
          <a:solidFill>
            <a:schemeClr val="accent4"/>
          </a:solidFill>
        </p:grpSpPr>
        <p:sp>
          <p:nvSpPr>
            <p:cNvPr id="54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6" name="任意多边形 75"/>
          <p:cNvSpPr/>
          <p:nvPr userDrawn="1"/>
        </p:nvSpPr>
        <p:spPr>
          <a:xfrm>
            <a:off x="0" y="316846"/>
            <a:ext cx="366713" cy="613429"/>
          </a:xfrm>
          <a:custGeom>
            <a:avLst/>
            <a:gdLst>
              <a:gd name="connsiteX0" fmla="*/ 0 w 366713"/>
              <a:gd name="connsiteY0" fmla="*/ 0 h 613429"/>
              <a:gd name="connsiteX1" fmla="*/ 366713 w 366713"/>
              <a:gd name="connsiteY1" fmla="*/ 0 h 613429"/>
              <a:gd name="connsiteX2" fmla="*/ 315070 w 366713"/>
              <a:gd name="connsiteY2" fmla="*/ 613429 h 613429"/>
              <a:gd name="connsiteX3" fmla="*/ 0 w 366713"/>
              <a:gd name="connsiteY3" fmla="*/ 613429 h 61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3" h="613429">
                <a:moveTo>
                  <a:pt x="0" y="0"/>
                </a:moveTo>
                <a:lnTo>
                  <a:pt x="366713" y="0"/>
                </a:lnTo>
                <a:lnTo>
                  <a:pt x="315070" y="613429"/>
                </a:lnTo>
                <a:lnTo>
                  <a:pt x="0" y="6134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任意多边形 76"/>
          <p:cNvSpPr/>
          <p:nvPr userDrawn="1"/>
        </p:nvSpPr>
        <p:spPr>
          <a:xfrm>
            <a:off x="0" y="264459"/>
            <a:ext cx="271463" cy="613429"/>
          </a:xfrm>
          <a:custGeom>
            <a:avLst/>
            <a:gdLst>
              <a:gd name="connsiteX0" fmla="*/ 0 w 271463"/>
              <a:gd name="connsiteY0" fmla="*/ 0 h 613429"/>
              <a:gd name="connsiteX1" fmla="*/ 271463 w 271463"/>
              <a:gd name="connsiteY1" fmla="*/ 0 h 613429"/>
              <a:gd name="connsiteX2" fmla="*/ 219820 w 271463"/>
              <a:gd name="connsiteY2" fmla="*/ 613429 h 613429"/>
              <a:gd name="connsiteX3" fmla="*/ 0 w 271463"/>
              <a:gd name="connsiteY3" fmla="*/ 613429 h 61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463" h="613429">
                <a:moveTo>
                  <a:pt x="0" y="0"/>
                </a:moveTo>
                <a:lnTo>
                  <a:pt x="271463" y="0"/>
                </a:lnTo>
                <a:lnTo>
                  <a:pt x="219820" y="613429"/>
                </a:lnTo>
                <a:lnTo>
                  <a:pt x="0" y="61342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57200" y="635001"/>
            <a:ext cx="8055866" cy="5291666"/>
          </a:xfrm>
        </p:spPr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0" name="任意多边形 49"/>
          <p:cNvSpPr/>
          <p:nvPr userDrawn="1"/>
        </p:nvSpPr>
        <p:spPr>
          <a:xfrm>
            <a:off x="1" y="6477000"/>
            <a:ext cx="7919911" cy="381000"/>
          </a:xfrm>
          <a:custGeom>
            <a:avLst/>
            <a:gdLst>
              <a:gd name="connsiteX0" fmla="*/ 0 w 10559881"/>
              <a:gd name="connsiteY0" fmla="*/ 0 h 381000"/>
              <a:gd name="connsiteX1" fmla="*/ 10559881 w 10559881"/>
              <a:gd name="connsiteY1" fmla="*/ 0 h 381000"/>
              <a:gd name="connsiteX2" fmla="*/ 10519784 w 10559881"/>
              <a:gd name="connsiteY2" fmla="*/ 381000 h 381000"/>
              <a:gd name="connsiteX3" fmla="*/ 0 w 10559881"/>
              <a:gd name="connsiteY3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9881" h="381000">
                <a:moveTo>
                  <a:pt x="0" y="0"/>
                </a:moveTo>
                <a:lnTo>
                  <a:pt x="10559881" y="0"/>
                </a:lnTo>
                <a:lnTo>
                  <a:pt x="10519784" y="381000"/>
                </a:lnTo>
                <a:lnTo>
                  <a:pt x="0" y="381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1" name="任意多边形 50"/>
          <p:cNvSpPr/>
          <p:nvPr userDrawn="1"/>
        </p:nvSpPr>
        <p:spPr>
          <a:xfrm>
            <a:off x="0" y="6336064"/>
            <a:ext cx="7791672" cy="521937"/>
          </a:xfrm>
          <a:custGeom>
            <a:avLst/>
            <a:gdLst>
              <a:gd name="connsiteX0" fmla="*/ 0 w 10388896"/>
              <a:gd name="connsiteY0" fmla="*/ 0 h 521937"/>
              <a:gd name="connsiteX1" fmla="*/ 10388896 w 10388896"/>
              <a:gd name="connsiteY1" fmla="*/ 0 h 521937"/>
              <a:gd name="connsiteX2" fmla="*/ 10333967 w 10388896"/>
              <a:gd name="connsiteY2" fmla="*/ 521937 h 521937"/>
              <a:gd name="connsiteX3" fmla="*/ 0 w 10388896"/>
              <a:gd name="connsiteY3" fmla="*/ 521937 h 52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8896" h="521937">
                <a:moveTo>
                  <a:pt x="0" y="0"/>
                </a:moveTo>
                <a:lnTo>
                  <a:pt x="10388896" y="0"/>
                </a:lnTo>
                <a:lnTo>
                  <a:pt x="10333967" y="521937"/>
                </a:lnTo>
                <a:lnTo>
                  <a:pt x="0" y="5219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2" name="任意多边形 51"/>
          <p:cNvSpPr/>
          <p:nvPr userDrawn="1"/>
        </p:nvSpPr>
        <p:spPr>
          <a:xfrm>
            <a:off x="8403167" y="6163733"/>
            <a:ext cx="766052" cy="529167"/>
          </a:xfrm>
          <a:custGeom>
            <a:avLst/>
            <a:gdLst>
              <a:gd name="connsiteX0" fmla="*/ 60660 w 874872"/>
              <a:gd name="connsiteY0" fmla="*/ 0 h 662516"/>
              <a:gd name="connsiteX1" fmla="*/ 874872 w 874872"/>
              <a:gd name="connsiteY1" fmla="*/ 0 h 662516"/>
              <a:gd name="connsiteX2" fmla="*/ 874872 w 874872"/>
              <a:gd name="connsiteY2" fmla="*/ 464985 h 662516"/>
              <a:gd name="connsiteX3" fmla="*/ 856786 w 874872"/>
              <a:gd name="connsiteY3" fmla="*/ 662516 h 662516"/>
              <a:gd name="connsiteX4" fmla="*/ 0 w 874872"/>
              <a:gd name="connsiteY4" fmla="*/ 662516 h 6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72" h="662516">
                <a:moveTo>
                  <a:pt x="60660" y="0"/>
                </a:moveTo>
                <a:lnTo>
                  <a:pt x="874872" y="0"/>
                </a:lnTo>
                <a:lnTo>
                  <a:pt x="874872" y="464985"/>
                </a:lnTo>
                <a:lnTo>
                  <a:pt x="856786" y="662516"/>
                </a:lnTo>
                <a:lnTo>
                  <a:pt x="0" y="6625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 smtClean="0"/>
              <a:t>          </a:t>
            </a:r>
            <a:endParaRPr lang="zh-CN" altLang="en-US" sz="1350" dirty="0"/>
          </a:p>
        </p:txBody>
      </p:sp>
      <p:sp>
        <p:nvSpPr>
          <p:cNvPr id="53" name="任意多边形 52"/>
          <p:cNvSpPr/>
          <p:nvPr userDrawn="1"/>
        </p:nvSpPr>
        <p:spPr>
          <a:xfrm>
            <a:off x="8501632" y="6115049"/>
            <a:ext cx="667589" cy="529167"/>
          </a:xfrm>
          <a:custGeom>
            <a:avLst/>
            <a:gdLst>
              <a:gd name="connsiteX0" fmla="*/ 60660 w 762423"/>
              <a:gd name="connsiteY0" fmla="*/ 0 h 662516"/>
              <a:gd name="connsiteX1" fmla="*/ 762423 w 762423"/>
              <a:gd name="connsiteY1" fmla="*/ 0 h 662516"/>
              <a:gd name="connsiteX2" fmla="*/ 762423 w 762423"/>
              <a:gd name="connsiteY2" fmla="*/ 662516 h 662516"/>
              <a:gd name="connsiteX3" fmla="*/ 0 w 762423"/>
              <a:gd name="connsiteY3" fmla="*/ 662516 h 6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423" h="662516">
                <a:moveTo>
                  <a:pt x="60660" y="0"/>
                </a:moveTo>
                <a:lnTo>
                  <a:pt x="762423" y="0"/>
                </a:lnTo>
                <a:lnTo>
                  <a:pt x="762423" y="662516"/>
                </a:lnTo>
                <a:lnTo>
                  <a:pt x="0" y="6625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 smtClean="0"/>
              <a:t>          </a:t>
            </a:r>
            <a:endParaRPr lang="zh-CN" altLang="en-US" sz="1350" dirty="0"/>
          </a:p>
        </p:txBody>
      </p:sp>
      <p:sp>
        <p:nvSpPr>
          <p:cNvPr id="54" name="灯片编号占位符 1"/>
          <p:cNvSpPr>
            <a:spLocks noGrp="1"/>
          </p:cNvSpPr>
          <p:nvPr>
            <p:ph type="sldNum" sz="quarter" idx="14"/>
          </p:nvPr>
        </p:nvSpPr>
        <p:spPr>
          <a:xfrm>
            <a:off x="8623298" y="6142411"/>
            <a:ext cx="460164" cy="461588"/>
          </a:xfrm>
        </p:spPr>
        <p:txBody>
          <a:bodyPr/>
          <a:lstStyle/>
          <a:p>
            <a:fld id="{27C45CD9-0508-4D1E-923D-4DFDAA610D19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55" name="组合 54"/>
          <p:cNvGrpSpPr>
            <a:grpSpLocks noChangeAspect="1"/>
          </p:cNvGrpSpPr>
          <p:nvPr userDrawn="1"/>
        </p:nvGrpSpPr>
        <p:grpSpPr>
          <a:xfrm>
            <a:off x="137516" y="6473825"/>
            <a:ext cx="1683197" cy="284152"/>
            <a:chOff x="8729725" y="4570716"/>
            <a:chExt cx="2830513" cy="477838"/>
          </a:xfrm>
          <a:solidFill>
            <a:schemeClr val="accent4"/>
          </a:solidFill>
        </p:grpSpPr>
        <p:sp>
          <p:nvSpPr>
            <p:cNvPr id="56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>
          <a:xfrm>
            <a:off x="228093" y="221381"/>
            <a:ext cx="8124229" cy="5833980"/>
          </a:xfrm>
        </p:spPr>
        <p:txBody>
          <a:bodyPr anchor="t"/>
          <a:lstStyle>
            <a:lvl1pPr algn="ctr">
              <a:defRPr/>
            </a:lvl1pPr>
          </a:lstStyle>
          <a:p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-16989" y="385562"/>
            <a:ext cx="1488080" cy="640515"/>
          </a:xfrm>
          <a:solidFill>
            <a:schemeClr val="accent1"/>
          </a:solidFill>
          <a:effectLst>
            <a:outerShdw dist="127000" dir="2040000" algn="ctr" rotWithShape="0">
              <a:schemeClr val="accent2"/>
            </a:outerShdw>
          </a:effectLst>
        </p:spPr>
        <p:txBody>
          <a:bodyPr wrap="square" lIns="180000" tIns="180000" rIns="180000" bIns="180000">
            <a:sp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bg2"/>
                </a:solidFill>
                <a:effectLst/>
              </a:defRPr>
            </a:lvl1pPr>
          </a:lstStyle>
          <a:p>
            <a:pPr lvl="0"/>
            <a:r>
              <a:rPr lang="zh-CN" altLang="en-US" dirty="0" smtClean="0"/>
              <a:t>图片说明</a:t>
            </a:r>
            <a:endParaRPr lang="zh-CN" altLang="en-US" dirty="0"/>
          </a:p>
        </p:txBody>
      </p:sp>
      <p:sp>
        <p:nvSpPr>
          <p:cNvPr id="50" name="任意多边形 49"/>
          <p:cNvSpPr/>
          <p:nvPr userDrawn="1"/>
        </p:nvSpPr>
        <p:spPr>
          <a:xfrm>
            <a:off x="1" y="6477000"/>
            <a:ext cx="7919911" cy="381000"/>
          </a:xfrm>
          <a:custGeom>
            <a:avLst/>
            <a:gdLst>
              <a:gd name="connsiteX0" fmla="*/ 0 w 10559881"/>
              <a:gd name="connsiteY0" fmla="*/ 0 h 381000"/>
              <a:gd name="connsiteX1" fmla="*/ 10559881 w 10559881"/>
              <a:gd name="connsiteY1" fmla="*/ 0 h 381000"/>
              <a:gd name="connsiteX2" fmla="*/ 10519784 w 10559881"/>
              <a:gd name="connsiteY2" fmla="*/ 381000 h 381000"/>
              <a:gd name="connsiteX3" fmla="*/ 0 w 10559881"/>
              <a:gd name="connsiteY3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9881" h="381000">
                <a:moveTo>
                  <a:pt x="0" y="0"/>
                </a:moveTo>
                <a:lnTo>
                  <a:pt x="10559881" y="0"/>
                </a:lnTo>
                <a:lnTo>
                  <a:pt x="10519784" y="381000"/>
                </a:lnTo>
                <a:lnTo>
                  <a:pt x="0" y="381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1" name="任意多边形 50"/>
          <p:cNvSpPr/>
          <p:nvPr userDrawn="1"/>
        </p:nvSpPr>
        <p:spPr>
          <a:xfrm>
            <a:off x="0" y="6336064"/>
            <a:ext cx="7791672" cy="521937"/>
          </a:xfrm>
          <a:custGeom>
            <a:avLst/>
            <a:gdLst>
              <a:gd name="connsiteX0" fmla="*/ 0 w 10388896"/>
              <a:gd name="connsiteY0" fmla="*/ 0 h 521937"/>
              <a:gd name="connsiteX1" fmla="*/ 10388896 w 10388896"/>
              <a:gd name="connsiteY1" fmla="*/ 0 h 521937"/>
              <a:gd name="connsiteX2" fmla="*/ 10333967 w 10388896"/>
              <a:gd name="connsiteY2" fmla="*/ 521937 h 521937"/>
              <a:gd name="connsiteX3" fmla="*/ 0 w 10388896"/>
              <a:gd name="connsiteY3" fmla="*/ 521937 h 52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8896" h="521937">
                <a:moveTo>
                  <a:pt x="0" y="0"/>
                </a:moveTo>
                <a:lnTo>
                  <a:pt x="10388896" y="0"/>
                </a:lnTo>
                <a:lnTo>
                  <a:pt x="10333967" y="521937"/>
                </a:lnTo>
                <a:lnTo>
                  <a:pt x="0" y="5219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2" name="任意多边形 51"/>
          <p:cNvSpPr/>
          <p:nvPr userDrawn="1"/>
        </p:nvSpPr>
        <p:spPr>
          <a:xfrm>
            <a:off x="8403167" y="6163733"/>
            <a:ext cx="766052" cy="529167"/>
          </a:xfrm>
          <a:custGeom>
            <a:avLst/>
            <a:gdLst>
              <a:gd name="connsiteX0" fmla="*/ 60660 w 874872"/>
              <a:gd name="connsiteY0" fmla="*/ 0 h 662516"/>
              <a:gd name="connsiteX1" fmla="*/ 874872 w 874872"/>
              <a:gd name="connsiteY1" fmla="*/ 0 h 662516"/>
              <a:gd name="connsiteX2" fmla="*/ 874872 w 874872"/>
              <a:gd name="connsiteY2" fmla="*/ 464985 h 662516"/>
              <a:gd name="connsiteX3" fmla="*/ 856786 w 874872"/>
              <a:gd name="connsiteY3" fmla="*/ 662516 h 662516"/>
              <a:gd name="connsiteX4" fmla="*/ 0 w 874872"/>
              <a:gd name="connsiteY4" fmla="*/ 662516 h 6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72" h="662516">
                <a:moveTo>
                  <a:pt x="60660" y="0"/>
                </a:moveTo>
                <a:lnTo>
                  <a:pt x="874872" y="0"/>
                </a:lnTo>
                <a:lnTo>
                  <a:pt x="874872" y="464985"/>
                </a:lnTo>
                <a:lnTo>
                  <a:pt x="856786" y="662516"/>
                </a:lnTo>
                <a:lnTo>
                  <a:pt x="0" y="6625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 smtClean="0"/>
              <a:t>          </a:t>
            </a:r>
            <a:endParaRPr lang="zh-CN" altLang="en-US" sz="1350" dirty="0"/>
          </a:p>
        </p:txBody>
      </p:sp>
      <p:sp>
        <p:nvSpPr>
          <p:cNvPr id="53" name="任意多边形 52"/>
          <p:cNvSpPr/>
          <p:nvPr userDrawn="1"/>
        </p:nvSpPr>
        <p:spPr>
          <a:xfrm>
            <a:off x="8501632" y="6115049"/>
            <a:ext cx="667589" cy="529167"/>
          </a:xfrm>
          <a:custGeom>
            <a:avLst/>
            <a:gdLst>
              <a:gd name="connsiteX0" fmla="*/ 60660 w 762423"/>
              <a:gd name="connsiteY0" fmla="*/ 0 h 662516"/>
              <a:gd name="connsiteX1" fmla="*/ 762423 w 762423"/>
              <a:gd name="connsiteY1" fmla="*/ 0 h 662516"/>
              <a:gd name="connsiteX2" fmla="*/ 762423 w 762423"/>
              <a:gd name="connsiteY2" fmla="*/ 662516 h 662516"/>
              <a:gd name="connsiteX3" fmla="*/ 0 w 762423"/>
              <a:gd name="connsiteY3" fmla="*/ 662516 h 6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423" h="662516">
                <a:moveTo>
                  <a:pt x="60660" y="0"/>
                </a:moveTo>
                <a:lnTo>
                  <a:pt x="762423" y="0"/>
                </a:lnTo>
                <a:lnTo>
                  <a:pt x="762423" y="662516"/>
                </a:lnTo>
                <a:lnTo>
                  <a:pt x="0" y="6625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 smtClean="0"/>
              <a:t>          </a:t>
            </a:r>
            <a:endParaRPr lang="zh-CN" altLang="en-US" sz="1350" dirty="0"/>
          </a:p>
        </p:txBody>
      </p:sp>
      <p:sp>
        <p:nvSpPr>
          <p:cNvPr id="54" name="灯片编号占位符 1"/>
          <p:cNvSpPr>
            <a:spLocks noGrp="1"/>
          </p:cNvSpPr>
          <p:nvPr>
            <p:ph type="sldNum" sz="quarter" idx="15"/>
          </p:nvPr>
        </p:nvSpPr>
        <p:spPr>
          <a:xfrm>
            <a:off x="8623298" y="6142411"/>
            <a:ext cx="460164" cy="461588"/>
          </a:xfrm>
        </p:spPr>
        <p:txBody>
          <a:bodyPr/>
          <a:lstStyle/>
          <a:p>
            <a:fld id="{27C45CD9-0508-4D1E-923D-4DFDAA610D19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55" name="组合 54"/>
          <p:cNvGrpSpPr>
            <a:grpSpLocks noChangeAspect="1"/>
          </p:cNvGrpSpPr>
          <p:nvPr userDrawn="1"/>
        </p:nvGrpSpPr>
        <p:grpSpPr>
          <a:xfrm>
            <a:off x="137516" y="6473825"/>
            <a:ext cx="1683197" cy="284152"/>
            <a:chOff x="8729725" y="4570716"/>
            <a:chExt cx="2830513" cy="477838"/>
          </a:xfrm>
          <a:solidFill>
            <a:schemeClr val="accent4"/>
          </a:solidFill>
        </p:grpSpPr>
        <p:sp>
          <p:nvSpPr>
            <p:cNvPr id="56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-深色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 userDrawn="1"/>
        </p:nvSpPr>
        <p:spPr>
          <a:xfrm>
            <a:off x="1" y="-3176"/>
            <a:ext cx="9143999" cy="6861175"/>
          </a:xfrm>
          <a:custGeom>
            <a:avLst/>
            <a:gdLst>
              <a:gd name="connsiteX0" fmla="*/ 0 w 9116459"/>
              <a:gd name="connsiteY0" fmla="*/ 0 h 6861175"/>
              <a:gd name="connsiteX1" fmla="*/ 9116459 w 9116459"/>
              <a:gd name="connsiteY1" fmla="*/ 0 h 6861175"/>
              <a:gd name="connsiteX2" fmla="*/ 9116459 w 9116459"/>
              <a:gd name="connsiteY2" fmla="*/ 6861175 h 6861175"/>
              <a:gd name="connsiteX3" fmla="*/ 0 w 9116459"/>
              <a:gd name="connsiteY3" fmla="*/ 6861175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6459" h="6861175">
                <a:moveTo>
                  <a:pt x="0" y="0"/>
                </a:moveTo>
                <a:lnTo>
                  <a:pt x="9116459" y="0"/>
                </a:lnTo>
                <a:lnTo>
                  <a:pt x="9116459" y="6861175"/>
                </a:lnTo>
                <a:lnTo>
                  <a:pt x="0" y="6861175"/>
                </a:lnTo>
                <a:close/>
              </a:path>
            </a:pathLst>
          </a:cu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44067" y="781579"/>
            <a:ext cx="8055866" cy="5291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23298" y="6142411"/>
            <a:ext cx="460164" cy="46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7C45CD9-0508-4D1E-923D-4DFDAA610D19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7.emf"/><Relationship Id="rId1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9.e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8.emf"/><Relationship Id="rId1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1.emf"/><Relationship Id="rId6" Type="http://schemas.openxmlformats.org/officeDocument/2006/relationships/oleObject" Target="../embeddings/oleObject7.bin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2.emf"/><Relationship Id="rId1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3.emf"/><Relationship Id="rId1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2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1.e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6.emf"/><Relationship Id="rId1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1752600"/>
            <a:ext cx="7772400" cy="2079625"/>
          </a:xfrm>
        </p:spPr>
        <p:txBody>
          <a:bodyPr anchor="ctr"/>
          <a:lstStyle/>
          <a:p>
            <a:r>
              <a:rPr lang="zh-CN" altLang="en-US" sz="4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远程自主观测控制系统</a:t>
            </a:r>
            <a:r>
              <a:rPr lang="en-US" altLang="zh-CN" sz="4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RACS2</a:t>
            </a:r>
            <a:endParaRPr lang="en-US" altLang="zh-CN" sz="4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010285" y="3832225"/>
            <a:ext cx="5522595" cy="945515"/>
          </a:xfrm>
        </p:spPr>
        <p:txBody>
          <a:bodyPr>
            <a:norm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</a:rPr>
              <a:t>中国科学技术大学 近代物理系</a:t>
            </a:r>
            <a:endParaRPr lang="zh-CN" altLang="en-US">
              <a:solidFill>
                <a:schemeClr val="tx1"/>
              </a:solidFill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</a:rPr>
              <a:t>张谦</a:t>
            </a:r>
            <a:endParaRPr lang="zh-CN" altLang="en-US">
              <a:solidFill>
                <a:schemeClr val="tx1"/>
              </a:solidFill>
            </a:endParaRPr>
          </a:p>
          <a:p>
            <a:pPr algn="l"/>
            <a:endParaRPr lang="zh-CN" altLang="en-US">
              <a:solidFill>
                <a:schemeClr val="tx1"/>
              </a:solidFill>
            </a:endParaRPr>
          </a:p>
          <a:p>
            <a:pPr algn="ctr"/>
            <a:endParaRPr lang="zh-CN" altLang="en-US">
              <a:solidFill>
                <a:schemeClr val="tx1"/>
              </a:solidFill>
            </a:endParaRPr>
          </a:p>
          <a:p>
            <a:pPr algn="l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817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RACS2</a:t>
            </a:r>
            <a:r>
              <a:rPr lang="zh-CN" altLang="en-US"/>
              <a:t>底层框架类图结构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>
          <a:xfrm>
            <a:off x="8514715" y="6141720"/>
            <a:ext cx="568960" cy="462280"/>
          </a:xfrm>
        </p:spPr>
        <p:txBody>
          <a:bodyPr/>
          <a:p>
            <a:fld id="{27C45CD9-0508-4D1E-923D-4DFDAA610D19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3" name="对象 -2147482616"/>
          <p:cNvGraphicFramePr>
            <a:graphicFrameLocks noChangeAspect="1"/>
          </p:cNvGraphicFramePr>
          <p:nvPr/>
        </p:nvGraphicFramePr>
        <p:xfrm>
          <a:off x="414655" y="758190"/>
          <a:ext cx="8143875" cy="5384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602095" imgH="4343400" progId="Visio.Drawing.15">
                  <p:embed/>
                </p:oleObj>
              </mc:Choice>
              <mc:Fallback>
                <p:oleObj name="" r:id="rId1" imgW="6602095" imgH="4343400" progId="Visio.Drawing.15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4655" y="758190"/>
                        <a:ext cx="8143875" cy="53841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930275"/>
            <a:ext cx="8229600" cy="5154295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Python</a:t>
            </a:r>
            <a:r>
              <a:rPr lang="zh-CN" altLang="en-US" dirty="0" smtClean="0"/>
              <a:t>语言特点：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脚本语言简洁易用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具有丰富的扩展支持，广泛用于天文领域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适合用于实现服务组件和观测脚本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使用</a:t>
            </a:r>
            <a:r>
              <a:rPr lang="en-US" altLang="zh-CN" dirty="0" smtClean="0"/>
              <a:t>Pybind11</a:t>
            </a:r>
            <a:r>
              <a:rPr lang="zh-CN" altLang="en-US" dirty="0" smtClean="0"/>
              <a:t>将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RACS2</a:t>
            </a:r>
            <a:r>
              <a:rPr lang="zh-CN" altLang="en-US" dirty="0" smtClean="0"/>
              <a:t>底层框架接口封装为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接口，并编译为动态链接</a:t>
            </a:r>
            <a:r>
              <a:rPr lang="zh-CN" altLang="en-US" dirty="0" smtClean="0"/>
              <a:t>库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基于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接口实现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组件基类和日志功能，使用</a:t>
            </a:r>
            <a:r>
              <a:rPr lang="en-US" altLang="zh-CN" dirty="0" smtClean="0"/>
              <a:t>Python </a:t>
            </a:r>
            <a:r>
              <a:rPr lang="en-US" altLang="zh-CN" dirty="0" err="1" smtClean="0"/>
              <a:t>asyncio</a:t>
            </a:r>
            <a:r>
              <a:rPr lang="zh-CN" altLang="en-US" dirty="0"/>
              <a:t>提供</a:t>
            </a:r>
            <a:r>
              <a:rPr lang="zh-CN" altLang="en-US" dirty="0" smtClean="0"/>
              <a:t>异步协程支持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大部分服务组件基于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接口实现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Python</a:t>
            </a:r>
            <a:r>
              <a:rPr lang="zh-CN" altLang="en-US" dirty="0" smtClean="0"/>
              <a:t>接口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14715" y="6093460"/>
            <a:ext cx="568960" cy="519430"/>
          </a:xfrm>
        </p:spPr>
        <p:txBody>
          <a:bodyPr/>
          <a:lstStyle/>
          <a:p>
            <a:pPr>
              <a:defRPr/>
            </a:pPr>
            <a:fld id="{6179D5C7-5BA6-9048-A6DC-A43B9D014A82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930910"/>
            <a:ext cx="8229600" cy="5143500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EPICS-</a:t>
            </a:r>
            <a:r>
              <a:rPr>
                <a:sym typeface="+mn-ea"/>
              </a:rPr>
              <a:t>Experimental Physics and Industrial Control System</a:t>
            </a:r>
            <a:endParaRPr>
              <a:sym typeface="+mn-ea"/>
            </a:endParaRP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 smtClean="0"/>
              <a:t>EPCIS Bridge</a:t>
            </a:r>
            <a:r>
              <a:rPr lang="zh-CN" altLang="en-US" dirty="0" smtClean="0"/>
              <a:t>用于</a:t>
            </a:r>
            <a:r>
              <a:rPr lang="zh-CN" altLang="en-US" dirty="0" smtClean="0"/>
              <a:t>将</a:t>
            </a:r>
            <a:r>
              <a:rPr lang="en-US" altLang="zh-CN" dirty="0" smtClean="0"/>
              <a:t>EPICS</a:t>
            </a:r>
            <a:r>
              <a:rPr lang="zh-CN" altLang="en-US" dirty="0" smtClean="0"/>
              <a:t>程序映射为</a:t>
            </a:r>
            <a:r>
              <a:rPr lang="en-US" altLang="zh-CN" dirty="0" smtClean="0"/>
              <a:t>RACS2</a:t>
            </a:r>
            <a:r>
              <a:rPr lang="zh-CN" altLang="en-US" dirty="0" smtClean="0"/>
              <a:t>组件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通过</a:t>
            </a:r>
            <a:r>
              <a:rPr lang="en-US" altLang="zh-CN" dirty="0" smtClean="0"/>
              <a:t>JSON</a:t>
            </a:r>
            <a:r>
              <a:rPr lang="zh-CN" altLang="en-US" dirty="0" smtClean="0"/>
              <a:t>格式配置文件将</a:t>
            </a:r>
            <a:r>
              <a:rPr lang="en-US" altLang="zh-CN" dirty="0" smtClean="0"/>
              <a:t>EPICS PV</a:t>
            </a:r>
            <a:r>
              <a:rPr lang="zh-CN" altLang="en-US" dirty="0" smtClean="0"/>
              <a:t>量分别映射为</a:t>
            </a:r>
            <a:r>
              <a:rPr lang="en-US" altLang="zh-CN" dirty="0" smtClean="0"/>
              <a:t>RACS2</a:t>
            </a:r>
            <a:r>
              <a:rPr lang="zh-CN" altLang="en-US" dirty="0" smtClean="0"/>
              <a:t>组件的命令、参数、状态。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r>
              <a:rPr sz="2400">
                <a:sym typeface="+mn-ea"/>
              </a:rPr>
              <a:t>兼容</a:t>
            </a:r>
            <a:r>
              <a:rPr lang="en-US" altLang="zh-CN" sz="2400">
                <a:sym typeface="+mn-ea"/>
              </a:rPr>
              <a:t>EPICS</a:t>
            </a:r>
            <a:r>
              <a:rPr sz="2400">
                <a:sym typeface="+mn-ea"/>
              </a:rPr>
              <a:t>的必要性：</a:t>
            </a:r>
            <a:endParaRPr lang="en-US" altLang="zh-CN" sz="2400" dirty="0" smtClean="0"/>
          </a:p>
          <a:p>
            <a:pPr lvl="1"/>
            <a:r>
              <a:rPr sz="2400">
                <a:sym typeface="+mn-ea"/>
              </a:rPr>
              <a:t>利用</a:t>
            </a:r>
            <a:r>
              <a:rPr lang="en-US" altLang="zh-CN" sz="2400">
                <a:sym typeface="+mn-ea"/>
              </a:rPr>
              <a:t>EPICS</a:t>
            </a:r>
            <a:r>
              <a:rPr sz="2400">
                <a:sym typeface="+mn-ea"/>
              </a:rPr>
              <a:t>对于设备控制的优势</a:t>
            </a:r>
            <a:endParaRPr lang="en-US" altLang="zh-CN" sz="2400" dirty="0" smtClean="0"/>
          </a:p>
          <a:p>
            <a:pPr lvl="1"/>
            <a:r>
              <a:rPr sz="2400">
                <a:sym typeface="+mn-ea"/>
              </a:rPr>
              <a:t>充分利用现有功能，避免重复开发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EPICS </a:t>
            </a:r>
            <a:r>
              <a:rPr lang="zh-CN" altLang="en-US" dirty="0" smtClean="0"/>
              <a:t>兼容层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459470" y="6125845"/>
            <a:ext cx="624205" cy="462280"/>
          </a:xfrm>
        </p:spPr>
        <p:txBody>
          <a:bodyPr/>
          <a:lstStyle/>
          <a:p>
            <a:pPr>
              <a:defRPr/>
            </a:pPr>
            <a:fld id="{6179D5C7-5BA6-9048-A6DC-A43B9D014A82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563562"/>
          </a:xfrm>
        </p:spPr>
        <p:txBody>
          <a:bodyPr/>
          <a:lstStyle/>
          <a:p>
            <a:pPr algn="l" eaLnBrk="1" hangingPunct="1"/>
            <a:r>
              <a:rPr lang="en-US" altLang="zh-CN" sz="4000" dirty="0">
                <a:solidFill>
                  <a:schemeClr val="tx1"/>
                </a:solidFill>
              </a:rPr>
              <a:t>RACS2</a:t>
            </a:r>
            <a:r>
              <a:rPr lang="zh-CN" altLang="en-US" sz="4000" dirty="0">
                <a:solidFill>
                  <a:schemeClr val="tx1"/>
                </a:solidFill>
              </a:rPr>
              <a:t>通信模型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560435" y="6125845"/>
            <a:ext cx="523240" cy="478155"/>
          </a:xfrm>
        </p:spPr>
        <p:txBody>
          <a:bodyPr/>
          <a:lstStyle/>
          <a:p>
            <a:pPr>
              <a:defRPr/>
            </a:pPr>
            <a:fld id="{491497CC-9290-45EF-B28F-83B3AB78293F}" type="slidenum">
              <a:rPr lang="en-US" altLang="zh-CN"/>
            </a:fld>
            <a:endParaRPr lang="en-US" altLang="zh-CN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62865" y="1080770"/>
            <a:ext cx="5738495" cy="5045710"/>
          </a:xfrm>
        </p:spPr>
        <p:txBody>
          <a:bodyPr/>
          <a:lstStyle/>
          <a:p>
            <a:pPr marL="342900" lvl="1" indent="-342900" algn="l">
              <a:lnSpc>
                <a:spcPct val="120000"/>
              </a:lnSpc>
              <a:buClrTx/>
              <a:buSzTx/>
              <a:buFontTx/>
              <a:buChar char="•"/>
            </a:pPr>
            <a:r>
              <a:rPr lang="zh-CN" altLang="en-US" sz="2000" dirty="0" smtClean="0">
                <a:solidFill>
                  <a:srgbClr val="5454A9"/>
                </a:solidFill>
                <a:ea typeface="黑体" panose="02010609060101010101" pitchFamily="49" charset="-122"/>
              </a:rPr>
              <a:t>基于</a:t>
            </a:r>
            <a:r>
              <a:rPr lang="en-US" altLang="zh-CN" sz="2000" dirty="0" smtClean="0">
                <a:solidFill>
                  <a:srgbClr val="5454A9"/>
                </a:solidFill>
                <a:ea typeface="黑体" panose="02010609060101010101" pitchFamily="49" charset="-122"/>
              </a:rPr>
              <a:t>ZeroMQ</a:t>
            </a:r>
            <a:r>
              <a:rPr lang="zh-CN" altLang="en-US" sz="2000" dirty="0" smtClean="0">
                <a:solidFill>
                  <a:srgbClr val="5454A9"/>
                </a:solidFill>
                <a:ea typeface="黑体" panose="02010609060101010101" pitchFamily="49" charset="-122"/>
              </a:rPr>
              <a:t>的消息总线</a:t>
            </a:r>
            <a:endParaRPr lang="zh-CN" altLang="en-US" sz="2000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 lvl="1" algn="l">
              <a:lnSpc>
                <a:spcPct val="110000"/>
              </a:lnSpc>
              <a:buClrTx/>
              <a:buSzTx/>
              <a:buFontTx/>
              <a:buChar char="–"/>
            </a:pP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高速并发消息通信框架</a:t>
            </a:r>
            <a:endParaRPr lang="zh-CN" altLang="en-US" sz="2000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lvl="1" algn="l">
              <a:lnSpc>
                <a:spcPct val="110000"/>
              </a:lnSpc>
              <a:buClrTx/>
              <a:buSzTx/>
              <a:buFontTx/>
              <a:buChar char="–"/>
            </a:pP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UDP广播实现组件发现</a:t>
            </a:r>
            <a:endParaRPr lang="zh-CN" altLang="en-US" sz="2000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lvl="1" algn="l">
              <a:lnSpc>
                <a:spcPct val="110000"/>
              </a:lnSpc>
              <a:buClrTx/>
              <a:buSzTx/>
              <a:buFontTx/>
              <a:buChar char="–"/>
            </a:pP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一对一（命令模式）</a:t>
            </a:r>
            <a:endParaRPr lang="zh-CN" altLang="en-US" sz="2000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lvl="1" algn="l">
              <a:lnSpc>
                <a:spcPct val="110000"/>
              </a:lnSpc>
              <a:buClrTx/>
              <a:buSzTx/>
              <a:buFontTx/>
              <a:buChar char="–"/>
            </a:pP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多对多（订阅</a:t>
            </a:r>
            <a:r>
              <a:rPr lang="en-US" altLang="zh-CN" sz="2000" dirty="0">
                <a:solidFill>
                  <a:srgbClr val="537004"/>
                </a:solidFill>
                <a:ea typeface="黑体" panose="02010609060101010101" pitchFamily="49" charset="-122"/>
              </a:rPr>
              <a:t>-</a:t>
            </a: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发布模式）</a:t>
            </a:r>
            <a:endParaRPr lang="zh-CN" altLang="en-US" sz="2000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marL="342900" lvl="1" indent="-342900" algn="l">
              <a:lnSpc>
                <a:spcPct val="120000"/>
              </a:lnSpc>
              <a:buClrTx/>
              <a:buSzTx/>
              <a:buFontTx/>
              <a:buChar char="•"/>
            </a:pPr>
            <a:r>
              <a:rPr lang="zh-CN" altLang="en-US" sz="2000" dirty="0" smtClean="0">
                <a:solidFill>
                  <a:srgbClr val="5454A9"/>
                </a:solidFill>
                <a:ea typeface="黑体" panose="02010609060101010101" pitchFamily="49" charset="-122"/>
              </a:rPr>
              <a:t>基于Protobuf消息序列化</a:t>
            </a:r>
            <a:endParaRPr lang="zh-CN" altLang="en-US" sz="2000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 lvl="1" algn="l">
              <a:lnSpc>
                <a:spcPct val="110000"/>
              </a:lnSpc>
              <a:buClrTx/>
              <a:buSzTx/>
              <a:buFontTx/>
              <a:buChar char="–"/>
            </a:pP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编码通信消息</a:t>
            </a:r>
            <a:endParaRPr lang="zh-CN" altLang="en-US" sz="2000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lvl="1" algn="l">
              <a:lnSpc>
                <a:spcPct val="110000"/>
              </a:lnSpc>
              <a:buClrTx/>
              <a:buSzTx/>
              <a:buFontTx/>
              <a:buChar char="–"/>
            </a:pP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与各类消息对象互转</a:t>
            </a:r>
            <a:endParaRPr lang="zh-CN" altLang="en-US" sz="2000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lvl="1" algn="l">
              <a:lnSpc>
                <a:spcPct val="110000"/>
              </a:lnSpc>
              <a:buClrTx/>
              <a:buSzTx/>
              <a:buFontTx/>
              <a:buChar char="–"/>
            </a:pPr>
            <a:endParaRPr lang="zh-CN" altLang="en-US" sz="2000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marL="342900" lvl="1" indent="-342900" algn="l">
              <a:lnSpc>
                <a:spcPct val="120000"/>
              </a:lnSpc>
              <a:buClrTx/>
              <a:buSzTx/>
              <a:buFontTx/>
              <a:buChar char="•"/>
            </a:pPr>
            <a:endParaRPr lang="zh-CN" altLang="en-US" sz="2000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 marL="0" indent="0" algn="l">
              <a:lnSpc>
                <a:spcPct val="150000"/>
              </a:lnSpc>
              <a:buClrTx/>
              <a:buSzTx/>
              <a:buFontTx/>
              <a:buNone/>
            </a:pPr>
            <a:endParaRPr lang="zh-CN" altLang="en-US" sz="2000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879533" y="748665"/>
          <a:ext cx="6022340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Visio" r:id="rId1" imgW="4688205" imgH="2009140" progId="Visio.Drawing.15">
                  <p:embed/>
                </p:oleObj>
              </mc:Choice>
              <mc:Fallback>
                <p:oleObj name="Visio" r:id="rId1" imgW="4688205" imgH="2009140" progId="Visio.Drawing.15">
                  <p:embed/>
                  <p:pic>
                    <p:nvPicPr>
                      <p:cNvPr id="0" name="图片 1347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79533" y="748665"/>
                        <a:ext cx="6022340" cy="257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3305810" y="3323590"/>
          <a:ext cx="5645785" cy="3125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6027420" imgH="3599815" progId="Visio.Drawing.15">
                  <p:embed/>
                </p:oleObj>
              </mc:Choice>
              <mc:Fallback>
                <p:oleObj name="" r:id="rId3" imgW="6027420" imgH="3599815" progId="Visio.Drawing.15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5810" y="3323590"/>
                        <a:ext cx="5645785" cy="3125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563562"/>
          </a:xfrm>
        </p:spPr>
        <p:txBody>
          <a:bodyPr/>
          <a:lstStyle/>
          <a:p>
            <a:pPr algn="l" eaLnBrk="1" hangingPunct="1"/>
            <a:r>
              <a:rPr lang="en-US" altLang="zh-CN" sz="4000" dirty="0">
                <a:solidFill>
                  <a:schemeClr val="tx1"/>
                </a:solidFill>
              </a:rPr>
              <a:t>RACS2</a:t>
            </a:r>
            <a:r>
              <a:rPr lang="zh-CN" altLang="en-US" sz="4000" dirty="0">
                <a:solidFill>
                  <a:schemeClr val="tx1"/>
                </a:solidFill>
              </a:rPr>
              <a:t>节点通信事件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532495" y="6142355"/>
            <a:ext cx="551180" cy="461645"/>
          </a:xfrm>
        </p:spPr>
        <p:txBody>
          <a:bodyPr/>
          <a:lstStyle/>
          <a:p>
            <a:pPr>
              <a:defRPr/>
            </a:pPr>
            <a:fld id="{491497CC-9290-45EF-B28F-83B3AB78293F}" type="slidenum">
              <a:rPr lang="en-US" altLang="zh-CN"/>
            </a:fld>
            <a:endParaRPr lang="en-US" altLang="zh-CN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363855" y="1440815"/>
          <a:ext cx="8596630" cy="454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8725"/>
                <a:gridCol w="6097905"/>
              </a:tblGrid>
              <a:tr h="43180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事件接口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触发场景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545">
                <a:tc>
                  <a:txBody>
                    <a:bodyPr/>
                    <a:lstStyle/>
                    <a:p>
                      <a:pPr indent="0" algn="l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Tx/>
                        <a:buSzTx/>
                        <a:buNone/>
                      </a:pPr>
                      <a:r>
                        <a:rPr lang="zh-CN" altLang="en-US" sz="2000" b="0" dirty="0" smtClean="0">
                          <a:solidFill>
                            <a:srgbClr val="5454A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onStatus</a:t>
                      </a:r>
                      <a:endParaRPr lang="zh-CN" altLang="en-US" sz="2000" b="0" dirty="0" smtClean="0">
                        <a:solidFill>
                          <a:srgbClr val="5454A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Tx/>
                        <a:buSzTx/>
                        <a:buNone/>
                      </a:pPr>
                      <a:r>
                        <a:rPr lang="zh-CN" altLang="en-US" sz="2000" b="0" dirty="0" smtClean="0">
                          <a:solidFill>
                            <a:srgbClr val="5454A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接收到其它应用节点的状态变化</a:t>
                      </a:r>
                      <a:endParaRPr lang="zh-CN" altLang="en-US" sz="2000" b="0" dirty="0" smtClean="0">
                        <a:solidFill>
                          <a:srgbClr val="5454A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indent="0" algn="l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Tx/>
                        <a:buSzTx/>
                        <a:buNone/>
                      </a:pPr>
                      <a:r>
                        <a:rPr lang="zh-CN" altLang="en-US" sz="2000" b="0" dirty="0" smtClean="0">
                          <a:solidFill>
                            <a:srgbClr val="5454A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onLog</a:t>
                      </a:r>
                      <a:endParaRPr lang="zh-CN" altLang="en-US" sz="2000" b="0" dirty="0" smtClean="0">
                        <a:solidFill>
                          <a:srgbClr val="5454A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Tx/>
                        <a:buSzTx/>
                        <a:buNone/>
                      </a:pPr>
                      <a:r>
                        <a:rPr lang="zh-CN" altLang="en-US" sz="2000" b="0" dirty="0" smtClean="0">
                          <a:solidFill>
                            <a:srgbClr val="5454A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接收到其它应用节点的日志推送</a:t>
                      </a:r>
                      <a:endParaRPr lang="zh-CN" altLang="en-US" sz="2000" b="0" dirty="0" smtClean="0">
                        <a:solidFill>
                          <a:srgbClr val="5454A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545">
                <a:tc>
                  <a:txBody>
                    <a:bodyPr/>
                    <a:lstStyle/>
                    <a:p>
                      <a:pPr indent="0" algn="l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Tx/>
                        <a:buSzTx/>
                        <a:buNone/>
                      </a:pPr>
                      <a:r>
                        <a:rPr lang="zh-CN" altLang="en-US" sz="2000" b="0" dirty="0" smtClean="0">
                          <a:solidFill>
                            <a:srgbClr val="5454A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onEnter</a:t>
                      </a:r>
                      <a:endParaRPr lang="zh-CN" altLang="en-US" sz="2000" b="0" dirty="0" smtClean="0">
                        <a:solidFill>
                          <a:srgbClr val="5454A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Tx/>
                        <a:buSzTx/>
                        <a:buNone/>
                      </a:pPr>
                      <a:r>
                        <a:rPr lang="zh-CN" altLang="en-US" sz="2000" b="0" dirty="0" smtClean="0">
                          <a:solidFill>
                            <a:srgbClr val="5454A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其它应用节点接入网络</a:t>
                      </a:r>
                      <a:endParaRPr lang="zh-CN" altLang="en-US" sz="2000" b="0" dirty="0" smtClean="0">
                        <a:solidFill>
                          <a:srgbClr val="5454A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545">
                <a:tc>
                  <a:txBody>
                    <a:bodyPr/>
                    <a:lstStyle/>
                    <a:p>
                      <a:pPr indent="0" algn="l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Tx/>
                        <a:buSzTx/>
                        <a:buNone/>
                      </a:pPr>
                      <a:r>
                        <a:rPr lang="zh-CN" altLang="en-US" sz="2000" b="0" dirty="0" smtClean="0">
                          <a:solidFill>
                            <a:srgbClr val="5454A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onExit</a:t>
                      </a:r>
                      <a:endParaRPr lang="zh-CN" altLang="en-US" sz="2000" b="0" dirty="0" smtClean="0">
                        <a:solidFill>
                          <a:srgbClr val="5454A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Tx/>
                        <a:buSzTx/>
                        <a:buNone/>
                      </a:pPr>
                      <a:r>
                        <a:rPr lang="zh-CN" altLang="en-US" sz="2000" b="0" dirty="0" smtClean="0">
                          <a:solidFill>
                            <a:srgbClr val="5454A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其它应用节点断开连接</a:t>
                      </a:r>
                      <a:endParaRPr lang="zh-CN" altLang="en-US" sz="2000" b="0" dirty="0" smtClean="0">
                        <a:solidFill>
                          <a:srgbClr val="5454A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545">
                <a:tc>
                  <a:txBody>
                    <a:bodyPr/>
                    <a:lstStyle/>
                    <a:p>
                      <a:pPr indent="0" algn="l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Tx/>
                        <a:buSzTx/>
                        <a:buNone/>
                      </a:pPr>
                      <a:r>
                        <a:rPr lang="zh-CN" altLang="en-US" sz="2000" b="0" dirty="0" smtClean="0">
                          <a:solidFill>
                            <a:srgbClr val="5454A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onCommand</a:t>
                      </a:r>
                      <a:endParaRPr lang="zh-CN" altLang="en-US" sz="2000" b="0" dirty="0" smtClean="0">
                        <a:solidFill>
                          <a:srgbClr val="5454A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Tx/>
                        <a:buSzTx/>
                        <a:buNone/>
                      </a:pPr>
                      <a:r>
                        <a:rPr lang="zh-CN" altLang="en-US" sz="2000" b="0" dirty="0" smtClean="0">
                          <a:solidFill>
                            <a:srgbClr val="5454A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接收到其它应用发来的命令</a:t>
                      </a:r>
                      <a:endParaRPr lang="zh-CN" altLang="en-US" sz="2000" b="0" dirty="0" smtClean="0">
                        <a:solidFill>
                          <a:srgbClr val="5454A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indent="0" algn="l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Tx/>
                        <a:buSzTx/>
                        <a:buNone/>
                      </a:pPr>
                      <a:r>
                        <a:rPr lang="zh-CN" altLang="en-US" sz="2000" b="0" dirty="0" smtClean="0">
                          <a:solidFill>
                            <a:srgbClr val="5454A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onProperty</a:t>
                      </a:r>
                      <a:endParaRPr lang="zh-CN" altLang="en-US" sz="2000" b="0" dirty="0" smtClean="0">
                        <a:solidFill>
                          <a:srgbClr val="5454A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Tx/>
                        <a:buSzTx/>
                        <a:buNone/>
                      </a:pPr>
                      <a:r>
                        <a:rPr lang="zh-CN" altLang="en-US" sz="2000" b="0" dirty="0" smtClean="0">
                          <a:solidFill>
                            <a:srgbClr val="5454A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接收到其它应用推送的属性变化</a:t>
                      </a:r>
                      <a:endParaRPr lang="zh-CN" altLang="en-US" sz="2000" b="0" dirty="0" smtClean="0">
                        <a:solidFill>
                          <a:srgbClr val="5454A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910">
                <a:tc>
                  <a:txBody>
                    <a:bodyPr/>
                    <a:lstStyle/>
                    <a:p>
                      <a:pPr indent="0" algn="l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Tx/>
                        <a:buSzTx/>
                        <a:buNone/>
                      </a:pPr>
                      <a:r>
                        <a:rPr lang="zh-CN" altLang="en-US" sz="2000" b="0" dirty="0" smtClean="0">
                          <a:solidFill>
                            <a:srgbClr val="5454A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onPropertyCommand</a:t>
                      </a:r>
                      <a:endParaRPr lang="zh-CN" altLang="en-US" sz="2000" b="0" dirty="0" smtClean="0">
                        <a:solidFill>
                          <a:srgbClr val="5454A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Tx/>
                        <a:buSzTx/>
                        <a:buNone/>
                      </a:pPr>
                      <a:r>
                        <a:rPr lang="zh-CN" altLang="en-US" sz="2000" b="0" dirty="0" smtClean="0">
                          <a:solidFill>
                            <a:srgbClr val="5454A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接收到其它应用发来的修改属性值的命令</a:t>
                      </a:r>
                      <a:endParaRPr lang="zh-CN" altLang="en-US" sz="2000" b="0" dirty="0" smtClean="0">
                        <a:solidFill>
                          <a:srgbClr val="5454A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indent="0" algn="l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Tx/>
                        <a:buSzTx/>
                        <a:buNone/>
                      </a:pPr>
                      <a:r>
                        <a:rPr lang="zh-CN" altLang="en-US" sz="2000" b="0" dirty="0" smtClean="0">
                          <a:solidFill>
                            <a:srgbClr val="5454A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onError</a:t>
                      </a:r>
                      <a:endParaRPr lang="zh-CN" altLang="en-US" sz="2000" b="0" dirty="0" smtClean="0">
                        <a:solidFill>
                          <a:srgbClr val="5454A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Tx/>
                        <a:buSzTx/>
                        <a:buNone/>
                      </a:pPr>
                      <a:r>
                        <a:rPr lang="zh-CN" altLang="en-US" sz="2000" b="0" dirty="0" smtClean="0">
                          <a:solidFill>
                            <a:srgbClr val="5454A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接收到其它应用反馈的报错</a:t>
                      </a:r>
                      <a:endParaRPr lang="zh-CN" altLang="en-US" sz="2000" b="0" dirty="0" smtClean="0">
                        <a:solidFill>
                          <a:srgbClr val="5454A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545">
                <a:tc>
                  <a:txBody>
                    <a:bodyPr/>
                    <a:lstStyle/>
                    <a:p>
                      <a:pPr indent="0" algn="l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Tx/>
                        <a:buSzTx/>
                        <a:buNone/>
                      </a:pPr>
                      <a:r>
                        <a:rPr lang="zh-CN" altLang="en-US" sz="2000" b="0" dirty="0" smtClean="0">
                          <a:solidFill>
                            <a:srgbClr val="5454A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onInfo</a:t>
                      </a:r>
                      <a:endParaRPr lang="zh-CN" altLang="en-US" sz="2000" b="0" dirty="0" smtClean="0">
                        <a:solidFill>
                          <a:srgbClr val="5454A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Tx/>
                        <a:buSzTx/>
                        <a:buNone/>
                      </a:pPr>
                      <a:r>
                        <a:rPr lang="zh-CN" altLang="en-US" sz="2000" b="0" dirty="0" smtClean="0">
                          <a:solidFill>
                            <a:srgbClr val="5454A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接收到其它应用节点推送的节点完整描述信息</a:t>
                      </a:r>
                      <a:endParaRPr lang="zh-CN" altLang="en-US" sz="2000" b="0" dirty="0" smtClean="0">
                        <a:solidFill>
                          <a:srgbClr val="5454A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563562"/>
          </a:xfrm>
        </p:spPr>
        <p:txBody>
          <a:bodyPr/>
          <a:lstStyle/>
          <a:p>
            <a:pPr algn="l" eaLnBrk="1" hangingPunct="1"/>
            <a:r>
              <a:rPr lang="en-US" altLang="zh-CN" sz="4000" dirty="0" smtClean="0">
                <a:sym typeface="+mn-ea"/>
              </a:rPr>
              <a:t>RACS2</a:t>
            </a:r>
            <a:r>
              <a:rPr lang="zh-CN" altLang="en-US" sz="4000" dirty="0" smtClean="0">
                <a:sym typeface="+mn-ea"/>
              </a:rPr>
              <a:t>自主观测流程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06375" y="1294765"/>
            <a:ext cx="3843020" cy="4831715"/>
          </a:xfrm>
        </p:spPr>
        <p:txBody>
          <a:bodyPr/>
          <a:lstStyle/>
          <a:p>
            <a:pPr algn="l">
              <a:lnSpc>
                <a:spcPct val="160000"/>
              </a:lnSpc>
              <a:buClrTx/>
              <a:buSzTx/>
              <a:buFontTx/>
            </a:pPr>
            <a:r>
              <a:rPr lang="zh-CN" altLang="en-US" sz="2400" dirty="0" smtClean="0">
                <a:solidFill>
                  <a:srgbClr val="5454A9"/>
                </a:solidFill>
                <a:ea typeface="黑体" panose="02010609060101010101" pitchFamily="49" charset="-122"/>
              </a:rPr>
              <a:t>脚本接口：</a:t>
            </a:r>
            <a:endParaRPr lang="zh-CN" altLang="en-US" sz="2400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 lvl="1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rgbClr val="537004"/>
                </a:solidFill>
                <a:ea typeface="黑体" panose="02010609060101010101" pitchFamily="49" charset="-122"/>
              </a:rPr>
              <a:t>Python</a:t>
            </a: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映射接口</a:t>
            </a:r>
            <a:endParaRPr lang="zh-CN" altLang="en-US" sz="2000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lvl="1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脚本即观测流程</a:t>
            </a:r>
            <a:endParaRPr lang="zh-CN" altLang="en-US" sz="2000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lvl="1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数据库存储</a:t>
            </a:r>
            <a:endParaRPr lang="zh-CN" altLang="en-US" sz="2000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lvl="1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执行器异步加载脚本</a:t>
            </a:r>
            <a:endParaRPr lang="en-US" altLang="zh-CN" sz="2100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 algn="l">
              <a:lnSpc>
                <a:spcPct val="160000"/>
              </a:lnSpc>
              <a:buClrTx/>
              <a:buSzTx/>
              <a:buFontTx/>
            </a:pPr>
            <a:r>
              <a:rPr lang="zh-CN" altLang="en-US" sz="2400" dirty="0" smtClean="0">
                <a:solidFill>
                  <a:srgbClr val="5454A9"/>
                </a:solidFill>
                <a:ea typeface="黑体" panose="02010609060101010101" pitchFamily="49" charset="-122"/>
              </a:rPr>
              <a:t>望远镜校准</a:t>
            </a:r>
            <a:endParaRPr lang="zh-CN" altLang="en-US" sz="2400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 lvl="1" algn="l">
              <a:lnSpc>
                <a:spcPct val="110000"/>
              </a:lnSpc>
              <a:buClrTx/>
              <a:buSzTx/>
              <a:buFontTx/>
              <a:buChar char="–"/>
            </a:pP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观测前进行</a:t>
            </a:r>
            <a:endParaRPr lang="zh-CN" altLang="en-US" sz="2000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lvl="1" algn="l">
              <a:lnSpc>
                <a:spcPct val="110000"/>
              </a:lnSpc>
              <a:buClrTx/>
              <a:buSzTx/>
              <a:buFontTx/>
              <a:buChar char="–"/>
            </a:pP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astrometry.net</a:t>
            </a:r>
            <a:endParaRPr lang="zh-CN" altLang="en-US" sz="2400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 algn="l">
              <a:lnSpc>
                <a:spcPct val="160000"/>
              </a:lnSpc>
              <a:buClrTx/>
              <a:buSzTx/>
              <a:buFontTx/>
            </a:pPr>
            <a:endParaRPr lang="zh-CN" altLang="en-US" sz="2400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endParaRPr lang="en-US" altLang="zh-CN" sz="2400"/>
          </a:p>
        </p:txBody>
      </p:sp>
      <p:pic>
        <p:nvPicPr>
          <p:cNvPr id="203" name="图片 203" descr="图示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80" y="1238250"/>
            <a:ext cx="5609590" cy="460057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60435" y="6125845"/>
            <a:ext cx="523240" cy="478155"/>
          </a:xfrm>
        </p:spPr>
        <p:txBody>
          <a:bodyPr/>
          <a:lstStyle/>
          <a:p>
            <a:pPr>
              <a:defRPr/>
            </a:pPr>
            <a:fld id="{491497CC-9290-45EF-B28F-83B3AB78293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563562"/>
          </a:xfrm>
        </p:spPr>
        <p:txBody>
          <a:bodyPr/>
          <a:lstStyle/>
          <a:p>
            <a:pPr algn="l" eaLnBrk="1" hangingPunct="1"/>
            <a:r>
              <a:rPr lang="en-US" altLang="zh-CN" sz="4000" dirty="0" smtClean="0">
                <a:sym typeface="+mn-ea"/>
              </a:rPr>
              <a:t>RACS2</a:t>
            </a:r>
            <a:r>
              <a:rPr lang="zh-CN" altLang="en-US" sz="4000" dirty="0" smtClean="0">
                <a:sym typeface="+mn-ea"/>
              </a:rPr>
              <a:t>自主观测流程</a:t>
            </a:r>
            <a:endParaRPr lang="zh-CN" altLang="zh-CN" sz="4000">
              <a:solidFill>
                <a:schemeClr val="tx1"/>
              </a:solidFill>
            </a:endParaRPr>
          </a:p>
        </p:txBody>
      </p:sp>
      <p:sp>
        <p:nvSpPr>
          <p:cNvPr id="9219" name="内容占位符 1"/>
          <p:cNvSpPr>
            <a:spLocks noGrp="1" noChangeArrowheads="1"/>
          </p:cNvSpPr>
          <p:nvPr>
            <p:ph idx="1"/>
          </p:nvPr>
        </p:nvSpPr>
        <p:spPr>
          <a:xfrm>
            <a:off x="3810" y="1393825"/>
            <a:ext cx="3999865" cy="1435100"/>
          </a:xfrm>
        </p:spPr>
        <p:txBody>
          <a:bodyPr/>
          <a:lstStyle/>
          <a:p>
            <a:pPr marL="457200" indent="-457200" algn="l">
              <a:lnSpc>
                <a:spcPct val="120000"/>
              </a:lnSpc>
              <a:buClrTx/>
              <a:buSzTx/>
              <a:buFontTx/>
              <a:buAutoNum type="arabicPeriod"/>
            </a:pPr>
            <a:r>
              <a:rPr lang="zh-CN" altLang="en-US" sz="2400" dirty="0" smtClean="0">
                <a:solidFill>
                  <a:srgbClr val="5454A9"/>
                </a:solidFill>
                <a:ea typeface="黑体" panose="02010609060101010101" pitchFamily="49" charset="-122"/>
              </a:rPr>
              <a:t>观测计划目标的定义</a:t>
            </a:r>
            <a:endParaRPr lang="zh-CN" altLang="en-US" sz="2400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 marL="457200" indent="-457200" algn="l">
              <a:lnSpc>
                <a:spcPct val="120000"/>
              </a:lnSpc>
              <a:buClrTx/>
              <a:buSzTx/>
              <a:buFontTx/>
              <a:buAutoNum type="arabicPeriod"/>
            </a:pPr>
            <a:r>
              <a:rPr lang="zh-CN" altLang="en-US" sz="2400" dirty="0" smtClean="0">
                <a:solidFill>
                  <a:srgbClr val="5454A9"/>
                </a:solidFill>
                <a:ea typeface="黑体" panose="02010609060101010101" pitchFamily="49" charset="-122"/>
              </a:rPr>
              <a:t>观测计划的决策</a:t>
            </a:r>
            <a:endParaRPr lang="zh-CN" altLang="en-US" sz="2400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 marL="457200" indent="-457200" algn="l">
              <a:lnSpc>
                <a:spcPct val="120000"/>
              </a:lnSpc>
              <a:buClrTx/>
              <a:buSzTx/>
              <a:buFontTx/>
              <a:buAutoNum type="arabicPeriod"/>
            </a:pPr>
            <a:r>
              <a:rPr lang="zh-CN" altLang="en-US" sz="2400" dirty="0" smtClean="0">
                <a:solidFill>
                  <a:srgbClr val="5454A9"/>
                </a:solidFill>
                <a:ea typeface="黑体" panose="02010609060101010101" pitchFamily="49" charset="-122"/>
              </a:rPr>
              <a:t>观测流程的执行与反馈</a:t>
            </a:r>
            <a:endParaRPr lang="zh-CN" altLang="en-US" sz="2400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541385" y="6165850"/>
            <a:ext cx="542290" cy="438150"/>
          </a:xfrm>
        </p:spPr>
        <p:txBody>
          <a:bodyPr/>
          <a:lstStyle/>
          <a:p>
            <a:pPr>
              <a:defRPr/>
            </a:pPr>
            <a:fld id="{491497CC-9290-45EF-B28F-83B3AB78293F}" type="slidenum">
              <a:rPr lang="en-US" altLang="zh-CN"/>
            </a:fld>
            <a:endParaRPr lang="en-US" altLang="zh-CN"/>
          </a:p>
        </p:txBody>
      </p:sp>
      <p:graphicFrame>
        <p:nvGraphicFramePr>
          <p:cNvPr id="7" name="图示 6"/>
          <p:cNvGraphicFramePr/>
          <p:nvPr/>
        </p:nvGraphicFramePr>
        <p:xfrm>
          <a:off x="177165" y="3049905"/>
          <a:ext cx="3653155" cy="1202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9" name="内容占位符 1"/>
          <p:cNvSpPr>
            <a:spLocks noGrp="1" noChangeArrowheads="1"/>
          </p:cNvSpPr>
          <p:nvPr/>
        </p:nvSpPr>
        <p:spPr>
          <a:xfrm>
            <a:off x="85725" y="4731385"/>
            <a:ext cx="8102600" cy="1435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aseline="0" dirty="0" smtClean="0">
                <a:solidFill>
                  <a:srgbClr val="5454A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具体观测流程拆分</a:t>
            </a:r>
            <a:endParaRPr lang="zh-CN" altLang="en-US" sz="2400" baseline="0" dirty="0" smtClean="0">
              <a:solidFill>
                <a:srgbClr val="5454A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aseline="0" dirty="0" smtClean="0">
                <a:solidFill>
                  <a:srgbClr val="5454A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封装成观测计划或者作为独立的服务</a:t>
            </a:r>
            <a:endParaRPr lang="zh-CN" altLang="en-US" sz="2400" baseline="0" dirty="0" smtClean="0">
              <a:solidFill>
                <a:srgbClr val="5454A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aseline="0" dirty="0" smtClean="0">
                <a:solidFill>
                  <a:srgbClr val="5454A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设备控制和数据反馈并行化</a:t>
            </a:r>
            <a:endParaRPr lang="zh-CN" altLang="en-US" sz="2400" baseline="0" dirty="0" smtClean="0">
              <a:solidFill>
                <a:srgbClr val="5454A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4" name="对象 3"/>
          <p:cNvGraphicFramePr/>
          <p:nvPr/>
        </p:nvGraphicFramePr>
        <p:xfrm>
          <a:off x="4003675" y="1194435"/>
          <a:ext cx="5294630" cy="3758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6" imgW="4488180" imgH="3194050" progId="Visio.Drawing.15">
                  <p:embed/>
                </p:oleObj>
              </mc:Choice>
              <mc:Fallback>
                <p:oleObj name="" r:id="rId6" imgW="4488180" imgH="3194050" progId="Visio.Drawing.15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03675" y="1194435"/>
                        <a:ext cx="5294630" cy="3758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RACS2</a:t>
            </a:r>
            <a:r>
              <a:rPr lang="zh-CN" altLang="en-US" sz="4000" dirty="0" smtClean="0"/>
              <a:t>自主</a:t>
            </a:r>
            <a:r>
              <a:rPr lang="zh-CN" altLang="en-US" sz="4000" dirty="0" smtClean="0"/>
              <a:t>观测流程</a:t>
            </a:r>
            <a:endParaRPr lang="zh-CN" altLang="en-US" sz="4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60435" y="6125845"/>
            <a:ext cx="523240" cy="478155"/>
          </a:xfrm>
        </p:spPr>
        <p:txBody>
          <a:bodyPr/>
          <a:p>
            <a:pPr>
              <a:defRPr/>
            </a:pPr>
            <a:fld id="{491497CC-9290-45EF-B28F-83B3AB78293F}" type="slidenum">
              <a:rPr lang="en-US" altLang="zh-CN"/>
            </a:fld>
            <a:endParaRPr lang="en-US" altLang="zh-CN"/>
          </a:p>
        </p:txBody>
      </p:sp>
      <p:graphicFrame>
        <p:nvGraphicFramePr>
          <p:cNvPr id="9" name="对象 8"/>
          <p:cNvGraphicFramePr/>
          <p:nvPr/>
        </p:nvGraphicFramePr>
        <p:xfrm>
          <a:off x="621030" y="961390"/>
          <a:ext cx="7901940" cy="4935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6690360" imgH="4185920" progId="Visio.Drawing.15">
                  <p:embed/>
                </p:oleObj>
              </mc:Choice>
              <mc:Fallback>
                <p:oleObj name="" r:id="rId1" imgW="6690360" imgH="4185920" progId="Visio.Drawing.15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1030" y="961390"/>
                        <a:ext cx="7901940" cy="4935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7470" y="1205230"/>
            <a:ext cx="4451350" cy="4895850"/>
          </a:xfrm>
        </p:spPr>
        <p:txBody>
          <a:bodyPr/>
          <a:lstStyle/>
          <a:p>
            <a:r>
              <a:rPr lang="zh-CN" altLang="en-US" sz="2000" dirty="0" smtClean="0"/>
              <a:t>日志系统包括日志采集、日志存储和日志可视化</a:t>
            </a:r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zh-CN" altLang="en-US" sz="2000" dirty="0" smtClean="0"/>
              <a:t>日志采集：</a:t>
            </a:r>
            <a:endParaRPr lang="en-US" altLang="zh-CN" sz="2000" dirty="0" smtClean="0"/>
          </a:p>
          <a:p>
            <a:pPr lvl="1"/>
            <a:r>
              <a:rPr lang="en-US" altLang="zh-CN" sz="1800" dirty="0" smtClean="0"/>
              <a:t>Logger</a:t>
            </a:r>
            <a:r>
              <a:rPr lang="zh-CN" altLang="en-US" sz="1800" dirty="0" smtClean="0"/>
              <a:t>组件负责监听收集</a:t>
            </a:r>
            <a:r>
              <a:rPr lang="en-US" altLang="zh-CN" sz="1800" dirty="0" smtClean="0"/>
              <a:t>RACS2</a:t>
            </a:r>
            <a:r>
              <a:rPr lang="zh-CN" altLang="en-US" sz="1800" dirty="0" smtClean="0"/>
              <a:t>各种事件和日志消息</a:t>
            </a:r>
            <a:endParaRPr lang="en-US" altLang="zh-CN" sz="1800" dirty="0" smtClean="0"/>
          </a:p>
          <a:p>
            <a:pPr lvl="1"/>
            <a:r>
              <a:rPr lang="en-US" altLang="zh-CN" sz="1800" dirty="0" err="1" smtClean="0"/>
              <a:t>CollectD</a:t>
            </a:r>
            <a:r>
              <a:rPr lang="zh-CN" altLang="en-US" sz="1800" dirty="0" smtClean="0"/>
              <a:t>收集计算机硬件、操作系统信息</a:t>
            </a:r>
            <a:endParaRPr lang="en-US" altLang="zh-CN" sz="1800" dirty="0" smtClean="0"/>
          </a:p>
          <a:p>
            <a:pPr lvl="1"/>
            <a:endParaRPr lang="en-US" altLang="zh-CN" sz="1800" dirty="0"/>
          </a:p>
          <a:p>
            <a:pPr lvl="1"/>
            <a:endParaRPr lang="en-US" altLang="zh-CN" sz="1800" dirty="0"/>
          </a:p>
          <a:p>
            <a:r>
              <a:rPr lang="zh-CN" altLang="en-US" sz="2000" dirty="0" smtClean="0"/>
              <a:t>日志存储：采用</a:t>
            </a:r>
            <a:r>
              <a:rPr lang="en-US" altLang="zh-CN" sz="2000" dirty="0" err="1" smtClean="0"/>
              <a:t>InfluxDB</a:t>
            </a:r>
            <a:r>
              <a:rPr lang="zh-CN" altLang="en-US" sz="2000" dirty="0" smtClean="0"/>
              <a:t>时序数据库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日志可视化：</a:t>
            </a:r>
            <a:r>
              <a:rPr lang="en-US" altLang="zh-CN" sz="2000" dirty="0" err="1" smtClean="0"/>
              <a:t>Grafana</a:t>
            </a:r>
            <a:r>
              <a:rPr lang="zh-CN" altLang="en-US" sz="2000" dirty="0"/>
              <a:t>可视化工具</a:t>
            </a:r>
            <a:endParaRPr lang="en-US" altLang="zh-CN" sz="20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RACS2-</a:t>
            </a:r>
            <a:r>
              <a:rPr lang="zh-CN" altLang="en-US" sz="4000" dirty="0" smtClean="0"/>
              <a:t>日志系统</a:t>
            </a:r>
            <a:endParaRPr lang="zh-CN" altLang="en-US" sz="4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60435" y="6125845"/>
            <a:ext cx="523240" cy="478155"/>
          </a:xfrm>
        </p:spPr>
        <p:txBody>
          <a:bodyPr/>
          <a:lstStyle/>
          <a:p>
            <a:pPr>
              <a:defRPr/>
            </a:pPr>
            <a:fld id="{491497CC-9290-45EF-B28F-83B3AB78293F}" type="slidenum">
              <a:rPr lang="en-US" altLang="zh-CN"/>
            </a:fld>
            <a:endParaRPr lang="en-US" altLang="zh-CN"/>
          </a:p>
        </p:txBody>
      </p:sp>
      <p:graphicFrame>
        <p:nvGraphicFramePr>
          <p:cNvPr id="5" name="对象 4"/>
          <p:cNvGraphicFramePr/>
          <p:nvPr/>
        </p:nvGraphicFramePr>
        <p:xfrm>
          <a:off x="2840990" y="711835"/>
          <a:ext cx="6393815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5422265" imgH="3174365" progId="Visio.Drawing.15">
                  <p:embed/>
                </p:oleObj>
              </mc:Choice>
              <mc:Fallback>
                <p:oleObj name="" r:id="rId1" imgW="5422265" imgH="3174365" progId="Visio.Drawing.15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40990" y="711835"/>
                        <a:ext cx="6393815" cy="373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/>
              <a:t>日志可视化</a:t>
            </a:r>
            <a:endParaRPr lang="zh-CN" altLang="en-US" sz="4000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14715" y="6115685"/>
            <a:ext cx="568960" cy="488315"/>
          </a:xfrm>
        </p:spPr>
        <p:txBody>
          <a:bodyPr/>
          <a:lstStyle/>
          <a:p>
            <a:pPr>
              <a:defRPr/>
            </a:pPr>
            <a:fld id="{6179D5C7-5BA6-9048-A6DC-A43B9D014A82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7" name="图片 6" descr="grafan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9845" y="1217930"/>
            <a:ext cx="9173845" cy="4705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5029200" cy="563562"/>
          </a:xfrm>
        </p:spPr>
        <p:txBody>
          <a:bodyPr/>
          <a:lstStyle/>
          <a:p>
            <a:pPr algn="l" eaLnBrk="1" hangingPunct="1"/>
            <a:r>
              <a:rPr lang="zh-CN" altLang="zh-CN" sz="4000">
                <a:solidFill>
                  <a:schemeClr val="tx1"/>
                </a:solidFill>
              </a:rPr>
              <a:t>天文观测发展趋势</a:t>
            </a:r>
            <a:endParaRPr lang="zh-CN" altLang="zh-CN" sz="4000">
              <a:solidFill>
                <a:schemeClr val="tx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497CC-9290-45EF-B28F-83B3AB78293F}" type="slidenum">
              <a:rPr lang="en-US" altLang="zh-CN"/>
            </a:fld>
            <a:endParaRPr lang="en-US" altLang="zh-CN"/>
          </a:p>
        </p:txBody>
      </p:sp>
      <p:pic>
        <p:nvPicPr>
          <p:cNvPr id="12" name="Picture 2" descr="Blog post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0" y="0"/>
            <a:ext cx="2834640" cy="21253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 descr="W1U8Z`U3VPC_E]HD6%XJKN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585" y="4289425"/>
            <a:ext cx="5890895" cy="1838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335" y="2166620"/>
            <a:ext cx="4431665" cy="2047240"/>
          </a:xfrm>
          <a:prstGeom prst="rect">
            <a:avLst/>
          </a:prstGeom>
        </p:spPr>
      </p:pic>
      <p:pic>
        <p:nvPicPr>
          <p:cNvPr id="1127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620" y="4432935"/>
            <a:ext cx="5356860" cy="2325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425" y="2166620"/>
            <a:ext cx="4219575" cy="22567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030" y="351155"/>
            <a:ext cx="4235450" cy="18154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0085" y="4628515"/>
            <a:ext cx="4684395" cy="22313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2010" y="1901190"/>
            <a:ext cx="4491990" cy="2522220"/>
          </a:xfrm>
          <a:prstGeom prst="rect">
            <a:avLst/>
          </a:prstGeom>
        </p:spPr>
      </p:pic>
      <p:sp>
        <p:nvSpPr>
          <p:cNvPr id="9219" name="内容占位符 1"/>
          <p:cNvSpPr>
            <a:spLocks noGrp="1" noChangeArrowheads="1"/>
          </p:cNvSpPr>
          <p:nvPr>
            <p:ph idx="1"/>
          </p:nvPr>
        </p:nvSpPr>
        <p:spPr>
          <a:xfrm>
            <a:off x="-24130" y="1205230"/>
            <a:ext cx="5265420" cy="5078095"/>
          </a:xfrm>
        </p:spPr>
        <p:txBody>
          <a:bodyPr/>
          <a:lstStyle/>
          <a:p>
            <a:pPr algn="l">
              <a:lnSpc>
                <a:spcPct val="140000"/>
              </a:lnSpc>
            </a:pPr>
            <a:r>
              <a:rPr lang="zh-CN" altLang="en-US" sz="2400" dirty="0" smtClean="0">
                <a:solidFill>
                  <a:srgbClr val="5454A9"/>
                </a:solidFill>
                <a:ea typeface="黑体" panose="02010609060101010101" pitchFamily="49" charset="-122"/>
              </a:rPr>
              <a:t>选择更合适的观测点：南极、空间</a:t>
            </a:r>
            <a:endParaRPr lang="zh-CN" altLang="en-US" sz="2000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 lvl="1" algn="l">
              <a:lnSpc>
                <a:spcPct val="140000"/>
              </a:lnSpc>
            </a:pP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南极天文台建设；天基望远镜</a:t>
            </a:r>
            <a:endParaRPr lang="zh-CN" altLang="en-US" sz="2000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lvl="1" algn="l">
              <a:lnSpc>
                <a:spcPct val="140000"/>
              </a:lnSpc>
            </a:pPr>
            <a:r>
              <a:rPr lang="zh-CN" altLang="en-US" sz="2000" dirty="0">
                <a:solidFill>
                  <a:srgbClr val="5370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对人而言环境恶劣、网络条件差</a:t>
            </a:r>
            <a:endParaRPr lang="zh-CN" altLang="zh-CN" sz="1800"/>
          </a:p>
          <a:p>
            <a:pPr algn="l">
              <a:lnSpc>
                <a:spcPct val="140000"/>
              </a:lnSpc>
            </a:pPr>
            <a:r>
              <a:rPr lang="zh-CN" altLang="en-US" sz="2400" dirty="0" smtClean="0">
                <a:solidFill>
                  <a:srgbClr val="5454A9"/>
                </a:solidFill>
                <a:ea typeface="黑体" panose="02010609060101010101" pitchFamily="49" charset="-122"/>
              </a:rPr>
              <a:t>分布式的观测设备建设，全球联网</a:t>
            </a:r>
            <a:endParaRPr lang="zh-CN" altLang="zh-CN" sz="2400"/>
          </a:p>
          <a:p>
            <a:pPr lvl="1" algn="l">
              <a:lnSpc>
                <a:spcPct val="140000"/>
              </a:lnSpc>
            </a:pP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孔径综合、时间同步、互联网</a:t>
            </a:r>
            <a:endParaRPr lang="zh-CN" altLang="en-US" sz="2000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lvl="1" algn="l">
              <a:lnSpc>
                <a:spcPct val="140000"/>
              </a:lnSpc>
            </a:pPr>
            <a:r>
              <a:rPr lang="zh-CN" altLang="en-US" sz="2000" dirty="0">
                <a:solidFill>
                  <a:srgbClr val="5370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观测需要统筹、维护难度大</a:t>
            </a:r>
            <a:endParaRPr lang="zh-CN" altLang="zh-CN" sz="2400"/>
          </a:p>
          <a:p>
            <a:pPr algn="l">
              <a:lnSpc>
                <a:spcPct val="140000"/>
              </a:lnSpc>
            </a:pPr>
            <a:r>
              <a:rPr lang="zh-CN" altLang="en-US" sz="2400" dirty="0" smtClean="0">
                <a:solidFill>
                  <a:srgbClr val="5454A9"/>
                </a:solidFill>
                <a:ea typeface="黑体" panose="02010609060101010101" pitchFamily="49" charset="-122"/>
              </a:rPr>
              <a:t>更高分辨率、更大口径</a:t>
            </a:r>
            <a:endParaRPr lang="zh-CN" altLang="en-US" sz="2400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 lvl="1" algn="l">
              <a:lnSpc>
                <a:spcPct val="140000"/>
              </a:lnSpc>
            </a:pPr>
            <a:r>
              <a:rPr lang="zh-CN" altLang="en-US" sz="2000" dirty="0">
                <a:solidFill>
                  <a:srgbClr val="537004"/>
                </a:solidFill>
                <a:effectLst/>
                <a:ea typeface="黑体" panose="02010609060101010101" pitchFamily="49" charset="-122"/>
              </a:rPr>
              <a:t>拼接技术；自适应光学；主动光学</a:t>
            </a:r>
            <a:endParaRPr lang="zh-CN" altLang="en-US" sz="2000" dirty="0">
              <a:solidFill>
                <a:srgbClr val="5370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9060101010101" pitchFamily="49" charset="-122"/>
            </a:endParaRPr>
          </a:p>
          <a:p>
            <a:pPr lvl="1" algn="l">
              <a:lnSpc>
                <a:spcPct val="140000"/>
              </a:lnSpc>
            </a:pPr>
            <a:r>
              <a:rPr lang="zh-CN" altLang="en-US" sz="2000" dirty="0">
                <a:solidFill>
                  <a:srgbClr val="5370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多层级、操作复杂、故障点多</a:t>
            </a:r>
            <a:endParaRPr lang="zh-CN" altLang="zh-CN" sz="2400"/>
          </a:p>
          <a:p>
            <a:pPr lvl="1" algn="l">
              <a:lnSpc>
                <a:spcPct val="110000"/>
              </a:lnSpc>
            </a:pPr>
            <a:endParaRPr lang="zh-CN" altLang="zh-CN" sz="2000"/>
          </a:p>
          <a:p>
            <a:pPr algn="l">
              <a:lnSpc>
                <a:spcPct val="110000"/>
              </a:lnSpc>
            </a:pPr>
            <a:endParaRPr lang="zh-CN" altLang="zh-CN" sz="2800"/>
          </a:p>
          <a:p>
            <a:pPr algn="l">
              <a:lnSpc>
                <a:spcPct val="110000"/>
              </a:lnSpc>
            </a:pPr>
            <a:endParaRPr lang="zh-CN" altLang="zh-CN" sz="2800"/>
          </a:p>
          <a:p>
            <a:pPr>
              <a:lnSpc>
                <a:spcPct val="150000"/>
              </a:lnSpc>
            </a:pPr>
            <a:endParaRPr lang="zh-CN" altLang="zh-CN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9100" y="1397793"/>
            <a:ext cx="8686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RACS2</a:t>
            </a:r>
            <a:r>
              <a:rPr lang="zh-CN" altLang="en-US" sz="2400" dirty="0" smtClean="0"/>
              <a:t>框架已成功应用于南极</a:t>
            </a:r>
            <a:r>
              <a:rPr lang="en-US" altLang="zh-CN" sz="2400" dirty="0" smtClean="0"/>
              <a:t>CSTAR2</a:t>
            </a:r>
            <a:r>
              <a:rPr lang="zh-CN" altLang="en-US" sz="2400" dirty="0" smtClean="0"/>
              <a:t>望远镜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 smtClean="0"/>
              <a:t>CSTAR2</a:t>
            </a:r>
            <a:r>
              <a:rPr lang="zh-CN" altLang="en-US" sz="2400" dirty="0" smtClean="0"/>
              <a:t>望远镜：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采用实验室自研的两台</a:t>
            </a:r>
            <a:r>
              <a:rPr lang="en-US" altLang="zh-CN" sz="2000" dirty="0" smtClean="0"/>
              <a:t>1K CCD</a:t>
            </a:r>
            <a:r>
              <a:rPr lang="zh-CN" altLang="en-US" sz="2000" dirty="0" smtClean="0"/>
              <a:t>相机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计划安装于南极昆仑站，要求完全无人值守观测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目前正在南京盱眙观测站进行无人值守试观测</a:t>
            </a:r>
            <a:endParaRPr lang="zh-CN" altLang="en-US" sz="2000" dirty="0" smtClean="0"/>
          </a:p>
          <a:p>
            <a:pPr lvl="1"/>
            <a:r>
              <a:rPr lang="zh-CN" altLang="en-US" sz="2000" dirty="0"/>
              <a:t>已进行上万次模拟观测任务，状态良好</a:t>
            </a:r>
            <a:endParaRPr lang="zh-CN" altLang="en-US" sz="2000" dirty="0"/>
          </a:p>
          <a:p>
            <a:pPr lvl="1"/>
            <a:endParaRPr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CSTAR2</a:t>
            </a:r>
            <a:r>
              <a:rPr lang="zh-CN" altLang="en-US" sz="4000" dirty="0" smtClean="0"/>
              <a:t>望远镜</a:t>
            </a:r>
            <a:endParaRPr lang="zh-CN" altLang="en-US" sz="4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60435" y="6125845"/>
            <a:ext cx="523240" cy="478155"/>
          </a:xfrm>
        </p:spPr>
        <p:txBody>
          <a:bodyPr/>
          <a:lstStyle/>
          <a:p>
            <a:pPr>
              <a:defRPr/>
            </a:pPr>
            <a:fld id="{491497CC-9290-45EF-B28F-83B3AB78293F}" type="slidenum">
              <a:rPr lang="en-US" altLang="zh-CN"/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240" y="2334895"/>
            <a:ext cx="2486660" cy="3589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CSTAR2</a:t>
            </a:r>
            <a:r>
              <a:rPr lang="zh-CN" altLang="en-US" sz="4000" dirty="0" smtClean="0"/>
              <a:t>望远镜</a:t>
            </a:r>
            <a:endParaRPr lang="zh-CN" altLang="en-US" sz="4000" dirty="0" smtClean="0"/>
          </a:p>
        </p:txBody>
      </p:sp>
      <p:pic>
        <p:nvPicPr>
          <p:cNvPr id="6" name="图片 5" descr="Cstar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2965" y="598170"/>
            <a:ext cx="6889115" cy="584644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560435" y="6125845"/>
            <a:ext cx="523240" cy="478155"/>
          </a:xfrm>
        </p:spPr>
        <p:txBody>
          <a:bodyPr/>
          <a:lstStyle/>
          <a:p>
            <a:pPr>
              <a:defRPr/>
            </a:pPr>
            <a:fld id="{491497CC-9290-45EF-B28F-83B3AB78293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8420" y="1085850"/>
            <a:ext cx="7931150" cy="47091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RACS2</a:t>
            </a:r>
            <a:r>
              <a:rPr lang="zh-CN" altLang="en-US" dirty="0" smtClean="0"/>
              <a:t>框架在兴隆碎片观测望远镜中的应用</a:t>
            </a:r>
            <a:endParaRPr lang="en-US" altLang="zh-CN" dirty="0"/>
          </a:p>
          <a:p>
            <a:r>
              <a:rPr lang="zh-CN" altLang="en-US" dirty="0" smtClean="0"/>
              <a:t>碎片观测望远镜：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采用实验室自研的</a:t>
            </a:r>
            <a:r>
              <a:rPr lang="en-US" dirty="0" smtClean="0"/>
              <a:t>CMOS</a:t>
            </a:r>
            <a:r>
              <a:rPr lang="zh-CN" altLang="en-US" dirty="0" smtClean="0"/>
              <a:t>相机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要求无人值守，自动跟踪观测</a:t>
            </a:r>
            <a:endParaRPr lang="zh-CN" altLang="en-US" dirty="0" smtClean="0"/>
          </a:p>
          <a:p>
            <a:pPr lvl="1"/>
            <a:r>
              <a:rPr lang="zh-CN" altLang="en-US" dirty="0">
                <a:sym typeface="+mn-ea"/>
              </a:rPr>
              <a:t>涉及更多的设备控制：圆顶，气象站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目前已在兴隆天文台进行了数千次跟踪观测任务。</a:t>
            </a:r>
            <a:endParaRPr lang="zh-CN" altLang="en-US" dirty="0" smtClean="0"/>
          </a:p>
          <a:p>
            <a:pPr marL="457200" lvl="1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/>
              <a:t>碎片观测望远镜</a:t>
            </a:r>
            <a:endParaRPr lang="zh-CN" altLang="en-US" sz="4000" dirty="0" smtClean="0"/>
          </a:p>
        </p:txBody>
      </p:sp>
      <p:pic>
        <p:nvPicPr>
          <p:cNvPr id="5" name="图片 4" descr="IMG_20191108_141315_edit_58027218763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0" y="3916045"/>
            <a:ext cx="3648075" cy="258064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60435" y="6125845"/>
            <a:ext cx="523240" cy="478155"/>
          </a:xfrm>
        </p:spPr>
        <p:txBody>
          <a:bodyPr/>
          <a:lstStyle/>
          <a:p>
            <a:pPr>
              <a:defRPr/>
            </a:pPr>
            <a:fld id="{491497CC-9290-45EF-B28F-83B3AB78293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563562"/>
          </a:xfrm>
        </p:spPr>
        <p:txBody>
          <a:bodyPr/>
          <a:lstStyle/>
          <a:p>
            <a:pPr algn="l" eaLnBrk="1" hangingPunct="1"/>
            <a:r>
              <a:rPr lang="zh-CN" altLang="zh-CN" sz="4000" dirty="0">
                <a:solidFill>
                  <a:schemeClr val="tx1"/>
                </a:solidFill>
              </a:rPr>
              <a:t>碎片观测</a:t>
            </a:r>
            <a:r>
              <a:rPr lang="zh-CN" sz="4000" dirty="0">
                <a:solidFill>
                  <a:schemeClr val="tx1"/>
                </a:solidFill>
              </a:rPr>
              <a:t>望远镜</a:t>
            </a:r>
            <a:endParaRPr lang="zh-CN" sz="4000" dirty="0">
              <a:solidFill>
                <a:schemeClr val="tx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532495" y="6106160"/>
            <a:ext cx="551180" cy="497840"/>
          </a:xfrm>
        </p:spPr>
        <p:txBody>
          <a:bodyPr/>
          <a:lstStyle/>
          <a:p>
            <a:pPr>
              <a:defRPr/>
            </a:pPr>
            <a:fld id="{491497CC-9290-45EF-B28F-83B3AB78293F}" type="slidenum">
              <a:rPr lang="en-US" altLang="zh-CN"/>
            </a:fld>
            <a:endParaRPr lang="en-US" altLang="zh-CN"/>
          </a:p>
        </p:txBody>
      </p:sp>
      <p:pic>
        <p:nvPicPr>
          <p:cNvPr id="304" name="图片 304" descr="手机屏幕截图&#10;&#10;描述已自动生成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" y="1624965"/>
            <a:ext cx="6161405" cy="4091940"/>
          </a:xfrm>
          <a:prstGeom prst="rect">
            <a:avLst/>
          </a:prstGeom>
        </p:spPr>
      </p:pic>
      <p:pic>
        <p:nvPicPr>
          <p:cNvPr id="7" name="图片 6" descr="图片包含 蓝色, 挂, 灯光, 站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015" y="1624965"/>
            <a:ext cx="2800985" cy="37363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/>
              <a:t>碎片观测望远镜</a:t>
            </a:r>
            <a:endParaRPr lang="zh-CN" altLang="en-US" sz="4000" dirty="0" smtClean="0"/>
          </a:p>
        </p:txBody>
      </p:sp>
      <p:pic>
        <p:nvPicPr>
          <p:cNvPr id="5" name="图片 4" descr="debri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135" y="1162050"/>
            <a:ext cx="8237855" cy="506412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560435" y="6125845"/>
            <a:ext cx="523240" cy="478155"/>
          </a:xfrm>
        </p:spPr>
        <p:txBody>
          <a:bodyPr/>
          <a:lstStyle/>
          <a:p>
            <a:pPr>
              <a:defRPr/>
            </a:pPr>
            <a:fld id="{491497CC-9290-45EF-B28F-83B3AB78293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563562"/>
          </a:xfrm>
        </p:spPr>
        <p:txBody>
          <a:bodyPr/>
          <a:lstStyle/>
          <a:p>
            <a:pPr algn="l" eaLnBrk="1" hangingPunct="1"/>
            <a:r>
              <a:rPr lang="en-US" altLang="zh-CN" sz="4000" dirty="0">
                <a:solidFill>
                  <a:schemeClr val="tx1"/>
                </a:solidFill>
              </a:rPr>
              <a:t>Web</a:t>
            </a:r>
            <a:r>
              <a:rPr lang="zh-CN" altLang="en-US" sz="4000" dirty="0">
                <a:solidFill>
                  <a:schemeClr val="tx1"/>
                </a:solidFill>
              </a:rPr>
              <a:t>界面运行示例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569325" y="6125845"/>
            <a:ext cx="514350" cy="478155"/>
          </a:xfrm>
        </p:spPr>
        <p:txBody>
          <a:bodyPr/>
          <a:lstStyle/>
          <a:p>
            <a:pPr>
              <a:defRPr/>
            </a:pPr>
            <a:fld id="{491497CC-9290-45EF-B28F-83B3AB78293F}" type="slidenum">
              <a:rPr lang="en-US" altLang="zh-CN"/>
            </a:fld>
            <a:endParaRPr lang="en-US" altLang="zh-CN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600200"/>
            <a:ext cx="2858770" cy="452628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  <p:pic>
        <p:nvPicPr>
          <p:cNvPr id="5" name="图片 4" descr="web_dem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5" y="982980"/>
            <a:ext cx="8532495" cy="58769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563562"/>
          </a:xfrm>
        </p:spPr>
        <p:txBody>
          <a:bodyPr/>
          <a:lstStyle/>
          <a:p>
            <a:pPr algn="l" eaLnBrk="1" hangingPunct="1"/>
            <a:r>
              <a:rPr lang="en-US" altLang="zh-CN" sz="4000" dirty="0">
                <a:solidFill>
                  <a:schemeClr val="tx1"/>
                </a:solidFill>
              </a:rPr>
              <a:t>Web</a:t>
            </a:r>
            <a:r>
              <a:rPr lang="zh-CN" altLang="en-US" sz="4000" dirty="0">
                <a:solidFill>
                  <a:schemeClr val="tx1"/>
                </a:solidFill>
              </a:rPr>
              <a:t>界面运行示例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514080" y="6127115"/>
            <a:ext cx="569595" cy="476885"/>
          </a:xfrm>
        </p:spPr>
        <p:txBody>
          <a:bodyPr/>
          <a:lstStyle/>
          <a:p>
            <a:pPr>
              <a:defRPr/>
            </a:pPr>
            <a:fld id="{491497CC-9290-45EF-B28F-83B3AB78293F}" type="slidenum">
              <a:rPr lang="en-US" altLang="zh-CN"/>
            </a:fld>
            <a:endParaRPr lang="en-US" altLang="zh-CN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600200"/>
            <a:ext cx="2858770" cy="452628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  <p:pic>
        <p:nvPicPr>
          <p:cNvPr id="44" name="图片 44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" y="1312545"/>
            <a:ext cx="9005570" cy="42329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505585" y="2693988"/>
            <a:ext cx="7772400" cy="1470025"/>
          </a:xfrm>
        </p:spPr>
        <p:txBody>
          <a:bodyPr anchor="ctr"/>
          <a:lstStyle/>
          <a:p>
            <a:pPr eaLnBrk="1" hangingPunct="1"/>
            <a:r>
              <a:rPr lang="zh-CN" altLang="en-US" sz="5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谢谢！</a:t>
            </a:r>
            <a:endParaRPr lang="zh-CN" altLang="en-US" sz="5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 advTm="343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7715885" cy="563245"/>
          </a:xfrm>
        </p:spPr>
        <p:txBody>
          <a:bodyPr/>
          <a:lstStyle/>
          <a:p>
            <a:pPr algn="l" eaLnBrk="1" hangingPunct="1"/>
            <a:r>
              <a:rPr lang="zh-CN" altLang="zh-CN" sz="4000">
                <a:solidFill>
                  <a:schemeClr val="tx1"/>
                </a:solidFill>
              </a:rPr>
              <a:t>远程自主观测的重要性</a:t>
            </a:r>
            <a:endParaRPr lang="zh-CN" altLang="zh-CN" sz="4000">
              <a:solidFill>
                <a:schemeClr val="tx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497CC-9290-45EF-B28F-83B3AB78293F}" type="slidenum">
              <a:rPr lang="en-US" altLang="zh-CN"/>
            </a:fld>
            <a:endParaRPr lang="en-US" altLang="zh-CN"/>
          </a:p>
        </p:txBody>
      </p:sp>
      <p:sp>
        <p:nvSpPr>
          <p:cNvPr id="9219" name="内容占位符 1"/>
          <p:cNvSpPr>
            <a:spLocks noGrp="1" noChangeArrowheads="1"/>
          </p:cNvSpPr>
          <p:nvPr>
            <p:ph idx="1"/>
          </p:nvPr>
        </p:nvSpPr>
        <p:spPr>
          <a:xfrm>
            <a:off x="233045" y="1167130"/>
            <a:ext cx="7819390" cy="4526280"/>
          </a:xfrm>
        </p:spPr>
        <p:txBody>
          <a:bodyPr/>
          <a:lstStyle/>
          <a:p>
            <a:pPr>
              <a:lnSpc>
                <a:spcPct val="190000"/>
              </a:lnSpc>
            </a:pPr>
            <a:r>
              <a:rPr lang="zh-CN" altLang="en-US" sz="2400" dirty="0" smtClean="0">
                <a:solidFill>
                  <a:srgbClr val="5454A9"/>
                </a:solidFill>
                <a:ea typeface="黑体" panose="02010609060101010101" pitchFamily="49" charset="-122"/>
              </a:rPr>
              <a:t>提高复杂功能设备的可维护性</a:t>
            </a:r>
            <a:endParaRPr lang="zh-CN" altLang="en-US" sz="2400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>
              <a:lnSpc>
                <a:spcPct val="190000"/>
              </a:lnSpc>
            </a:pPr>
            <a:r>
              <a:rPr lang="zh-CN" altLang="en-US" sz="2400" dirty="0" smtClean="0">
                <a:solidFill>
                  <a:srgbClr val="5454A9"/>
                </a:solidFill>
                <a:ea typeface="黑体" panose="02010609060101010101" pitchFamily="49" charset="-122"/>
              </a:rPr>
              <a:t>提高观测效率</a:t>
            </a:r>
            <a:endParaRPr lang="zh-CN" altLang="en-US" sz="2400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>
              <a:lnSpc>
                <a:spcPct val="190000"/>
              </a:lnSpc>
            </a:pPr>
            <a:r>
              <a:rPr lang="zh-CN" altLang="en-US" sz="2400" dirty="0" smtClean="0">
                <a:solidFill>
                  <a:srgbClr val="5454A9"/>
                </a:solidFill>
                <a:ea typeface="黑体" panose="02010609060101010101" pitchFamily="49" charset="-122"/>
              </a:rPr>
              <a:t>降低观测人力成本，专注科学研究</a:t>
            </a:r>
            <a:endParaRPr lang="zh-CN" altLang="en-US" sz="2400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>
              <a:lnSpc>
                <a:spcPct val="190000"/>
              </a:lnSpc>
            </a:pPr>
            <a:r>
              <a:rPr lang="zh-CN" altLang="en-US" sz="2400" dirty="0" smtClean="0">
                <a:solidFill>
                  <a:srgbClr val="5454A9"/>
                </a:solidFill>
                <a:ea typeface="黑体" panose="02010609060101010101" pitchFamily="49" charset="-122"/>
              </a:rPr>
              <a:t>深化学科交叉，推动物联网、虚拟天文台发展</a:t>
            </a:r>
            <a:endParaRPr lang="zh-CN" altLang="en-US" sz="2400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>
              <a:lnSpc>
                <a:spcPct val="190000"/>
              </a:lnSpc>
            </a:pPr>
            <a:r>
              <a:rPr lang="zh-CN" altLang="en-US" sz="2400" dirty="0" smtClean="0">
                <a:solidFill>
                  <a:srgbClr val="5454A9"/>
                </a:solidFill>
                <a:ea typeface="黑体" panose="02010609060101010101" pitchFamily="49" charset="-122"/>
              </a:rPr>
              <a:t>降低天文观测门槛、增强天文科普教育</a:t>
            </a:r>
            <a:endParaRPr lang="zh-CN" altLang="en-US" sz="2400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>
              <a:lnSpc>
                <a:spcPct val="190000"/>
              </a:lnSpc>
            </a:pPr>
            <a:r>
              <a:rPr lang="zh-CN" altLang="en-US" sz="2400" dirty="0" smtClean="0">
                <a:solidFill>
                  <a:srgbClr val="5454A9"/>
                </a:solidFill>
                <a:ea typeface="黑体" panose="02010609060101010101" pitchFamily="49" charset="-122"/>
              </a:rPr>
              <a:t>国际化、标准化</a:t>
            </a:r>
            <a:endParaRPr lang="zh-CN" altLang="en-US" sz="2000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zh-CN" sz="2800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5347970" cy="563245"/>
          </a:xfrm>
        </p:spPr>
        <p:txBody>
          <a:bodyPr/>
          <a:lstStyle/>
          <a:p>
            <a:pPr algn="l" eaLnBrk="1" hangingPunct="1"/>
            <a:r>
              <a:rPr lang="zh-CN" altLang="zh-CN" sz="4000">
                <a:solidFill>
                  <a:schemeClr val="tx1"/>
                </a:solidFill>
              </a:rPr>
              <a:t>远程自主观测系统构架</a:t>
            </a:r>
            <a:endParaRPr lang="zh-CN" altLang="zh-CN" sz="4000">
              <a:solidFill>
                <a:schemeClr val="tx1"/>
              </a:solidFill>
            </a:endParaRPr>
          </a:p>
        </p:txBody>
      </p:sp>
      <p:sp>
        <p:nvSpPr>
          <p:cNvPr id="9219" name="内容占位符 1"/>
          <p:cNvSpPr>
            <a:spLocks noGrp="1" noChangeArrowheads="1"/>
          </p:cNvSpPr>
          <p:nvPr>
            <p:ph idx="1"/>
          </p:nvPr>
        </p:nvSpPr>
        <p:spPr>
          <a:xfrm>
            <a:off x="147955" y="1177925"/>
            <a:ext cx="8229600" cy="4805045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2400" b="1" dirty="0" smtClean="0">
                <a:solidFill>
                  <a:srgbClr val="5454A9"/>
                </a:solidFill>
                <a:ea typeface="黑体" panose="02010609060101010101" pitchFamily="49" charset="-122"/>
              </a:rPr>
              <a:t>用户服务层</a:t>
            </a:r>
            <a:endParaRPr lang="zh-CN" altLang="en-US" sz="2000" b="1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lvl="1" algn="l">
              <a:lnSpc>
                <a:spcPct val="130000"/>
              </a:lnSpc>
              <a:buClrTx/>
              <a:buSzTx/>
              <a:buFontTx/>
              <a:buChar char="–"/>
            </a:pPr>
            <a:r>
              <a:rPr lang="zh-CN" altLang="en-US" sz="2000" b="1" dirty="0">
                <a:solidFill>
                  <a:srgbClr val="537004"/>
                </a:solidFill>
                <a:ea typeface="黑体" panose="02010609060101010101" pitchFamily="49" charset="-122"/>
              </a:rPr>
              <a:t>调试、观测</a:t>
            </a:r>
            <a:endParaRPr lang="zh-CN" altLang="en-US" sz="2000" b="1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lvl="1" algn="l">
              <a:lnSpc>
                <a:spcPct val="130000"/>
              </a:lnSpc>
              <a:buClrTx/>
              <a:buSzTx/>
              <a:buFontTx/>
              <a:buChar char="–"/>
            </a:pPr>
            <a:r>
              <a:rPr lang="zh-CN" altLang="en-US" sz="2000" b="1" dirty="0">
                <a:solidFill>
                  <a:srgbClr val="537004"/>
                </a:solidFill>
                <a:ea typeface="黑体" panose="02010609060101010101" pitchFamily="49" charset="-122"/>
              </a:rPr>
              <a:t>通信延迟</a:t>
            </a:r>
            <a:endParaRPr lang="zh-CN" altLang="en-US" sz="2000" b="1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2400" b="1" dirty="0" smtClean="0">
                <a:solidFill>
                  <a:srgbClr val="5454A9"/>
                </a:solidFill>
                <a:ea typeface="黑体" panose="02010609060101010101" pitchFamily="49" charset="-122"/>
              </a:rPr>
              <a:t>观测控制层</a:t>
            </a:r>
            <a:endParaRPr lang="zh-CN" altLang="en-US" sz="2400" b="1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 marL="742950" lvl="1" indent="-285750" algn="l">
              <a:lnSpc>
                <a:spcPct val="130000"/>
              </a:lnSpc>
              <a:buClrTx/>
              <a:buSzTx/>
              <a:buFontTx/>
              <a:buChar char="–"/>
            </a:pPr>
            <a:r>
              <a:rPr lang="zh-CN" altLang="en-US" sz="2000" b="1" dirty="0">
                <a:solidFill>
                  <a:srgbClr val="537004"/>
                </a:solidFill>
                <a:ea typeface="黑体" panose="02010609060101010101" pitchFamily="49" charset="-122"/>
              </a:rPr>
              <a:t>观测模型泛化</a:t>
            </a:r>
            <a:endParaRPr lang="zh-CN" altLang="en-US" sz="2000" b="1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marL="742950" lvl="1" indent="-285750" algn="l">
              <a:lnSpc>
                <a:spcPct val="130000"/>
              </a:lnSpc>
              <a:buClrTx/>
              <a:buSzTx/>
              <a:buFontTx/>
              <a:buChar char="–"/>
            </a:pPr>
            <a:r>
              <a:rPr lang="zh-CN" altLang="en-US" sz="2000" b="1" dirty="0">
                <a:solidFill>
                  <a:srgbClr val="537004"/>
                </a:solidFill>
                <a:ea typeface="黑体" panose="02010609060101010101" pitchFamily="49" charset="-122"/>
              </a:rPr>
              <a:t>流程自动化</a:t>
            </a:r>
            <a:endParaRPr lang="zh-CN" altLang="en-US" sz="2000" b="1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2400" b="1" dirty="0" smtClean="0">
                <a:solidFill>
                  <a:srgbClr val="5454A9"/>
                </a:solidFill>
                <a:ea typeface="黑体" panose="02010609060101010101" pitchFamily="49" charset="-122"/>
              </a:rPr>
              <a:t>设备控制层</a:t>
            </a:r>
            <a:endParaRPr lang="zh-CN" altLang="en-US" sz="2400" b="1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 marL="742950" lvl="1" indent="-285750" algn="l">
              <a:lnSpc>
                <a:spcPct val="130000"/>
              </a:lnSpc>
              <a:buClrTx/>
              <a:buSzTx/>
              <a:buFontTx/>
              <a:buChar char="–"/>
            </a:pPr>
            <a:r>
              <a:rPr lang="zh-CN" altLang="en-US" sz="2000" b="1" dirty="0">
                <a:solidFill>
                  <a:srgbClr val="537004"/>
                </a:solidFill>
                <a:ea typeface="黑体" panose="02010609060101010101" pitchFamily="49" charset="-122"/>
              </a:rPr>
              <a:t>标准化，抽象化</a:t>
            </a:r>
            <a:endParaRPr lang="zh-CN" altLang="en-US" sz="2000" b="1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marL="742950" lvl="1" indent="-285750" algn="l">
              <a:lnSpc>
                <a:spcPct val="130000"/>
              </a:lnSpc>
              <a:buClrTx/>
              <a:buSzTx/>
              <a:buFontTx/>
              <a:buChar char="–"/>
            </a:pPr>
            <a:r>
              <a:rPr lang="zh-CN" altLang="en-US" sz="2000" b="1" dirty="0">
                <a:solidFill>
                  <a:srgbClr val="537004"/>
                </a:solidFill>
                <a:ea typeface="黑体" panose="02010609060101010101" pitchFamily="49" charset="-122"/>
              </a:rPr>
              <a:t>模拟</a:t>
            </a:r>
            <a:endParaRPr lang="zh-CN" altLang="en-US" sz="2000" b="1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2400" b="1" dirty="0" smtClean="0">
                <a:solidFill>
                  <a:srgbClr val="5454A9"/>
                </a:solidFill>
                <a:ea typeface="黑体" panose="02010609060101010101" pitchFamily="49" charset="-122"/>
              </a:rPr>
              <a:t>硬件设备层</a:t>
            </a:r>
            <a:endParaRPr lang="zh-CN" altLang="en-US" sz="2400" b="1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497CC-9290-45EF-B28F-83B3AB78293F}" type="slidenum">
              <a:rPr lang="en-US" altLang="zh-CN"/>
            </a:fld>
            <a:endParaRPr lang="en-US" altLang="zh-CN"/>
          </a:p>
        </p:txBody>
      </p:sp>
      <p:pic>
        <p:nvPicPr>
          <p:cNvPr id="203" name="图片 203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265" y="1101090"/>
            <a:ext cx="6201410" cy="48818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318895"/>
            <a:ext cx="6096635" cy="4902200"/>
          </a:xfrm>
        </p:spPr>
        <p:txBody>
          <a:bodyPr/>
          <a:lstStyle/>
          <a:p>
            <a:pPr marL="0" indent="0">
              <a:buNone/>
            </a:pPr>
            <a:endParaRPr lang="en-US" altLang="zh-CN" sz="2000" dirty="0" smtClean="0"/>
          </a:p>
          <a:p>
            <a:r>
              <a:rPr lang="zh-CN" altLang="en-US" sz="2400" dirty="0" smtClean="0"/>
              <a:t>分布式组件化设计：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每个组件负责一个单独的设备或服务功能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组件对外提供命令、参数、状态接口</a:t>
            </a:r>
            <a:endParaRPr lang="en-US" altLang="zh-CN" sz="2000" dirty="0" smtClean="0"/>
          </a:p>
          <a:p>
            <a:pPr lvl="1"/>
            <a:r>
              <a:rPr lang="zh-CN" altLang="en-US" sz="2000" dirty="0"/>
              <a:t>组件</a:t>
            </a:r>
            <a:r>
              <a:rPr lang="zh-CN" altLang="en-US" sz="2000" dirty="0" smtClean="0"/>
              <a:t>间通过网络消息总线互相连接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具有灵活的可扩展性</a:t>
            </a:r>
            <a:endParaRPr lang="en-US" altLang="zh-CN" sz="2000" dirty="0" smtClean="0"/>
          </a:p>
          <a:p>
            <a:pPr lvl="1"/>
            <a:endParaRPr lang="en-US" altLang="zh-CN" dirty="0"/>
          </a:p>
          <a:p>
            <a:r>
              <a:rPr lang="zh-CN" altLang="en-US" sz="2055" dirty="0" smtClean="0"/>
              <a:t>消息总线设计：</a:t>
            </a:r>
            <a:endParaRPr lang="zh-CN" altLang="en-US" sz="2055" dirty="0" smtClean="0"/>
          </a:p>
          <a:p>
            <a:pPr lvl="1"/>
            <a:r>
              <a:rPr lang="zh-CN" altLang="en-US" sz="1800" dirty="0" smtClean="0"/>
              <a:t>一对多，多对多通信模式</a:t>
            </a:r>
            <a:endParaRPr lang="zh-CN" altLang="en-US" sz="1800" dirty="0" smtClean="0"/>
          </a:p>
          <a:p>
            <a:pPr lvl="1"/>
            <a:r>
              <a:rPr lang="zh-CN" altLang="en-US" sz="1800" dirty="0" smtClean="0"/>
              <a:t>组件间解耦</a:t>
            </a:r>
            <a:endParaRPr lang="zh-CN" altLang="en-US" sz="18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/>
              <a:t>自主观测技术</a:t>
            </a:r>
            <a:endParaRPr lang="zh-CN" altLang="en-US" sz="4000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9D5C7-5BA6-9048-A6DC-A43B9D014A82}" type="slidenum">
              <a:rPr lang="en-US" altLang="zh-CN" smtClean="0"/>
            </a:fld>
            <a:endParaRPr lang="en-US" altLang="zh-CN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934045" y="663893"/>
          <a:ext cx="2262760" cy="2262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4" name="Visio" r:id="rId1" imgW="1508125" imgH="1508125" progId="Visio.Drawing.15">
                  <p:embed/>
                </p:oleObj>
              </mc:Choice>
              <mc:Fallback>
                <p:oleObj name="Visio" r:id="rId1" imgW="1508125" imgH="1508125" progId="Visio.Drawing.15">
                  <p:embed/>
                  <p:pic>
                    <p:nvPicPr>
                      <p:cNvPr id="0" name="图片 2364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34045" y="663893"/>
                        <a:ext cx="2262760" cy="2262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3966845" y="3427730"/>
          <a:ext cx="5082540" cy="2494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3" imgW="6040120" imgH="2859405" progId="Visio.Drawing.15">
                  <p:embed/>
                </p:oleObj>
              </mc:Choice>
              <mc:Fallback>
                <p:oleObj name="" r:id="rId3" imgW="6040120" imgH="2859405" progId="Visio.Drawing.15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6845" y="3427730"/>
                        <a:ext cx="5082540" cy="2494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563562"/>
          </a:xfrm>
        </p:spPr>
        <p:txBody>
          <a:bodyPr/>
          <a:lstStyle/>
          <a:p>
            <a:pPr algn="l" eaLnBrk="1" hangingPunct="1"/>
            <a:r>
              <a:rPr lang="zh-CN" altLang="zh-CN" sz="4000">
                <a:solidFill>
                  <a:schemeClr val="tx1"/>
                </a:solidFill>
              </a:rPr>
              <a:t>通信模型架构</a:t>
            </a:r>
            <a:endParaRPr lang="zh-CN" altLang="zh-CN" sz="4000">
              <a:solidFill>
                <a:schemeClr val="tx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497CC-9290-45EF-B28F-83B3AB78293F}" type="slidenum">
              <a:rPr lang="en-US" altLang="zh-CN"/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-3579"/>
          <a:stretch>
            <a:fillRect/>
          </a:stretch>
        </p:blipFill>
        <p:spPr>
          <a:xfrm>
            <a:off x="3787775" y="3887470"/>
            <a:ext cx="5300980" cy="2301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10" y="1807845"/>
            <a:ext cx="5292090" cy="2079625"/>
          </a:xfrm>
          <a:prstGeom prst="rect">
            <a:avLst/>
          </a:prstGeom>
        </p:spPr>
      </p:pic>
      <p:sp>
        <p:nvSpPr>
          <p:cNvPr id="9219" name="内容占位符 1"/>
          <p:cNvSpPr>
            <a:spLocks noGrp="1" noChangeArrowheads="1"/>
          </p:cNvSpPr>
          <p:nvPr>
            <p:ph idx="1"/>
          </p:nvPr>
        </p:nvSpPr>
        <p:spPr>
          <a:xfrm>
            <a:off x="85090" y="1107440"/>
            <a:ext cx="8284845" cy="4775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rgbClr val="5454A9"/>
                </a:solidFill>
                <a:ea typeface="黑体" panose="02010609060101010101" pitchFamily="49" charset="-122"/>
              </a:rPr>
              <a:t>CORBA (Common Object Request Broker Architecture)</a:t>
            </a:r>
            <a:endParaRPr lang="zh-CN" altLang="en-US" sz="2400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537004"/>
                </a:solidFill>
                <a:ea typeface="黑体" panose="02010609060101010101" pitchFamily="49" charset="-122"/>
              </a:rPr>
              <a:t>IDL</a:t>
            </a: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描述接口，跨语言</a:t>
            </a:r>
            <a:endParaRPr lang="zh-CN" altLang="en-US" sz="2000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对象请求代理，中间件技术</a:t>
            </a:r>
            <a:endParaRPr lang="zh-CN" altLang="en-US" sz="2000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客户端</a:t>
            </a:r>
            <a:r>
              <a:rPr lang="en-US" altLang="zh-CN" sz="2000" dirty="0">
                <a:solidFill>
                  <a:srgbClr val="537004"/>
                </a:solidFill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服务端模型</a:t>
            </a:r>
            <a:endParaRPr lang="zh-CN" altLang="en-US" sz="2000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案例：</a:t>
            </a:r>
            <a:r>
              <a:rPr lang="en-US" altLang="zh-CN" sz="2000" dirty="0">
                <a:solidFill>
                  <a:srgbClr val="537004"/>
                </a:solidFill>
                <a:ea typeface="黑体" panose="02010609060101010101" pitchFamily="49" charset="-122"/>
              </a:rPr>
              <a:t>ALMA</a:t>
            </a: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、</a:t>
            </a:r>
            <a:r>
              <a:rPr lang="en-US" altLang="zh-CN" sz="2000" dirty="0">
                <a:solidFill>
                  <a:srgbClr val="537004"/>
                </a:solidFill>
                <a:ea typeface="黑体" panose="02010609060101010101" pitchFamily="49" charset="-122"/>
              </a:rPr>
              <a:t>SKA</a:t>
            </a:r>
            <a:endParaRPr lang="zh-CN" altLang="en-US" sz="2000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rgbClr val="5454A9"/>
                </a:solidFill>
                <a:ea typeface="黑体" panose="02010609060101010101" pitchFamily="49" charset="-122"/>
              </a:rPr>
              <a:t>DDS (Data Distribution Service)</a:t>
            </a:r>
            <a:endParaRPr lang="zh-CN" altLang="zh-CN" sz="2400"/>
          </a:p>
          <a:p>
            <a:pPr lvl="1">
              <a:lnSpc>
                <a:spcPct val="120000"/>
              </a:lnSpc>
            </a:pP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Topic</a:t>
            </a:r>
            <a:r>
              <a:rPr lang="en-US" altLang="zh-CN" sz="2000" dirty="0">
                <a:solidFill>
                  <a:srgbClr val="537004"/>
                </a:solidFill>
                <a:ea typeface="黑体" panose="02010609060101010101" pitchFamily="49" charset="-122"/>
              </a:rPr>
              <a:t>; </a:t>
            </a: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发布订阅通信模式</a:t>
            </a:r>
            <a:endParaRPr lang="zh-CN" altLang="en-US" sz="2000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支持</a:t>
            </a:r>
            <a:r>
              <a:rPr lang="en-US" altLang="zh-CN" sz="2000" dirty="0">
                <a:solidFill>
                  <a:srgbClr val="537004"/>
                </a:solidFill>
                <a:ea typeface="黑体" panose="02010609060101010101" pitchFamily="49" charset="-122"/>
              </a:rPr>
              <a:t>QoS(</a:t>
            </a: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服务质量</a:t>
            </a:r>
            <a:r>
              <a:rPr lang="en-US" altLang="zh-CN" sz="2000" dirty="0">
                <a:solidFill>
                  <a:srgbClr val="537004"/>
                </a:solidFill>
                <a:ea typeface="黑体" panose="02010609060101010101" pitchFamily="49" charset="-122"/>
              </a:rPr>
              <a:t>)</a:t>
            </a:r>
            <a:endParaRPr lang="en-US" altLang="zh-CN" sz="2000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消息总线</a:t>
            </a:r>
            <a:endParaRPr lang="zh-CN" altLang="en-US" sz="2000" dirty="0">
              <a:solidFill>
                <a:srgbClr val="537004"/>
              </a:solidFill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000" dirty="0">
                <a:solidFill>
                  <a:srgbClr val="537004"/>
                </a:solidFill>
                <a:ea typeface="黑体" panose="02010609060101010101" pitchFamily="49" charset="-122"/>
              </a:rPr>
              <a:t>案例：</a:t>
            </a:r>
            <a:r>
              <a:rPr lang="en-US" altLang="zh-CN" sz="2000" dirty="0">
                <a:solidFill>
                  <a:srgbClr val="537004"/>
                </a:solidFill>
                <a:ea typeface="黑体" panose="02010609060101010101" pitchFamily="49" charset="-122"/>
              </a:rPr>
              <a:t>LSST</a:t>
            </a:r>
            <a:endParaRPr lang="zh-CN" altLang="zh-CN" sz="2000"/>
          </a:p>
          <a:p>
            <a:pPr lvl="1">
              <a:lnSpc>
                <a:spcPct val="150000"/>
              </a:lnSpc>
            </a:pPr>
            <a:endParaRPr lang="zh-CN" altLang="zh-CN" sz="2000"/>
          </a:p>
          <a:p>
            <a:pPr>
              <a:lnSpc>
                <a:spcPct val="150000"/>
              </a:lnSpc>
            </a:pPr>
            <a:endParaRPr lang="zh-CN" altLang="zh-CN" sz="2800"/>
          </a:p>
          <a:p>
            <a:pPr>
              <a:lnSpc>
                <a:spcPct val="150000"/>
              </a:lnSpc>
            </a:pPr>
            <a:endParaRPr lang="zh-CN" altLang="zh-CN" sz="2800"/>
          </a:p>
          <a:p>
            <a:pPr>
              <a:lnSpc>
                <a:spcPct val="150000"/>
              </a:lnSpc>
            </a:pPr>
            <a:endParaRPr lang="zh-CN" altLang="zh-CN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563562"/>
          </a:xfrm>
        </p:spPr>
        <p:txBody>
          <a:bodyPr/>
          <a:lstStyle/>
          <a:p>
            <a:pPr algn="l" eaLnBrk="1" hangingPunct="1"/>
            <a:r>
              <a:rPr lang="zh-CN" altLang="zh-CN" sz="4000">
                <a:solidFill>
                  <a:schemeClr val="tx1"/>
                </a:solidFill>
              </a:rPr>
              <a:t>国内自主观测现状</a:t>
            </a:r>
            <a:endParaRPr lang="zh-CN" altLang="zh-CN" sz="4000">
              <a:solidFill>
                <a:schemeClr val="tx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497CC-9290-45EF-B28F-83B3AB78293F}" type="slidenum">
              <a:rPr lang="en-US" altLang="zh-CN"/>
            </a:fld>
            <a:endParaRPr lang="en-US" altLang="zh-CN"/>
          </a:p>
        </p:txBody>
      </p:sp>
      <p:sp>
        <p:nvSpPr>
          <p:cNvPr id="9219" name="内容占位符 1"/>
          <p:cNvSpPr>
            <a:spLocks noGrp="1" noChangeArrowheads="1"/>
          </p:cNvSpPr>
          <p:nvPr>
            <p:ph idx="1"/>
          </p:nvPr>
        </p:nvSpPr>
        <p:spPr>
          <a:xfrm>
            <a:off x="202565" y="1356360"/>
            <a:ext cx="7730490" cy="452628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zh-CN" altLang="en-US" dirty="0" smtClean="0">
                <a:solidFill>
                  <a:srgbClr val="5454A9"/>
                </a:solidFill>
                <a:ea typeface="黑体" panose="02010609060101010101" pitchFamily="49" charset="-122"/>
                <a:sym typeface="+mn-ea"/>
              </a:rPr>
              <a:t>起步较晚，自动化控制程度较低</a:t>
            </a:r>
            <a:endParaRPr lang="zh-CN" altLang="en-US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 smtClean="0">
                <a:solidFill>
                  <a:srgbClr val="5454A9"/>
                </a:solidFill>
                <a:ea typeface="黑体" panose="02010609060101010101" pitchFamily="49" charset="-122"/>
                <a:sym typeface="+mn-ea"/>
              </a:rPr>
              <a:t>缺少友好、高效的远程组网控制方案</a:t>
            </a:r>
            <a:endParaRPr lang="zh-CN" altLang="en-US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 smtClean="0">
                <a:solidFill>
                  <a:srgbClr val="5454A9"/>
                </a:solidFill>
                <a:ea typeface="黑体" panose="02010609060101010101" pitchFamily="49" charset="-122"/>
                <a:sym typeface="+mn-ea"/>
              </a:rPr>
              <a:t>大型望远镜：基于CORBA、</a:t>
            </a:r>
            <a:r>
              <a:rPr lang="en-US" altLang="zh-CN" dirty="0" smtClean="0">
                <a:solidFill>
                  <a:srgbClr val="5454A9"/>
                </a:solidFill>
                <a:ea typeface="黑体" panose="02010609060101010101" pitchFamily="49" charset="-122"/>
                <a:sym typeface="+mn-ea"/>
              </a:rPr>
              <a:t>DDS</a:t>
            </a:r>
            <a:endParaRPr lang="zh-CN" altLang="en-US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 smtClean="0">
                <a:solidFill>
                  <a:srgbClr val="5454A9"/>
                </a:solidFill>
                <a:ea typeface="黑体" panose="02010609060101010101" pitchFamily="49" charset="-122"/>
                <a:sym typeface="+mn-ea"/>
              </a:rPr>
              <a:t>小型望远镜：基于 RTS2</a:t>
            </a:r>
            <a:endParaRPr lang="zh-CN" altLang="en-US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>
              <a:lnSpc>
                <a:spcPct val="170000"/>
              </a:lnSpc>
            </a:pPr>
            <a:endParaRPr lang="zh-CN" altLang="en-US" sz="2000" dirty="0" smtClean="0">
              <a:solidFill>
                <a:srgbClr val="5454A9"/>
              </a:solidFill>
              <a:ea typeface="黑体" panose="02010609060101010101" pitchFamily="49" charset="-122"/>
            </a:endParaRPr>
          </a:p>
          <a:p>
            <a:pPr lvl="1">
              <a:lnSpc>
                <a:spcPct val="170000"/>
              </a:lnSpc>
            </a:pPr>
            <a:endParaRPr lang="zh-CN" altLang="zh-CN" sz="2000"/>
          </a:p>
          <a:p>
            <a:pPr>
              <a:lnSpc>
                <a:spcPct val="170000"/>
              </a:lnSpc>
            </a:pPr>
            <a:endParaRPr lang="zh-CN" altLang="zh-CN" sz="2800"/>
          </a:p>
          <a:p>
            <a:pPr>
              <a:lnSpc>
                <a:spcPct val="170000"/>
              </a:lnSpc>
            </a:pPr>
            <a:endParaRPr lang="zh-CN" altLang="zh-CN" sz="2800"/>
          </a:p>
          <a:p>
            <a:pPr>
              <a:lnSpc>
                <a:spcPct val="150000"/>
              </a:lnSpc>
            </a:pPr>
            <a:endParaRPr lang="zh-CN" altLang="zh-CN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600200"/>
            <a:ext cx="6221730" cy="4710430"/>
          </a:xfrm>
        </p:spPr>
        <p:txBody>
          <a:bodyPr/>
          <a:lstStyle/>
          <a:p>
            <a:r>
              <a:rPr lang="en-US" altLang="zh-CN" sz="2400">
                <a:sym typeface="+mn-ea"/>
              </a:rPr>
              <a:t>RTS2</a:t>
            </a:r>
            <a:r>
              <a:rPr sz="2400">
                <a:sym typeface="+mn-ea"/>
              </a:rPr>
              <a:t>望远镜控制系统</a:t>
            </a:r>
            <a:endParaRPr lang="zh-CN" altLang="en-US" sz="2400" dirty="0" smtClean="0"/>
          </a:p>
          <a:p>
            <a:pPr lvl="1"/>
            <a:r>
              <a:rPr sz="2400">
                <a:solidFill>
                  <a:schemeClr val="accent5"/>
                </a:solidFill>
                <a:sym typeface="+mn-ea"/>
              </a:rPr>
              <a:t>基于中心命名服务的自动发现</a:t>
            </a:r>
            <a:endParaRPr lang="en-US" altLang="zh-CN" sz="2400" dirty="0">
              <a:solidFill>
                <a:schemeClr val="accent5"/>
              </a:solidFill>
            </a:endParaRPr>
          </a:p>
          <a:p>
            <a:pPr lvl="1"/>
            <a:r>
              <a:rPr sz="2400">
                <a:solidFill>
                  <a:schemeClr val="accent5"/>
                </a:solidFill>
                <a:sym typeface="+mn-ea"/>
              </a:rPr>
              <a:t>组件之间两两互联通信</a:t>
            </a:r>
            <a:endParaRPr lang="en-US" altLang="zh-CN" sz="2400" dirty="0" smtClean="0">
              <a:solidFill>
                <a:schemeClr val="accent5"/>
              </a:solidFill>
            </a:endParaRPr>
          </a:p>
          <a:p>
            <a:pPr lvl="1"/>
            <a:r>
              <a:rPr sz="2400">
                <a:solidFill>
                  <a:schemeClr val="accent5"/>
                </a:solidFill>
                <a:sym typeface="+mn-ea"/>
              </a:rPr>
              <a:t>完善的组件化设计</a:t>
            </a:r>
            <a:endParaRPr lang="en-US" altLang="zh-CN" sz="2400" dirty="0">
              <a:solidFill>
                <a:schemeClr val="accent5"/>
              </a:solidFill>
            </a:endParaRPr>
          </a:p>
          <a:p>
            <a:pPr lvl="1"/>
            <a:r>
              <a:rPr sz="2400">
                <a:solidFill>
                  <a:schemeClr val="accent5"/>
                </a:solidFill>
                <a:sym typeface="+mn-ea"/>
              </a:rPr>
              <a:t>丰富的设备支持</a:t>
            </a:r>
            <a:endParaRPr sz="2400">
              <a:solidFill>
                <a:schemeClr val="accent5"/>
              </a:solidFill>
              <a:sym typeface="+mn-ea"/>
            </a:endParaRPr>
          </a:p>
          <a:p>
            <a:pPr lvl="1"/>
            <a:endParaRPr lang="en-US" altLang="zh-CN" sz="2400" dirty="0">
              <a:solidFill>
                <a:schemeClr val="accent5"/>
              </a:solidFill>
            </a:endParaRPr>
          </a:p>
          <a:p>
            <a:r>
              <a:rPr>
                <a:sym typeface="+mn-ea"/>
              </a:rPr>
              <a:t>基于</a:t>
            </a:r>
            <a:r>
              <a:rPr lang="en-US" altLang="zh-CN">
                <a:sym typeface="+mn-ea"/>
              </a:rPr>
              <a:t>Socket</a:t>
            </a:r>
            <a:r>
              <a:rPr>
                <a:sym typeface="+mn-ea"/>
              </a:rPr>
              <a:t>的自定协议</a:t>
            </a:r>
            <a:endParaRPr lang="zh-CN" altLang="en-US" dirty="0"/>
          </a:p>
          <a:p>
            <a:r>
              <a:rPr lang="zh-CN" altLang="en-US" dirty="0"/>
              <a:t>优点</a:t>
            </a:r>
            <a:r>
              <a:rPr lang="zh-CN" altLang="en-US" dirty="0" smtClean="0"/>
              <a:t>：定制性功能，轻量，稳定</a:t>
            </a:r>
            <a:endParaRPr lang="en-US" altLang="zh-CN" dirty="0" smtClean="0"/>
          </a:p>
          <a:p>
            <a:r>
              <a:rPr lang="zh-CN" altLang="en-US" dirty="0" smtClean="0"/>
              <a:t>缺点：设计工作量大，可扩展性较差</a:t>
            </a:r>
            <a:endParaRPr lang="en-US" altLang="zh-CN" dirty="0"/>
          </a:p>
          <a:p>
            <a:endParaRPr lang="en-US" altLang="zh-CN" sz="2400" dirty="0" smtClean="0">
              <a:solidFill>
                <a:schemeClr val="accent5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14324" y="228600"/>
            <a:ext cx="5121771" cy="609600"/>
          </a:xfrm>
        </p:spPr>
        <p:txBody>
          <a:bodyPr/>
          <a:lstStyle/>
          <a:p>
            <a:r>
              <a:rPr lang="en-US" altLang="zh-CN" sz="4000">
                <a:sym typeface="+mn-ea"/>
              </a:rPr>
              <a:t>RTS2</a:t>
            </a:r>
            <a:r>
              <a:rPr sz="4000">
                <a:sym typeface="+mn-ea"/>
              </a:rPr>
              <a:t>望远镜控制系统</a:t>
            </a:r>
            <a:endParaRPr lang="zh-CN" altLang="en-US" sz="4000" dirty="0"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9D5C7-5BA6-9048-A6DC-A43B9D014A82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22950" y="1600200"/>
            <a:ext cx="3011805" cy="19792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45480" y="3851275"/>
            <a:ext cx="3398520" cy="558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aseline="0" dirty="0" smtClean="0">
                <a:solidFill>
                  <a:srgbClr val="5454A9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南极亮星巡天望远镜 </a:t>
            </a:r>
            <a:r>
              <a:rPr lang="en-US" altLang="zh-CN" sz="2000" baseline="0" dirty="0" smtClean="0">
                <a:solidFill>
                  <a:srgbClr val="5454A9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BSST</a:t>
            </a:r>
            <a:endParaRPr lang="en-US" altLang="zh-CN" sz="2000" baseline="0" dirty="0" smtClean="0">
              <a:solidFill>
                <a:srgbClr val="5454A9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  <a:p>
            <a:endParaRPr lang="en-US" altLang="zh-CN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360" y="1165860"/>
            <a:ext cx="4104640" cy="5071745"/>
          </a:xfrm>
        </p:spPr>
        <p:txBody>
          <a:bodyPr/>
          <a:lstStyle/>
          <a:p>
            <a:r>
              <a:rPr kumimoji="1"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RACS2</a:t>
            </a:r>
            <a:r>
              <a:rPr kumimoji="1" lang="en-US" altLang="zh-CN" sz="2000" dirty="0" smtClean="0"/>
              <a:t> —— Remote Autonomous Control System</a:t>
            </a:r>
            <a:endParaRPr kumimoji="1" lang="en-US" altLang="zh-CN" sz="2000" dirty="0" smtClean="0"/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RACS2</a:t>
            </a:r>
            <a:r>
              <a:rPr kumimoji="1" lang="zh-CN" altLang="en-US" sz="2000" dirty="0" smtClean="0"/>
              <a:t>是使用</a:t>
            </a:r>
            <a:r>
              <a:rPr kumimoji="1" lang="en-US" altLang="zh-CN" sz="2000" dirty="0" err="1" smtClean="0"/>
              <a:t>ZeroMQ</a:t>
            </a:r>
            <a:r>
              <a:rPr kumimoji="1" lang="zh-CN" altLang="en-US" sz="2000" dirty="0" smtClean="0"/>
              <a:t>网络库完全自主研发的分布式望远镜自主观测控制框架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采用模块化和可扩展设计，底层使用现代化</a:t>
            </a:r>
            <a:r>
              <a:rPr kumimoji="1" lang="en-US" altLang="zh-CN" sz="2000" dirty="0" smtClean="0"/>
              <a:t>C++</a:t>
            </a:r>
            <a:r>
              <a:rPr kumimoji="1" lang="zh-CN" altLang="en-US" sz="2000" dirty="0" smtClean="0"/>
              <a:t>语言设计基本框架，并提供</a:t>
            </a:r>
            <a:r>
              <a:rPr kumimoji="1" lang="en-US" altLang="zh-CN" sz="2000" dirty="0" smtClean="0"/>
              <a:t>Python</a:t>
            </a:r>
            <a:r>
              <a:rPr kumimoji="1" lang="zh-CN" altLang="en-US" sz="2000" dirty="0" smtClean="0"/>
              <a:t>语言绑定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上层使用</a:t>
            </a:r>
            <a:r>
              <a:rPr kumimoji="1" lang="en-US" altLang="zh-CN" sz="2000" dirty="0" smtClean="0"/>
              <a:t>RACS2</a:t>
            </a:r>
            <a:r>
              <a:rPr kumimoji="1" lang="zh-CN" altLang="en-US" sz="2000" dirty="0" smtClean="0"/>
              <a:t>框架开发了各种组件实例。底层使用</a:t>
            </a:r>
            <a:r>
              <a:rPr kumimoji="1" lang="en-US" altLang="zh-CN" sz="2000" dirty="0" smtClean="0"/>
              <a:t>EPICS Bridge</a:t>
            </a:r>
            <a:r>
              <a:rPr kumimoji="1" sz="2000" dirty="0" smtClean="0"/>
              <a:t>完成</a:t>
            </a:r>
            <a:r>
              <a:rPr kumimoji="1" lang="en-US" altLang="zh-CN" sz="2000" dirty="0" smtClean="0"/>
              <a:t>RACS2</a:t>
            </a:r>
            <a:r>
              <a:rPr kumimoji="1" sz="2000" dirty="0" smtClean="0"/>
              <a:t>到</a:t>
            </a:r>
            <a:r>
              <a:rPr kumimoji="1" lang="en-US" altLang="zh-CN" sz="2000" dirty="0" smtClean="0"/>
              <a:t>EPICS</a:t>
            </a:r>
            <a:r>
              <a:rPr kumimoji="1" sz="2000" dirty="0" smtClean="0"/>
              <a:t>的协议转换。</a:t>
            </a:r>
            <a:endParaRPr kumimoji="1" lang="zh-CN" altLang="en-US" sz="2000" dirty="0" smtClean="0"/>
          </a:p>
          <a:p>
            <a:endParaRPr kumimoji="1" lang="zh-CN" altLang="en-US" sz="2000" dirty="0"/>
          </a:p>
          <a:p>
            <a:endParaRPr kumimoji="1"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14325" y="228600"/>
            <a:ext cx="8308975" cy="663575"/>
          </a:xfrm>
        </p:spPr>
        <p:txBody>
          <a:bodyPr/>
          <a:lstStyle/>
          <a:p>
            <a:r>
              <a:rPr kumimoji="1" lang="en-US" altLang="zh-CN" sz="3200" smtClean="0">
                <a:latin typeface="Arial" panose="020B0604020202020204" pitchFamily="34" charset="0"/>
                <a:cs typeface="Arial" panose="020B0604020202020204" pitchFamily="34" charset="0"/>
              </a:rPr>
              <a:t>RACS2</a:t>
            </a:r>
            <a:r>
              <a:rPr kumimoji="1" lang="en-US" altLang="zh-CN" sz="3200" smtClean="0"/>
              <a:t>-</a:t>
            </a:r>
            <a:r>
              <a:rPr kumimoji="1" lang="zh-CN" altLang="en-US" sz="3200" smtClean="0"/>
              <a:t>基于</a:t>
            </a:r>
            <a:r>
              <a:rPr kumimoji="1" lang="en-US" altLang="zh-CN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ZeroMQ</a:t>
            </a:r>
            <a:r>
              <a:rPr kumimoji="1" lang="zh-CN" altLang="en-US" sz="3200" dirty="0" smtClean="0"/>
              <a:t>的自主</a:t>
            </a:r>
            <a:r>
              <a:rPr kumimoji="1" lang="zh-CN" altLang="en-US" sz="3200" dirty="0"/>
              <a:t>观测和控制框架</a:t>
            </a:r>
            <a:endParaRPr kumimoji="1" lang="zh-CN" altLang="en-US" sz="32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9D5C7-5BA6-9048-A6DC-A43B9D014A82}" type="slidenum">
              <a:rPr lang="en-US" altLang="zh-CN" smtClean="0"/>
            </a:fld>
            <a:endParaRPr lang="en-US" altLang="zh-CN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00379" y="802044"/>
          <a:ext cx="8524875" cy="5801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3" name="Visio" r:id="rId1" imgW="6641465" imgH="4499610" progId="Visio.Drawing.15">
                  <p:embed/>
                </p:oleObj>
              </mc:Choice>
              <mc:Fallback>
                <p:oleObj name="Visio" r:id="rId1" imgW="6641465" imgH="4499610" progId="Visio.Drawing.15">
                  <p:embed/>
                  <p:pic>
                    <p:nvPicPr>
                      <p:cNvPr id="0" name="图片 205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79" y="802044"/>
                        <a:ext cx="8524875" cy="58018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1805 L 0.25156 0.00648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3117,&quot;width&quot;:4743}"/>
</p:tagLst>
</file>

<file path=ppt/tags/tag2.xml><?xml version="1.0" encoding="utf-8"?>
<p:tagLst xmlns:p="http://schemas.openxmlformats.org/presentationml/2006/main">
  <p:tag name="KSO_WM_UNIT_TABLE_BEAUTIFY" val="smartTable{00f6755f-058f-46fa-b8d6-06c1437e64d2}"/>
</p:tagLst>
</file>

<file path=ppt/theme/theme1.xml><?xml version="1.0" encoding="utf-8"?>
<a:theme xmlns:a="http://schemas.openxmlformats.org/drawingml/2006/main" name="Office 主题​​">
  <a:themeElements>
    <a:clrScheme name="teach">
      <a:dk1>
        <a:srgbClr val="11344A"/>
      </a:dk1>
      <a:lt1>
        <a:srgbClr val="E6F5FF"/>
      </a:lt1>
      <a:dk2>
        <a:srgbClr val="11344A"/>
      </a:dk2>
      <a:lt2>
        <a:srgbClr val="E6F5FF"/>
      </a:lt2>
      <a:accent1>
        <a:srgbClr val="115D8A"/>
      </a:accent1>
      <a:accent2>
        <a:srgbClr val="19B5CA"/>
      </a:accent2>
      <a:accent3>
        <a:srgbClr val="FFCA0F"/>
      </a:accent3>
      <a:accent4>
        <a:srgbClr val="D28527"/>
      </a:accent4>
      <a:accent5>
        <a:srgbClr val="CE2424"/>
      </a:accent5>
      <a:accent6>
        <a:srgbClr val="37990E"/>
      </a:accent6>
      <a:hlink>
        <a:srgbClr val="0563C1"/>
      </a:hlink>
      <a:folHlink>
        <a:srgbClr val="954F72"/>
      </a:folHlink>
    </a:clrScheme>
    <a:fontScheme name="teach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2216</Words>
  <Application>WPS 演示</Application>
  <PresentationFormat>全屏显示(4:3)</PresentationFormat>
  <Paragraphs>330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Arial</vt:lpstr>
      <vt:lpstr>宋体</vt:lpstr>
      <vt:lpstr>Wingdings</vt:lpstr>
      <vt:lpstr>黑体</vt:lpstr>
      <vt:lpstr>微软雅黑</vt:lpstr>
      <vt:lpstr>Arial Unicode MS</vt:lpstr>
      <vt:lpstr>等线</vt:lpstr>
      <vt:lpstr>Office 主题​​</vt:lpstr>
      <vt:lpstr>Visio.Drawing.15</vt:lpstr>
      <vt:lpstr>Visio.Drawing.15</vt:lpstr>
      <vt:lpstr>Visio.Drawing.15</vt:lpstr>
      <vt:lpstr>Visio.Drawing.15</vt:lpstr>
      <vt:lpstr>Visio.Drawing.15</vt:lpstr>
      <vt:lpstr>Visio.Drawing.15</vt:lpstr>
      <vt:lpstr>Visio.Drawing.15</vt:lpstr>
      <vt:lpstr>Visio.Drawing.15</vt:lpstr>
      <vt:lpstr>Visio.Drawing.15</vt:lpstr>
      <vt:lpstr>远程自主观测控制系统RACS2</vt:lpstr>
      <vt:lpstr>天文观测发展趋势</vt:lpstr>
      <vt:lpstr>远程自主观测的重要性</vt:lpstr>
      <vt:lpstr>远程自主观测系统构架</vt:lpstr>
      <vt:lpstr>自主观测技术</vt:lpstr>
      <vt:lpstr>通信模型架构</vt:lpstr>
      <vt:lpstr>国内自主观测现状</vt:lpstr>
      <vt:lpstr>RTS2望远镜控制系统</vt:lpstr>
      <vt:lpstr>RACS2-基于ZeroMQ的自主观测和控制框架</vt:lpstr>
      <vt:lpstr>RACS2底层框架类图结构</vt:lpstr>
      <vt:lpstr>Python接口</vt:lpstr>
      <vt:lpstr>EPICS 兼容层</vt:lpstr>
      <vt:lpstr>RACS2通信模型</vt:lpstr>
      <vt:lpstr>RACS2节点通信事件</vt:lpstr>
      <vt:lpstr>RACS2自主观测流程</vt:lpstr>
      <vt:lpstr>RACS2自主观测流程</vt:lpstr>
      <vt:lpstr>RACS2自主观测流程</vt:lpstr>
      <vt:lpstr>RACS2-日志系统</vt:lpstr>
      <vt:lpstr>日志可视化</vt:lpstr>
      <vt:lpstr>CSTAR2望远镜</vt:lpstr>
      <vt:lpstr>CSTAR2望远镜</vt:lpstr>
      <vt:lpstr>碎片观测望远镜</vt:lpstr>
      <vt:lpstr>碎片观测望远镜</vt:lpstr>
      <vt:lpstr>碎片观测望远镜</vt:lpstr>
      <vt:lpstr>Web界面运行示例</vt:lpstr>
      <vt:lpstr>Web界面运行示例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教务处PPT模板001</dc:title>
  <dc:creator>现代教育技术中心</dc:creator>
  <cp:lastModifiedBy>Chocological RK</cp:lastModifiedBy>
  <cp:revision>31</cp:revision>
  <dcterms:created xsi:type="dcterms:W3CDTF">2019-09-17T05:09:00Z</dcterms:created>
  <dcterms:modified xsi:type="dcterms:W3CDTF">2020-11-27T03:57:12Z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