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3.xml" ContentType="application/vnd.openxmlformats-officedocument.presentationml.tags+xml"/>
  <Override PartName="/ppt/notesSlides/notesSlide12.xml" ContentType="application/vnd.openxmlformats-officedocument.presentationml.notesSlide+xml"/>
  <Override PartName="/ppt/tags/tag64.xml" ContentType="application/vnd.openxmlformats-officedocument.presentationml.tags+xml"/>
  <Override PartName="/ppt/notesSlides/notesSlide13.xml" ContentType="application/vnd.openxmlformats-officedocument.presentationml.notesSlide+xml"/>
  <Override PartName="/ppt/tags/tag65.xml" ContentType="application/vnd.openxmlformats-officedocument.presentationml.tags+xml"/>
  <Override PartName="/ppt/notesSlides/notesSlide14.xml" ContentType="application/vnd.openxmlformats-officedocument.presentationml.notesSlide+xml"/>
  <Override PartName="/ppt/tags/tag66.xml" ContentType="application/vnd.openxmlformats-officedocument.presentationml.tags+xml"/>
  <Override PartName="/ppt/notesSlides/notesSlide15.xml" ContentType="application/vnd.openxmlformats-officedocument.presentationml.notesSlide+xml"/>
  <Override PartName="/ppt/tags/tag67.xml" ContentType="application/vnd.openxmlformats-officedocument.presentationml.tags+xml"/>
  <Override PartName="/ppt/notesSlides/notesSlide16.xml" ContentType="application/vnd.openxmlformats-officedocument.presentationml.notesSlide+xml"/>
  <Override PartName="/ppt/tags/tag68.xml" ContentType="application/vnd.openxmlformats-officedocument.presentationml.tags+xml"/>
  <Override PartName="/ppt/notesSlides/notesSlide17.xml" ContentType="application/vnd.openxmlformats-officedocument.presentationml.notesSlide+xml"/>
  <Override PartName="/ppt/tags/tag69.xml" ContentType="application/vnd.openxmlformats-officedocument.presentationml.tags+xml"/>
  <Override PartName="/ppt/notesSlides/notesSlide18.xml" ContentType="application/vnd.openxmlformats-officedocument.presentationml.notesSlide+xml"/>
  <Override PartName="/ppt/tags/tag70.xml" ContentType="application/vnd.openxmlformats-officedocument.presentationml.tags+xml"/>
  <Override PartName="/ppt/notesSlides/notesSlide19.xml" ContentType="application/vnd.openxmlformats-officedocument.presentationml.notesSlide+xml"/>
  <Override PartName="/ppt/tags/tag71.xml" ContentType="application/vnd.openxmlformats-officedocument.presentationml.tags+xml"/>
  <Override PartName="/ppt/notesSlides/notesSlide20.xml" ContentType="application/vnd.openxmlformats-officedocument.presentationml.notesSlide+xml"/>
  <Override PartName="/ppt/tags/tag7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4846" r:id="rId1"/>
    <p:sldMasterId id="2147485561" r:id="rId2"/>
    <p:sldMasterId id="2147485591" r:id="rId3"/>
    <p:sldMasterId id="2147485673" r:id="rId4"/>
    <p:sldMasterId id="2147485685" r:id="rId5"/>
    <p:sldMasterId id="2147485695" r:id="rId6"/>
    <p:sldMasterId id="2147485707" r:id="rId7"/>
    <p:sldMasterId id="2147485720" r:id="rId8"/>
    <p:sldMasterId id="2147485732" r:id="rId9"/>
  </p:sldMasterIdLst>
  <p:notesMasterIdLst>
    <p:notesMasterId r:id="rId59"/>
  </p:notesMasterIdLst>
  <p:handoutMasterIdLst>
    <p:handoutMasterId r:id="rId60"/>
  </p:handoutMasterIdLst>
  <p:sldIdLst>
    <p:sldId id="503" r:id="rId10"/>
    <p:sldId id="627" r:id="rId11"/>
    <p:sldId id="682" r:id="rId12"/>
    <p:sldId id="628" r:id="rId13"/>
    <p:sldId id="683" r:id="rId14"/>
    <p:sldId id="684" r:id="rId15"/>
    <p:sldId id="685" r:id="rId16"/>
    <p:sldId id="686" r:id="rId17"/>
    <p:sldId id="694" r:id="rId18"/>
    <p:sldId id="687" r:id="rId19"/>
    <p:sldId id="689" r:id="rId20"/>
    <p:sldId id="695" r:id="rId21"/>
    <p:sldId id="702" r:id="rId22"/>
    <p:sldId id="696" r:id="rId23"/>
    <p:sldId id="698" r:id="rId24"/>
    <p:sldId id="699" r:id="rId25"/>
    <p:sldId id="700" r:id="rId26"/>
    <p:sldId id="690" r:id="rId27"/>
    <p:sldId id="717" r:id="rId28"/>
    <p:sldId id="718" r:id="rId29"/>
    <p:sldId id="719" r:id="rId30"/>
    <p:sldId id="720" r:id="rId31"/>
    <p:sldId id="721" r:id="rId32"/>
    <p:sldId id="722" r:id="rId33"/>
    <p:sldId id="723" r:id="rId34"/>
    <p:sldId id="724" r:id="rId35"/>
    <p:sldId id="725" r:id="rId36"/>
    <p:sldId id="727" r:id="rId37"/>
    <p:sldId id="693" r:id="rId38"/>
    <p:sldId id="703" r:id="rId39"/>
    <p:sldId id="704" r:id="rId40"/>
    <p:sldId id="705" r:id="rId41"/>
    <p:sldId id="692" r:id="rId42"/>
    <p:sldId id="706" r:id="rId43"/>
    <p:sldId id="707" r:id="rId44"/>
    <p:sldId id="708" r:id="rId45"/>
    <p:sldId id="709" r:id="rId46"/>
    <p:sldId id="710" r:id="rId47"/>
    <p:sldId id="711" r:id="rId48"/>
    <p:sldId id="712" r:id="rId49"/>
    <p:sldId id="713" r:id="rId50"/>
    <p:sldId id="634" r:id="rId51"/>
    <p:sldId id="714" r:id="rId52"/>
    <p:sldId id="715" r:id="rId53"/>
    <p:sldId id="716" r:id="rId54"/>
    <p:sldId id="728" r:id="rId55"/>
    <p:sldId id="729" r:id="rId56"/>
    <p:sldId id="730" r:id="rId57"/>
    <p:sldId id="675" r:id="rId58"/>
  </p:sldIdLst>
  <p:sldSz cx="9144000" cy="6858000" type="screen4x3"/>
  <p:notesSz cx="6858000" cy="9144000"/>
  <p:embeddedFontLst>
    <p:embeddedFont>
      <p:font typeface="Wingdings 2" panose="05020102010507070707" pitchFamily="18" charset="2"/>
      <p:regular r:id="rId61"/>
    </p:embeddedFont>
    <p:embeddedFont>
      <p:font typeface="黑体" panose="02010609060101010101" pitchFamily="49" charset="-122"/>
      <p:regular r:id="rId62"/>
    </p:embeddedFont>
    <p:embeddedFont>
      <p:font typeface="Corbel" panose="020B0503020204020204" pitchFamily="34" charset="0"/>
      <p:regular r:id="rId63"/>
      <p:bold r:id="rId64"/>
      <p:italic r:id="rId65"/>
      <p:boldItalic r:id="rId66"/>
    </p:embeddedFont>
    <p:embeddedFont>
      <p:font typeface="华文中宋" panose="02010600040101010101" pitchFamily="2" charset="-122"/>
      <p:regular r:id="rId67"/>
    </p:embeddedFont>
    <p:embeddedFont>
      <p:font typeface="Wingdings 3" panose="05040102010807070707" pitchFamily="18" charset="2"/>
      <p:regular r:id="rId68"/>
    </p:embeddedFont>
    <p:embeddedFont>
      <p:font typeface="方正粗黑宋简体" panose="02000000000000000000" pitchFamily="2" charset="-122"/>
      <p:regular r:id="rId69"/>
    </p:embeddedFont>
    <p:embeddedFont>
      <p:font typeface="等线" panose="02010600030101010101" pitchFamily="2" charset="-122"/>
      <p:regular r:id="rId70"/>
      <p:bold r:id="rId71"/>
    </p:embeddedFont>
    <p:embeddedFont>
      <p:font typeface="Consolas" panose="020B0609020204030204" pitchFamily="49" charset="0"/>
      <p:regular r:id="rId72"/>
      <p:bold r:id="rId73"/>
      <p:italic r:id="rId74"/>
      <p:boldItalic r:id="rId75"/>
    </p:embeddedFont>
    <p:embeddedFont>
      <p:font typeface="华文楷体" panose="02010600040101010101" pitchFamily="2" charset="-122"/>
      <p:regular r:id="rId76"/>
    </p:embeddedFont>
    <p:embeddedFont>
      <p:font typeface="Verdana" panose="020B0604030504040204" pitchFamily="34" charset="0"/>
      <p:regular r:id="rId77"/>
      <p:bold r:id="rId78"/>
      <p:italic r:id="rId79"/>
      <p:boldItalic r:id="rId80"/>
    </p:embeddedFont>
    <p:embeddedFont>
      <p:font typeface="Tahoma" panose="020B0604030504040204" pitchFamily="34" charset="0"/>
      <p:regular r:id="rId81"/>
      <p:bold r:id="rId82"/>
    </p:embeddedFont>
    <p:embeddedFont>
      <p:font typeface="等线 Light" panose="02010600030101010101" pitchFamily="2" charset="-122"/>
      <p:regular r:id="rId83"/>
    </p:embeddedFont>
    <p:embeddedFont>
      <p:font typeface="Stencil" panose="040409050D0802020404" pitchFamily="82" charset="0"/>
      <p:regular r:id="rId84"/>
    </p:embeddedFont>
    <p:embeddedFont>
      <p:font typeface="华文新魏" panose="02010800040101010101" pitchFamily="2" charset="-122"/>
      <p:regular r:id="rId85"/>
    </p:embeddedFont>
    <p:embeddedFont>
      <p:font typeface="微软雅黑" panose="020B0503020204020204" pitchFamily="34" charset="-122"/>
      <p:regular r:id="rId86"/>
      <p:bold r:id="rId87"/>
    </p:embeddedFont>
    <p:embeddedFont>
      <p:font typeface="Calibri Light" panose="020F0302020204030204" pitchFamily="34" charset="0"/>
      <p:regular r:id="rId88"/>
      <p:italic r:id="rId89"/>
    </p:embeddedFont>
    <p:embeddedFont>
      <p:font typeface="Calibri" panose="020F0502020204030204" pitchFamily="34" charset="0"/>
      <p:regular r:id="rId90"/>
      <p:bold r:id="rId91"/>
      <p:italic r:id="rId92"/>
      <p:boldItalic r:id="rId93"/>
    </p:embeddedFont>
  </p:embeddedFontLst>
  <p:defaultTextStyle>
    <a:defPPr>
      <a:defRPr lang="zh-CN"/>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99164"/>
    <a:srgbClr val="653698"/>
    <a:srgbClr val="0070C0"/>
    <a:srgbClr val="FFCCFF"/>
    <a:srgbClr val="66FF66"/>
    <a:srgbClr val="E4FC04"/>
    <a:srgbClr val="003300"/>
    <a:srgbClr val="1B06BA"/>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97" autoAdjust="0"/>
    <p:restoredTop sz="79795" autoAdjust="0"/>
  </p:normalViewPr>
  <p:slideViewPr>
    <p:cSldViewPr>
      <p:cViewPr varScale="1">
        <p:scale>
          <a:sx n="53" d="100"/>
          <a:sy n="53" d="100"/>
        </p:scale>
        <p:origin x="429" y="3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1" d="100"/>
          <a:sy n="81" d="100"/>
        </p:scale>
        <p:origin x="-208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font" Target="fonts/font16.fntdata"/><Relationship Id="rId84" Type="http://schemas.openxmlformats.org/officeDocument/2006/relationships/font" Target="fonts/font24.fntdata"/><Relationship Id="rId89" Type="http://schemas.openxmlformats.org/officeDocument/2006/relationships/font" Target="fonts/font29.fntdata"/><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font" Target="fonts/font11.fntdata"/><Relationship Id="rId92" Type="http://schemas.openxmlformats.org/officeDocument/2006/relationships/font" Target="fonts/font32.fntdata"/><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font" Target="fonts/font19.fntdata"/><Relationship Id="rId87" Type="http://schemas.openxmlformats.org/officeDocument/2006/relationships/font" Target="fonts/font27.fntdata"/><Relationship Id="rId5" Type="http://schemas.openxmlformats.org/officeDocument/2006/relationships/slideMaster" Target="slideMasters/slideMaster5.xml"/><Relationship Id="rId61" Type="http://schemas.openxmlformats.org/officeDocument/2006/relationships/font" Target="fonts/font1.fntdata"/><Relationship Id="rId82" Type="http://schemas.openxmlformats.org/officeDocument/2006/relationships/font" Target="fonts/font22.fntdata"/><Relationship Id="rId90" Type="http://schemas.openxmlformats.org/officeDocument/2006/relationships/font" Target="fonts/font30.fntdata"/><Relationship Id="rId95"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font" Target="fonts/font25.fntdata"/><Relationship Id="rId93" Type="http://schemas.openxmlformats.org/officeDocument/2006/relationships/font" Target="fonts/font33.fnt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font" Target="fonts/font28.fntdata"/><Relationship Id="rId91" Type="http://schemas.openxmlformats.org/officeDocument/2006/relationships/font" Target="fonts/font31.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handoutMaster" Target="handoutMasters/handout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font" Target="fonts/font26.fntdata"/><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ea typeface="宋体" pitchFamily="2" charset="-122"/>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ea typeface="宋体" pitchFamily="2" charset="-122"/>
              </a:defRPr>
            </a:lvl1pPr>
          </a:lstStyle>
          <a:p>
            <a:pPr>
              <a:defRPr/>
            </a:pPr>
            <a:fld id="{0FC9D25D-8874-46B7-ABA4-209622658D55}" type="datetimeFigureOut">
              <a:rPr lang="zh-CN" altLang="en-US"/>
              <a:pPr>
                <a:defRPr/>
              </a:pPr>
              <a:t>2020/11/26</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ea typeface="宋体" pitchFamily="2" charset="-122"/>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CDE161B-ECAA-4DA4-9059-3C673AC50D13}"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CDEDF16F-B19F-4DC1-9D48-6E2ED37F4EED}" type="datetimeFigureOut">
              <a:rPr lang="zh-CN" altLang="en-US"/>
              <a:pPr>
                <a:defRPr/>
              </a:pPr>
              <a:t>2020/11/26</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5D2B9ACC-8AD6-43AA-8790-CD92907C9A83}"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266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fld id="{56C250F9-D7C3-4F14-8EEB-0F0F6B05958A}" type="slidenum">
              <a:rPr lang="zh-CN" altLang="en-US" smtClean="0">
                <a:solidFill>
                  <a:srgbClr val="000000"/>
                </a:solidFill>
                <a:latin typeface="Calibri" panose="020F0502020204030204" pitchFamily="34" charset="0"/>
              </a:rPr>
              <a:pPr eaLnBrk="1" hangingPunct="1"/>
              <a:t>2</a:t>
            </a:fld>
            <a:endParaRPr lang="zh-CN" altLang="en-US" smtClean="0">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z="1200" b="1" dirty="0" smtClean="0">
                <a:solidFill>
                  <a:prstClr val="black"/>
                </a:solidFill>
                <a:latin typeface="微软雅黑" panose="020B0503020204020204" pitchFamily="34" charset="-122"/>
                <a:ea typeface="微软雅黑" panose="020B0503020204020204" pitchFamily="34" charset="-122"/>
              </a:rPr>
              <a:t>★由科学研究产生的★具有广泛开发价值★多元目标价值导向★一种信息资源★具有丰富的科学教育价值。</a:t>
            </a:r>
            <a:endParaRPr lang="zh-CN" altLang="en-US" sz="1200" b="1" dirty="0">
              <a:solidFill>
                <a:prstClr val="black"/>
              </a:solidFill>
              <a:latin typeface="微软雅黑" panose="020B0503020204020204" pitchFamily="34" charset="-122"/>
              <a:ea typeface="微软雅黑" panose="020B0503020204020204" pitchFamily="34" charset="-122"/>
            </a:endParaRPr>
          </a:p>
        </p:txBody>
      </p:sp>
      <p:sp>
        <p:nvSpPr>
          <p:cNvPr id="28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380FE4-CD2A-4529-8231-90C1F60E73AA}"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56400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mtClean="0"/>
              <a:t>国之重器</a:t>
            </a:r>
          </a:p>
        </p:txBody>
      </p:sp>
      <p:sp>
        <p:nvSpPr>
          <p:cNvPr id="28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380FE4-CD2A-4529-8231-90C1F60E73AA}"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690659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F5B17A-897E-40EE-884B-EEAD6A93EF93}"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44884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563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93FAA0-5CBD-457D-A874-A2B999A7BA13}"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040148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583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781E5E-7B74-4F9B-8E8B-2F3A137A16D6}"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247482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6042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020B57-53F1-4186-AFA0-5DF4FE60B1E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93006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624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406DFE-A736-4227-8AE1-2E7B2BE38BFE}"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190340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645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913706-765D-43F1-A638-EFC8697A47EB}"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4063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809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3258C2-9BF1-4BDE-8C9D-8FBF538BB06D}"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8421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zh-CN" smtClean="0"/>
              <a:t>学生可以点击</a:t>
            </a:r>
            <a:r>
              <a:rPr lang="en-US" altLang="zh-CN" smtClean="0"/>
              <a:t>LIGO</a:t>
            </a:r>
            <a:r>
              <a:rPr lang="zh-CN" altLang="zh-CN" smtClean="0"/>
              <a:t>网站，向</a:t>
            </a:r>
            <a:r>
              <a:rPr lang="en-US" altLang="zh-CN" smtClean="0"/>
              <a:t>LIGO</a:t>
            </a:r>
            <a:r>
              <a:rPr lang="zh-CN" altLang="zh-CN" smtClean="0"/>
              <a:t>项目的科学家提出问题，并且，有代表性的问题可能会被甄选出来在网页上做公开答复</a:t>
            </a:r>
            <a:endParaRPr lang="zh-CN" altLang="en-US" smtClean="0"/>
          </a:p>
        </p:txBody>
      </p:sp>
      <p:sp>
        <p:nvSpPr>
          <p:cNvPr id="9318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DA745B-6401-4FFA-986A-A4889572E2F6}"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794170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mtClean="0"/>
              <a:t>国之重器</a:t>
            </a:r>
          </a:p>
        </p:txBody>
      </p:sp>
      <p:sp>
        <p:nvSpPr>
          <p:cNvPr id="28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fld id="{3A380FE4-CD2A-4529-8231-90C1F60E73AA}" type="slidenum">
              <a:rPr lang="zh-CN" altLang="en-US" smtClean="0">
                <a:solidFill>
                  <a:srgbClr val="000000"/>
                </a:solidFill>
                <a:latin typeface="Calibri" panose="020F0502020204030204" pitchFamily="34" charset="0"/>
              </a:rPr>
              <a:pPr eaLnBrk="1" hangingPunct="1"/>
              <a:t>3</a:t>
            </a:fld>
            <a:endParaRPr lang="zh-CN"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507385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zh-CN" smtClean="0"/>
              <a:t>学生可以点击</a:t>
            </a:r>
            <a:r>
              <a:rPr lang="en-US" altLang="zh-CN" smtClean="0"/>
              <a:t>LIGO</a:t>
            </a:r>
            <a:r>
              <a:rPr lang="zh-CN" altLang="zh-CN" smtClean="0"/>
              <a:t>网站，向</a:t>
            </a:r>
            <a:r>
              <a:rPr lang="en-US" altLang="zh-CN" smtClean="0"/>
              <a:t>LIGO</a:t>
            </a:r>
            <a:r>
              <a:rPr lang="zh-CN" altLang="zh-CN" smtClean="0"/>
              <a:t>项目的科学家提出问题，并且，有代表性的问题可能会被甄选出来在网页上做公开答复</a:t>
            </a:r>
            <a:endParaRPr lang="zh-CN" altLang="en-US" smtClean="0"/>
          </a:p>
        </p:txBody>
      </p:sp>
      <p:sp>
        <p:nvSpPr>
          <p:cNvPr id="993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5E9A1B-FA0A-4B3B-A5B8-B30E8B5767D8}"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08618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a:ln/>
        </p:spPr>
      </p:sp>
      <p:sp>
        <p:nvSpPr>
          <p:cNvPr id="30723" name="备注占位符 2"/>
          <p:cNvSpPr>
            <a:spLocks noGrp="1"/>
          </p:cNvSpPr>
          <p:nvPr>
            <p:ph type="body" idx="1"/>
          </p:nvPr>
        </p:nvSpPr>
        <p:spPr>
          <a:noFill/>
        </p:spPr>
        <p:txBody>
          <a:bodyPr/>
          <a:lstStyle/>
          <a:p>
            <a:r>
              <a:rPr lang="en-US" altLang="zh-CN" smtClean="0">
                <a:latin typeface="Gulim" pitchFamily="34" charset="-127"/>
              </a:rPr>
              <a:t>Corot</a:t>
            </a:r>
            <a:r>
              <a:rPr lang="zh-CN" altLang="en-US" smtClean="0">
                <a:latin typeface="Gulim" pitchFamily="34" charset="-127"/>
              </a:rPr>
              <a:t>探测器</a:t>
            </a:r>
          </a:p>
        </p:txBody>
      </p:sp>
      <p:sp>
        <p:nvSpPr>
          <p:cNvPr id="30724" name="灯片编号占位符 3"/>
          <p:cNvSpPr>
            <a:spLocks noGrp="1"/>
          </p:cNvSpPr>
          <p:nvPr>
            <p:ph type="sldNum" sz="quarter" idx="5"/>
          </p:nvPr>
        </p:nvSpPr>
        <p:spPr>
          <a:noFill/>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F4058B-9F34-4CA5-8C1A-53E9ECCDBD7A}" type="slidenum">
              <a:rPr kumimoji="0" lang="ko-KR" altLang="en-US" sz="1200" b="0" i="0" u="none" strike="noStrike" kern="1200" cap="none" spc="0" normalizeH="0" baseline="0" noProof="0" smtClean="0">
                <a:ln>
                  <a:noFill/>
                </a:ln>
                <a:solidFill>
                  <a:srgbClr val="000000"/>
                </a:solidFill>
                <a:effectLst/>
                <a:uLnTx/>
                <a:uFillTx/>
                <a:latin typeface="Arial" panose="020B0604020202020204" pitchFamily="34" charset="0"/>
                <a:ea typeface="Gulim"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ko-KR" sz="1200" b="0" i="0" u="none" strike="noStrike" kern="1200" cap="none" spc="0" normalizeH="0" baseline="0" noProof="0" smtClean="0">
              <a:ln>
                <a:noFill/>
              </a:ln>
              <a:solidFill>
                <a:srgbClr val="000000"/>
              </a:solidFill>
              <a:effectLst/>
              <a:uLnTx/>
              <a:uFillTx/>
              <a:latin typeface="Arial" panose="020B0604020202020204" pitchFamily="34" charset="0"/>
              <a:ea typeface="Gulim" pitchFamily="34" charset="-127"/>
              <a:cs typeface="+mn-cs"/>
            </a:endParaRPr>
          </a:p>
        </p:txBody>
      </p:sp>
    </p:spTree>
    <p:extLst>
      <p:ext uri="{BB962C8B-B14F-4D97-AF65-F5344CB8AC3E}">
        <p14:creationId xmlns:p14="http://schemas.microsoft.com/office/powerpoint/2010/main" val="2326199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a:ln/>
        </p:spPr>
      </p:sp>
      <p:sp>
        <p:nvSpPr>
          <p:cNvPr id="30723" name="备注占位符 2"/>
          <p:cNvSpPr>
            <a:spLocks noGrp="1"/>
          </p:cNvSpPr>
          <p:nvPr>
            <p:ph type="body" idx="1"/>
          </p:nvPr>
        </p:nvSpPr>
        <p:spPr>
          <a:noFill/>
        </p:spPr>
        <p:txBody>
          <a:bodyPr/>
          <a:lstStyle/>
          <a:p>
            <a:r>
              <a:rPr lang="en-US" altLang="zh-CN" smtClean="0">
                <a:latin typeface="Gulim" pitchFamily="34" charset="-127"/>
              </a:rPr>
              <a:t>Corot</a:t>
            </a:r>
            <a:r>
              <a:rPr lang="zh-CN" altLang="en-US" smtClean="0">
                <a:latin typeface="Gulim" pitchFamily="34" charset="-127"/>
              </a:rPr>
              <a:t>探测器</a:t>
            </a:r>
          </a:p>
        </p:txBody>
      </p:sp>
      <p:sp>
        <p:nvSpPr>
          <p:cNvPr id="30724" name="灯片编号占位符 3"/>
          <p:cNvSpPr>
            <a:spLocks noGrp="1"/>
          </p:cNvSpPr>
          <p:nvPr>
            <p:ph type="sldNum" sz="quarter" idx="5"/>
          </p:nvPr>
        </p:nvSpPr>
        <p:spPr>
          <a:noFill/>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F4058B-9F34-4CA5-8C1A-53E9ECCDBD7A}" type="slidenum">
              <a:rPr kumimoji="0" lang="ko-KR" altLang="en-US" sz="1200" b="0" i="0" u="none" strike="noStrike" kern="1200" cap="none" spc="0" normalizeH="0" baseline="0" noProof="0" smtClean="0">
                <a:ln>
                  <a:noFill/>
                </a:ln>
                <a:solidFill>
                  <a:srgbClr val="000000"/>
                </a:solidFill>
                <a:effectLst/>
                <a:uLnTx/>
                <a:uFillTx/>
                <a:latin typeface="Arial" panose="020B0604020202020204" pitchFamily="34" charset="0"/>
                <a:ea typeface="Gulim"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ko-KR" sz="1200" b="0" i="0" u="none" strike="noStrike" kern="1200" cap="none" spc="0" normalizeH="0" baseline="0" noProof="0" smtClean="0">
              <a:ln>
                <a:noFill/>
              </a:ln>
              <a:solidFill>
                <a:srgbClr val="000000"/>
              </a:solidFill>
              <a:effectLst/>
              <a:uLnTx/>
              <a:uFillTx/>
              <a:latin typeface="Arial" panose="020B0604020202020204" pitchFamily="34" charset="0"/>
              <a:ea typeface="Gulim" pitchFamily="34" charset="-127"/>
              <a:cs typeface="+mn-cs"/>
            </a:endParaRPr>
          </a:p>
        </p:txBody>
      </p:sp>
    </p:spTree>
    <p:extLst>
      <p:ext uri="{BB962C8B-B14F-4D97-AF65-F5344CB8AC3E}">
        <p14:creationId xmlns:p14="http://schemas.microsoft.com/office/powerpoint/2010/main" val="3574186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a:ln/>
        </p:spPr>
      </p:sp>
      <p:sp>
        <p:nvSpPr>
          <p:cNvPr id="30723" name="备注占位符 2"/>
          <p:cNvSpPr>
            <a:spLocks noGrp="1"/>
          </p:cNvSpPr>
          <p:nvPr>
            <p:ph type="body" idx="1"/>
          </p:nvPr>
        </p:nvSpPr>
        <p:spPr>
          <a:noFill/>
        </p:spPr>
        <p:txBody>
          <a:bodyPr/>
          <a:lstStyle/>
          <a:p>
            <a:r>
              <a:rPr lang="en-US" altLang="zh-CN" smtClean="0">
                <a:latin typeface="Gulim" pitchFamily="34" charset="-127"/>
              </a:rPr>
              <a:t>Corot</a:t>
            </a:r>
            <a:r>
              <a:rPr lang="zh-CN" altLang="en-US" smtClean="0">
                <a:latin typeface="Gulim" pitchFamily="34" charset="-127"/>
              </a:rPr>
              <a:t>探测器</a:t>
            </a:r>
          </a:p>
        </p:txBody>
      </p:sp>
      <p:sp>
        <p:nvSpPr>
          <p:cNvPr id="30724" name="灯片编号占位符 3"/>
          <p:cNvSpPr>
            <a:spLocks noGrp="1"/>
          </p:cNvSpPr>
          <p:nvPr>
            <p:ph type="sldNum" sz="quarter" idx="5"/>
          </p:nvPr>
        </p:nvSpPr>
        <p:spPr>
          <a:noFill/>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F4058B-9F34-4CA5-8C1A-53E9ECCDBD7A}" type="slidenum">
              <a:rPr kumimoji="0" lang="ko-KR" altLang="en-US" sz="1200" b="0" i="0" u="none" strike="noStrike" kern="1200" cap="none" spc="0" normalizeH="0" baseline="0" noProof="0" smtClean="0">
                <a:ln>
                  <a:noFill/>
                </a:ln>
                <a:solidFill>
                  <a:srgbClr val="000000"/>
                </a:solidFill>
                <a:effectLst/>
                <a:uLnTx/>
                <a:uFillTx/>
                <a:latin typeface="Arial" panose="020B0604020202020204" pitchFamily="34" charset="0"/>
                <a:ea typeface="Gulim"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ko-KR" sz="1200" b="0" i="0" u="none" strike="noStrike" kern="1200" cap="none" spc="0" normalizeH="0" baseline="0" noProof="0" smtClean="0">
              <a:ln>
                <a:noFill/>
              </a:ln>
              <a:solidFill>
                <a:srgbClr val="000000"/>
              </a:solidFill>
              <a:effectLst/>
              <a:uLnTx/>
              <a:uFillTx/>
              <a:latin typeface="Arial" panose="020B0604020202020204" pitchFamily="34" charset="0"/>
              <a:ea typeface="Gulim" pitchFamily="34" charset="-127"/>
              <a:cs typeface="+mn-cs"/>
            </a:endParaRPr>
          </a:p>
        </p:txBody>
      </p:sp>
    </p:spTree>
    <p:extLst>
      <p:ext uri="{BB962C8B-B14F-4D97-AF65-F5344CB8AC3E}">
        <p14:creationId xmlns:p14="http://schemas.microsoft.com/office/powerpoint/2010/main" val="2673832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a:ln/>
        </p:spPr>
      </p:sp>
      <p:sp>
        <p:nvSpPr>
          <p:cNvPr id="30723" name="备注占位符 2"/>
          <p:cNvSpPr>
            <a:spLocks noGrp="1"/>
          </p:cNvSpPr>
          <p:nvPr>
            <p:ph type="body" idx="1"/>
          </p:nvPr>
        </p:nvSpPr>
        <p:spPr>
          <a:noFill/>
        </p:spPr>
        <p:txBody>
          <a:bodyPr/>
          <a:lstStyle/>
          <a:p>
            <a:r>
              <a:rPr lang="en-US" altLang="zh-CN" smtClean="0">
                <a:latin typeface="Gulim" pitchFamily="34" charset="-127"/>
              </a:rPr>
              <a:t>Corot</a:t>
            </a:r>
            <a:r>
              <a:rPr lang="zh-CN" altLang="en-US" smtClean="0">
                <a:latin typeface="Gulim" pitchFamily="34" charset="-127"/>
              </a:rPr>
              <a:t>探测器</a:t>
            </a:r>
          </a:p>
        </p:txBody>
      </p:sp>
      <p:sp>
        <p:nvSpPr>
          <p:cNvPr id="30724" name="灯片编号占位符 3"/>
          <p:cNvSpPr>
            <a:spLocks noGrp="1"/>
          </p:cNvSpPr>
          <p:nvPr>
            <p:ph type="sldNum" sz="quarter" idx="5"/>
          </p:nvPr>
        </p:nvSpPr>
        <p:spPr>
          <a:noFill/>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F4058B-9F34-4CA5-8C1A-53E9ECCDBD7A}" type="slidenum">
              <a:rPr kumimoji="0" lang="ko-KR" altLang="en-US" sz="1200" b="0" i="0" u="none" strike="noStrike" kern="1200" cap="none" spc="0" normalizeH="0" baseline="0" noProof="0" smtClean="0">
                <a:ln>
                  <a:noFill/>
                </a:ln>
                <a:solidFill>
                  <a:srgbClr val="000000"/>
                </a:solidFill>
                <a:effectLst/>
                <a:uLnTx/>
                <a:uFillTx/>
                <a:latin typeface="Arial" panose="020B0604020202020204" pitchFamily="34" charset="0"/>
                <a:ea typeface="Gulim"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ko-KR" sz="1200" b="0" i="0" u="none" strike="noStrike" kern="1200" cap="none" spc="0" normalizeH="0" baseline="0" noProof="0" smtClean="0">
              <a:ln>
                <a:noFill/>
              </a:ln>
              <a:solidFill>
                <a:srgbClr val="000000"/>
              </a:solidFill>
              <a:effectLst/>
              <a:uLnTx/>
              <a:uFillTx/>
              <a:latin typeface="Arial" panose="020B0604020202020204" pitchFamily="34" charset="0"/>
              <a:ea typeface="Gulim" pitchFamily="34" charset="-127"/>
              <a:cs typeface="+mn-cs"/>
            </a:endParaRPr>
          </a:p>
        </p:txBody>
      </p:sp>
    </p:spTree>
    <p:extLst>
      <p:ext uri="{BB962C8B-B14F-4D97-AF65-F5344CB8AC3E}">
        <p14:creationId xmlns:p14="http://schemas.microsoft.com/office/powerpoint/2010/main" val="552186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mtClean="0"/>
              <a:t>国之重器</a:t>
            </a:r>
          </a:p>
        </p:txBody>
      </p:sp>
      <p:sp>
        <p:nvSpPr>
          <p:cNvPr id="28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380FE4-CD2A-4529-8231-90C1F60E73AA}"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73858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mtClean="0"/>
              <a:t>谢谢聆听。</a:t>
            </a:r>
          </a:p>
        </p:txBody>
      </p:sp>
      <p:sp>
        <p:nvSpPr>
          <p:cNvPr id="1136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fld id="{3AE0E86F-A067-4A3E-9DB0-3B7E757DD5F1}" type="slidenum">
              <a:rPr lang="zh-CN" altLang="en-US" smtClean="0">
                <a:solidFill>
                  <a:srgbClr val="000000"/>
                </a:solidFill>
                <a:latin typeface="Calibri" panose="020F0502020204030204" pitchFamily="34" charset="0"/>
              </a:rPr>
              <a:pPr eaLnBrk="1" hangingPunct="1"/>
              <a:t>49</a:t>
            </a:fld>
            <a:endParaRPr lang="zh-CN" altLang="en-US" smtClean="0">
              <a:solidFill>
                <a:srgbClr val="000000"/>
              </a:solidFill>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b="0" i="0" kern="1200" dirty="0" smtClean="0">
                <a:solidFill>
                  <a:schemeClr val="tx1"/>
                </a:solidFill>
                <a:effectLst/>
                <a:latin typeface="+mn-lt"/>
                <a:ea typeface="+mn-ea"/>
                <a:cs typeface="+mn-cs"/>
              </a:rPr>
              <a:t>2016</a:t>
            </a:r>
            <a:r>
              <a:rPr lang="zh-CN" altLang="en-US" sz="1200" b="0" i="0" kern="1200" dirty="0" smtClean="0">
                <a:solidFill>
                  <a:schemeClr val="tx1"/>
                </a:solidFill>
                <a:effectLst/>
                <a:latin typeface="+mn-lt"/>
                <a:ea typeface="+mn-ea"/>
                <a:cs typeface="+mn-cs"/>
              </a:rPr>
              <a:t>年</a:t>
            </a:r>
            <a:r>
              <a:rPr lang="en-US" altLang="zh-CN" sz="1200" b="0" i="0" kern="1200" dirty="0" smtClean="0">
                <a:solidFill>
                  <a:schemeClr val="tx1"/>
                </a:solidFill>
                <a:effectLst/>
                <a:latin typeface="+mn-lt"/>
                <a:ea typeface="+mn-ea"/>
                <a:cs typeface="+mn-cs"/>
              </a:rPr>
              <a:t>9</a:t>
            </a:r>
            <a:r>
              <a:rPr lang="zh-CN" altLang="en-US" sz="1200" b="0" i="0" kern="1200" dirty="0" smtClean="0">
                <a:solidFill>
                  <a:schemeClr val="tx1"/>
                </a:solidFill>
                <a:effectLst/>
                <a:latin typeface="+mn-lt"/>
                <a:ea typeface="+mn-ea"/>
                <a:cs typeface="+mn-cs"/>
              </a:rPr>
              <a:t>月</a:t>
            </a:r>
            <a:r>
              <a:rPr lang="en-US" altLang="zh-CN" sz="1200" b="0" i="0" kern="1200" dirty="0" smtClean="0">
                <a:solidFill>
                  <a:schemeClr val="tx1"/>
                </a:solidFill>
                <a:effectLst/>
                <a:latin typeface="+mn-lt"/>
                <a:ea typeface="+mn-ea"/>
                <a:cs typeface="+mn-cs"/>
              </a:rPr>
              <a:t>13</a:t>
            </a:r>
            <a:r>
              <a:rPr lang="zh-CN" altLang="en-US" sz="1200" b="0" i="0" kern="1200" dirty="0" smtClean="0">
                <a:solidFill>
                  <a:schemeClr val="tx1"/>
                </a:solidFill>
                <a:effectLst/>
                <a:latin typeface="+mn-lt"/>
                <a:ea typeface="+mn-ea"/>
                <a:cs typeface="+mn-cs"/>
              </a:rPr>
              <a:t>日上午，中国学生发展核心素养研究成果发布</a:t>
            </a:r>
            <a:r>
              <a:rPr lang="zh-CN" altLang="en-US" sz="1200" b="0" i="0" kern="1200" baseline="30000" dirty="0" smtClean="0">
                <a:solidFill>
                  <a:schemeClr val="tx1"/>
                </a:solidFill>
                <a:effectLst/>
                <a:latin typeface="+mn-lt"/>
                <a:ea typeface="+mn-ea"/>
                <a:cs typeface="+mn-cs"/>
              </a:rPr>
              <a:t> </a:t>
            </a:r>
            <a:r>
              <a:rPr lang="en-US" altLang="zh-CN" sz="1200" b="0" i="0" kern="1200" baseline="30000" dirty="0" smtClean="0">
                <a:solidFill>
                  <a:schemeClr val="tx1"/>
                </a:solidFill>
                <a:effectLst/>
                <a:latin typeface="+mn-lt"/>
                <a:ea typeface="+mn-ea"/>
                <a:cs typeface="+mn-cs"/>
              </a:rPr>
              <a:t>[3]</a:t>
            </a:r>
            <a:r>
              <a:rPr lang="zh-CN" altLang="en-US" sz="1200" b="0" i="0" u="none" strike="noStrike" kern="1200" dirty="0" smtClean="0">
                <a:solidFill>
                  <a:schemeClr val="tx1"/>
                </a:solidFill>
                <a:effectLst/>
                <a:latin typeface="+mn-lt"/>
                <a:ea typeface="+mn-ea"/>
                <a:cs typeface="+mn-cs"/>
              </a:rPr>
              <a:t> </a:t>
            </a:r>
            <a:r>
              <a:rPr lang="zh-CN" altLang="en-US" sz="1200" b="0" i="0" kern="1200" dirty="0" smtClean="0">
                <a:solidFill>
                  <a:schemeClr val="tx1"/>
                </a:solidFill>
                <a:effectLst/>
                <a:latin typeface="+mn-lt"/>
                <a:ea typeface="+mn-ea"/>
                <a:cs typeface="+mn-cs"/>
              </a:rPr>
              <a:t> 会在北京师范大学举行。北京师范大学校长董奇、教育部基础教育二司副司长申继亮出席会议并致辞。来自教育学界和心理学界的知名专家学者、教育行政部门人员和一线教育工作者代表等参加了会议。</a:t>
            </a:r>
          </a:p>
          <a:p>
            <a:r>
              <a:rPr lang="zh-CN" altLang="en-US" sz="1200" b="0" i="0" kern="1200" dirty="0" smtClean="0">
                <a:solidFill>
                  <a:schemeClr val="tx1"/>
                </a:solidFill>
                <a:effectLst/>
                <a:latin typeface="+mn-lt"/>
                <a:ea typeface="+mn-ea"/>
                <a:cs typeface="+mn-cs"/>
              </a:rPr>
              <a:t>中国学生发展核心素养以培养“全面发展的人”为核心，分为文化基础、自主发展、社会参与</a:t>
            </a:r>
            <a:r>
              <a:rPr lang="en-US" altLang="zh-CN" sz="1200" b="0" i="0" kern="1200" dirty="0" smtClean="0">
                <a:solidFill>
                  <a:schemeClr val="tx1"/>
                </a:solidFill>
                <a:effectLst/>
                <a:latin typeface="+mn-lt"/>
                <a:ea typeface="+mn-ea"/>
                <a:cs typeface="+mn-cs"/>
              </a:rPr>
              <a:t>3</a:t>
            </a:r>
            <a:r>
              <a:rPr lang="zh-CN" altLang="en-US" sz="1200" b="0" i="0" kern="1200" dirty="0" smtClean="0">
                <a:solidFill>
                  <a:schemeClr val="tx1"/>
                </a:solidFill>
                <a:effectLst/>
                <a:latin typeface="+mn-lt"/>
                <a:ea typeface="+mn-ea"/>
                <a:cs typeface="+mn-cs"/>
              </a:rPr>
              <a:t>个方面，综合表现为人文底蕴、科学精神、学会学习、健康生活、责任担当、实践创新等六大素养，具体细化为国家认同等</a:t>
            </a:r>
            <a:r>
              <a:rPr lang="en-US" altLang="zh-CN" sz="1200" b="0" i="0" kern="1200" dirty="0" smtClean="0">
                <a:solidFill>
                  <a:schemeClr val="tx1"/>
                </a:solidFill>
                <a:effectLst/>
                <a:latin typeface="+mn-lt"/>
                <a:ea typeface="+mn-ea"/>
                <a:cs typeface="+mn-cs"/>
              </a:rPr>
              <a:t>18</a:t>
            </a:r>
            <a:r>
              <a:rPr lang="zh-CN" altLang="en-US" sz="1200" b="0" i="0" kern="1200" dirty="0" smtClean="0">
                <a:solidFill>
                  <a:schemeClr val="tx1"/>
                </a:solidFill>
                <a:effectLst/>
                <a:latin typeface="+mn-lt"/>
                <a:ea typeface="+mn-ea"/>
                <a:cs typeface="+mn-cs"/>
              </a:rPr>
              <a:t>个基本要点。各素养之间相互联系、互相补充、相互促进，在不同情境中整体发挥作用。</a:t>
            </a:r>
            <a:r>
              <a:rPr lang="zh-CN" altLang="en-US" sz="1200" b="0" i="0" kern="1200" baseline="30000" dirty="0" smtClean="0">
                <a:solidFill>
                  <a:schemeClr val="tx1"/>
                </a:solidFill>
                <a:effectLst/>
                <a:latin typeface="+mn-lt"/>
                <a:ea typeface="+mn-ea"/>
                <a:cs typeface="+mn-cs"/>
              </a:rPr>
              <a:t> </a:t>
            </a:r>
            <a:r>
              <a:rPr lang="en-US" altLang="zh-CN" sz="1200" b="0" i="0" kern="1200" baseline="30000" dirty="0" smtClean="0">
                <a:solidFill>
                  <a:schemeClr val="tx1"/>
                </a:solidFill>
                <a:effectLst/>
                <a:latin typeface="+mn-lt"/>
                <a:ea typeface="+mn-ea"/>
                <a:cs typeface="+mn-cs"/>
              </a:rPr>
              <a:t>[4]</a:t>
            </a:r>
            <a:r>
              <a:rPr lang="zh-CN" altLang="en-US" sz="1200" b="0" i="0" u="none" strike="noStrike" kern="1200" dirty="0" smtClean="0">
                <a:solidFill>
                  <a:schemeClr val="tx1"/>
                </a:solidFill>
                <a:effectLst/>
                <a:latin typeface="+mn-lt"/>
                <a:ea typeface="+mn-ea"/>
                <a:cs typeface="+mn-cs"/>
              </a:rPr>
              <a:t> </a:t>
            </a:r>
            <a:r>
              <a:rPr lang="zh-CN" altLang="en-US" sz="1200" b="0" i="0" kern="1200" dirty="0" smtClean="0">
                <a:solidFill>
                  <a:schemeClr val="tx1"/>
                </a:solidFill>
                <a:effectLst/>
                <a:latin typeface="+mn-lt"/>
                <a:ea typeface="+mn-ea"/>
                <a:cs typeface="+mn-cs"/>
              </a:rPr>
              <a:t> 为方便实践应用，将六大素养进一步细化为</a:t>
            </a:r>
            <a:r>
              <a:rPr lang="en-US" altLang="zh-CN" sz="1200" b="0" i="0" kern="1200" dirty="0" smtClean="0">
                <a:solidFill>
                  <a:schemeClr val="tx1"/>
                </a:solidFill>
                <a:effectLst/>
                <a:latin typeface="+mn-lt"/>
                <a:ea typeface="+mn-ea"/>
                <a:cs typeface="+mn-cs"/>
              </a:rPr>
              <a:t>18</a:t>
            </a:r>
            <a:r>
              <a:rPr lang="zh-CN" altLang="en-US" sz="1200" b="0" i="0" kern="1200" dirty="0" smtClean="0">
                <a:solidFill>
                  <a:schemeClr val="tx1"/>
                </a:solidFill>
                <a:effectLst/>
                <a:latin typeface="+mn-lt"/>
                <a:ea typeface="+mn-ea"/>
                <a:cs typeface="+mn-cs"/>
              </a:rPr>
              <a:t>个基本要点，并对其主要表现进行了描述。根据这一总体框架，可针对学生年龄特点进一步提出各学段学生的具体表现要求。</a:t>
            </a:r>
            <a:r>
              <a:rPr lang="zh-CN" altLang="en-US" sz="1200" b="0" i="0" kern="1200" baseline="30000" dirty="0" smtClean="0">
                <a:solidFill>
                  <a:schemeClr val="tx1"/>
                </a:solidFill>
                <a:effectLst/>
                <a:latin typeface="+mn-lt"/>
                <a:ea typeface="+mn-ea"/>
                <a:cs typeface="+mn-cs"/>
              </a:rPr>
              <a:t> </a:t>
            </a:r>
            <a:r>
              <a:rPr lang="en-US" altLang="zh-CN" sz="1200" b="0" i="0" kern="1200" baseline="30000" dirty="0" smtClean="0">
                <a:solidFill>
                  <a:schemeClr val="tx1"/>
                </a:solidFill>
                <a:effectLst/>
                <a:latin typeface="+mn-lt"/>
                <a:ea typeface="+mn-ea"/>
                <a:cs typeface="+mn-cs"/>
              </a:rPr>
              <a:t>[2]</a:t>
            </a:r>
            <a:endParaRPr lang="zh-CN" altLang="en-US" sz="1200" b="0" i="0" kern="1200" dirty="0">
              <a:solidFill>
                <a:schemeClr val="tx1"/>
              </a:solidFill>
              <a:effectLst/>
              <a:latin typeface="+mn-lt"/>
              <a:ea typeface="+mn-ea"/>
              <a:cs typeface="+mn-cs"/>
            </a:endParaRPr>
          </a:p>
        </p:txBody>
      </p:sp>
      <p:sp>
        <p:nvSpPr>
          <p:cNvPr id="28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fld id="{3A380FE4-CD2A-4529-8231-90C1F60E73AA}" type="slidenum">
              <a:rPr lang="zh-CN" altLang="en-US" smtClean="0">
                <a:solidFill>
                  <a:srgbClr val="000000"/>
                </a:solidFill>
                <a:latin typeface="Calibri" panose="020F0502020204030204" pitchFamily="34" charset="0"/>
              </a:rPr>
              <a:pPr eaLnBrk="1" hangingPunct="1"/>
              <a:t>4</a:t>
            </a:fld>
            <a:endParaRPr lang="zh-CN" altLang="en-US" smtClean="0">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mtClean="0"/>
              <a:t>国之重器</a:t>
            </a:r>
          </a:p>
        </p:txBody>
      </p:sp>
      <p:sp>
        <p:nvSpPr>
          <p:cNvPr id="28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fld id="{3A380FE4-CD2A-4529-8231-90C1F60E73AA}" type="slidenum">
              <a:rPr lang="zh-CN" altLang="en-US" smtClean="0">
                <a:solidFill>
                  <a:srgbClr val="000000"/>
                </a:solidFill>
                <a:latin typeface="Calibri" panose="020F0502020204030204" pitchFamily="34" charset="0"/>
              </a:rPr>
              <a:pPr eaLnBrk="1" hangingPunct="1"/>
              <a:t>5</a:t>
            </a:fld>
            <a:endParaRPr lang="zh-CN"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489050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smtClean="0"/>
          </a:p>
        </p:txBody>
      </p:sp>
      <p:sp>
        <p:nvSpPr>
          <p:cNvPr id="28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fld id="{3A380FE4-CD2A-4529-8231-90C1F60E73AA}" type="slidenum">
              <a:rPr lang="zh-CN" altLang="en-US" smtClean="0">
                <a:solidFill>
                  <a:srgbClr val="000000"/>
                </a:solidFill>
                <a:latin typeface="Calibri" panose="020F0502020204030204" pitchFamily="34" charset="0"/>
              </a:rPr>
              <a:pPr eaLnBrk="1" hangingPunct="1"/>
              <a:t>6</a:t>
            </a:fld>
            <a:endParaRPr lang="zh-CN"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278218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mtClean="0"/>
              <a:t>国之重器</a:t>
            </a:r>
          </a:p>
        </p:txBody>
      </p:sp>
      <p:sp>
        <p:nvSpPr>
          <p:cNvPr id="28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fld id="{3A380FE4-CD2A-4529-8231-90C1F60E73AA}" type="slidenum">
              <a:rPr lang="zh-CN" altLang="en-US" smtClean="0">
                <a:solidFill>
                  <a:srgbClr val="000000"/>
                </a:solidFill>
                <a:latin typeface="Calibri" panose="020F0502020204030204" pitchFamily="34" charset="0"/>
              </a:rPr>
              <a:pPr eaLnBrk="1" hangingPunct="1"/>
              <a:t>7</a:t>
            </a:fld>
            <a:endParaRPr lang="zh-CN"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685645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mtClean="0"/>
              <a:t>国之重器</a:t>
            </a:r>
          </a:p>
        </p:txBody>
      </p:sp>
      <p:sp>
        <p:nvSpPr>
          <p:cNvPr id="28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fld id="{3A380FE4-CD2A-4529-8231-90C1F60E73AA}" type="slidenum">
              <a:rPr lang="zh-CN" altLang="en-US" smtClean="0">
                <a:solidFill>
                  <a:srgbClr val="000000"/>
                </a:solidFill>
                <a:latin typeface="Calibri" panose="020F0502020204030204" pitchFamily="34" charset="0"/>
              </a:rPr>
              <a:pPr eaLnBrk="1" hangingPunct="1"/>
              <a:t>8</a:t>
            </a:fld>
            <a:endParaRPr lang="zh-CN"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507456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mtClean="0"/>
              <a:t>国之重器</a:t>
            </a:r>
          </a:p>
        </p:txBody>
      </p:sp>
      <p:sp>
        <p:nvSpPr>
          <p:cNvPr id="28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fld id="{3A380FE4-CD2A-4529-8231-90C1F60E73AA}" type="slidenum">
              <a:rPr lang="zh-CN" altLang="en-US" smtClean="0">
                <a:solidFill>
                  <a:srgbClr val="000000"/>
                </a:solidFill>
                <a:latin typeface="Calibri" panose="020F0502020204030204" pitchFamily="34" charset="0"/>
              </a:rPr>
              <a:pPr eaLnBrk="1" hangingPunct="1"/>
              <a:t>9</a:t>
            </a:fld>
            <a:endParaRPr lang="zh-CN"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364542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mtClean="0"/>
              <a:t>国之重器</a:t>
            </a:r>
          </a:p>
        </p:txBody>
      </p:sp>
      <p:sp>
        <p:nvSpPr>
          <p:cNvPr id="28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380FE4-CD2A-4529-8231-90C1F60E73AA}"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454176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8.xml"/><Relationship Id="rId5" Type="http://schemas.openxmlformats.org/officeDocument/2006/relationships/tags" Target="../tags/tag11.xml"/><Relationship Id="rId4" Type="http://schemas.openxmlformats.org/officeDocument/2006/relationships/tags" Target="../tags/tag10.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8.xml"/><Relationship Id="rId5" Type="http://schemas.openxmlformats.org/officeDocument/2006/relationships/tags" Target="../tags/tag16.xml"/><Relationship Id="rId4" Type="http://schemas.openxmlformats.org/officeDocument/2006/relationships/tags" Target="../tags/tag15.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8.xml"/><Relationship Id="rId5" Type="http://schemas.openxmlformats.org/officeDocument/2006/relationships/tags" Target="../tags/tag21.xml"/><Relationship Id="rId4" Type="http://schemas.openxmlformats.org/officeDocument/2006/relationships/tags" Target="../tags/tag20.xml"/></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8.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86.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8.xml"/><Relationship Id="rId4" Type="http://schemas.openxmlformats.org/officeDocument/2006/relationships/tags" Target="../tags/tag39.xml"/></Relationships>
</file>

<file path=ppt/slideLayouts/_rels/slideLayout8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8.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8.xml"/><Relationship Id="rId5" Type="http://schemas.openxmlformats.org/officeDocument/2006/relationships/tags" Target="../tags/tag53.xml"/><Relationship Id="rId4" Type="http://schemas.openxmlformats.org/officeDocument/2006/relationships/tags" Target="../tags/tag52.xml"/></Relationships>
</file>

<file path=ppt/slideLayouts/_rels/slideLayout91.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8.xml"/><Relationship Id="rId4" Type="http://schemas.openxmlformats.org/officeDocument/2006/relationships/tags" Target="../tags/tag57.xml"/></Relationships>
</file>

<file path=ppt/slideLayouts/_rels/slideLayout92.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8.xml"/><Relationship Id="rId5" Type="http://schemas.openxmlformats.org/officeDocument/2006/relationships/tags" Target="../tags/tag62.xml"/><Relationship Id="rId4" Type="http://schemas.openxmlformats.org/officeDocument/2006/relationships/tags" Target="../tags/tag6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36"/>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p:txBody>
          <a:bodyPr/>
          <a:lstStyle>
            <a:lvl1pPr eaLnBrk="0" hangingPunct="0">
              <a:buFontTx/>
              <a:buNone/>
              <a:defRPr>
                <a:latin typeface="Verdana" panose="020B0604030504040204" pitchFamily="34" charset="0"/>
              </a:defRPr>
            </a:lvl1pPr>
          </a:lstStyle>
          <a:p>
            <a:pPr>
              <a:defRPr/>
            </a:pPr>
            <a:fld id="{260FB198-2CDA-4C3F-8331-9DC90F71AA01}" type="datetime1">
              <a:rPr lang="zh-CN" altLang="en-US"/>
              <a:pPr>
                <a:defRPr/>
              </a:pPr>
              <a:t>2020/11/26</a:t>
            </a:fld>
            <a:endParaRPr lang="en-US" altLang="zh-CN"/>
          </a:p>
        </p:txBody>
      </p:sp>
      <p:sp>
        <p:nvSpPr>
          <p:cNvPr id="5" name="Rectangle 5"/>
          <p:cNvSpPr>
            <a:spLocks noGrp="1" noChangeArrowheads="1"/>
          </p:cNvSpPr>
          <p:nvPr>
            <p:ph type="ftr" sz="quarter" idx="11"/>
          </p:nvPr>
        </p:nvSpPr>
        <p:spPr/>
        <p:txBody>
          <a:bodyPr/>
          <a:lstStyle>
            <a:lvl1pPr algn="l" eaLnBrk="0" hangingPunct="0">
              <a:buFontTx/>
              <a:buNone/>
              <a:defRPr>
                <a:latin typeface="Verdana" panose="020B0604030504040204" pitchFamily="34" charse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buFontTx/>
              <a:buNone/>
              <a:defRPr>
                <a:latin typeface="Verdana" panose="020B0604030504040204" pitchFamily="34" charset="0"/>
              </a:defRPr>
            </a:lvl1pPr>
          </a:lstStyle>
          <a:p>
            <a:pPr>
              <a:defRPr/>
            </a:pPr>
            <a:fld id="{091D3785-2599-439A-9DE8-DF9ABEF20E9F}" type="slidenum">
              <a:rPr lang="en-US" altLang="zh-CN"/>
              <a:pPr>
                <a:defRPr/>
              </a:pPr>
              <a:t>‹#›</a:t>
            </a:fld>
            <a:endParaRPr lang="en-US" altLang="zh-CN"/>
          </a:p>
        </p:txBody>
      </p:sp>
    </p:spTree>
    <p:extLst>
      <p:ext uri="{BB962C8B-B14F-4D97-AF65-F5344CB8AC3E}">
        <p14:creationId xmlns:p14="http://schemas.microsoft.com/office/powerpoint/2010/main" val="3384243187"/>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eaLnBrk="0" hangingPunct="0">
              <a:buFontTx/>
              <a:buNone/>
              <a:defRPr>
                <a:latin typeface="Verdana" panose="020B0604030504040204" pitchFamily="34" charset="0"/>
              </a:defRPr>
            </a:lvl1pPr>
          </a:lstStyle>
          <a:p>
            <a:pPr>
              <a:defRPr/>
            </a:pPr>
            <a:fld id="{2DC3A2C0-0CF9-4A04-98C5-14B0C9722AB7}" type="datetime1">
              <a:rPr lang="zh-CN" altLang="en-US"/>
              <a:pPr>
                <a:defRPr/>
              </a:pPr>
              <a:t>2020/11/26</a:t>
            </a:fld>
            <a:endParaRPr lang="en-US" altLang="zh-CN"/>
          </a:p>
        </p:txBody>
      </p:sp>
      <p:sp>
        <p:nvSpPr>
          <p:cNvPr id="5" name="Rectangle 5"/>
          <p:cNvSpPr>
            <a:spLocks noGrp="1" noChangeArrowheads="1"/>
          </p:cNvSpPr>
          <p:nvPr>
            <p:ph type="ftr" sz="quarter" idx="11"/>
          </p:nvPr>
        </p:nvSpPr>
        <p:spPr/>
        <p:txBody>
          <a:bodyPr/>
          <a:lstStyle>
            <a:lvl1pPr algn="l" eaLnBrk="0" hangingPunct="0">
              <a:buFontTx/>
              <a:buNone/>
              <a:defRPr>
                <a:latin typeface="Verdana" panose="020B0604030504040204" pitchFamily="34" charse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buFontTx/>
              <a:buNone/>
              <a:defRPr>
                <a:latin typeface="Verdana" panose="020B0604030504040204" pitchFamily="34" charset="0"/>
              </a:defRPr>
            </a:lvl1pPr>
          </a:lstStyle>
          <a:p>
            <a:pPr>
              <a:defRPr/>
            </a:pPr>
            <a:fld id="{23E74767-7EA9-4DCF-B1BB-704A45A0DC13}" type="slidenum">
              <a:rPr lang="en-US" altLang="zh-CN"/>
              <a:pPr>
                <a:defRPr/>
              </a:pPr>
              <a:t>‹#›</a:t>
            </a:fld>
            <a:endParaRPr lang="en-US" altLang="zh-CN"/>
          </a:p>
        </p:txBody>
      </p:sp>
    </p:spTree>
    <p:extLst>
      <p:ext uri="{BB962C8B-B14F-4D97-AF65-F5344CB8AC3E}">
        <p14:creationId xmlns:p14="http://schemas.microsoft.com/office/powerpoint/2010/main" val="2232456164"/>
      </p:ext>
    </p:extLst>
  </p:cSld>
  <p:clrMapOvr>
    <a:masterClrMapping/>
  </p:clrMapOvr>
  <p:transition spd="slow">
    <p:cove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hasCustomPrompt="1"/>
          </p:nvPr>
        </p:nvSpPr>
        <p:spPr>
          <a:xfrm>
            <a:off x="3887391"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2020/11/27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06327625"/>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2020/11/27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6472587"/>
      </p:ext>
    </p:extLst>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2020/11/27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5152295"/>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hasCustomPrompt="1"/>
          </p:nvPr>
        </p:nvSpPr>
        <p:spPr>
          <a:xfrm>
            <a:off x="628650" y="365125"/>
            <a:ext cx="5800725"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2020/11/27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327454"/>
      </p:ext>
    </p:extLst>
  </p:cSld>
  <p:clrMapOvr>
    <a:masterClrMapping/>
  </p:clrMapOvr>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3" name="Picture 4" descr="C:\Users\Lenovo\Desktop\华中师范大学.jpg"/>
          <p:cNvPicPr>
            <a:picLocks noChangeAspect="1" noChangeArrowheads="1"/>
          </p:cNvPicPr>
          <p:nvPr/>
        </p:nvPicPr>
        <p:blipFill>
          <a:blip r:embed="rId2"/>
          <a:srcRect/>
          <a:stretch>
            <a:fillRect/>
          </a:stretch>
        </p:blipFill>
        <p:spPr bwMode="auto">
          <a:xfrm>
            <a:off x="8143901" y="0"/>
            <a:ext cx="1000101" cy="993008"/>
          </a:xfrm>
          <a:prstGeom prst="rect">
            <a:avLst/>
          </a:prstGeom>
          <a:noFill/>
        </p:spPr>
      </p:pic>
      <p:cxnSp>
        <p:nvCxnSpPr>
          <p:cNvPr id="4" name="直接连接符 13"/>
          <p:cNvCxnSpPr>
            <a:cxnSpLocks noChangeShapeType="1"/>
          </p:cNvCxnSpPr>
          <p:nvPr/>
        </p:nvCxnSpPr>
        <p:spPr bwMode="auto">
          <a:xfrm>
            <a:off x="-32" y="1000108"/>
            <a:ext cx="9144000" cy="0"/>
          </a:xfrm>
          <a:prstGeom prst="line">
            <a:avLst/>
          </a:prstGeom>
          <a:noFill/>
          <a:ln w="25400">
            <a:solidFill>
              <a:srgbClr val="326482"/>
            </a:solidFill>
            <a:round/>
          </a:ln>
        </p:spPr>
      </p:cxnSp>
      <p:sp>
        <p:nvSpPr>
          <p:cNvPr id="5" name="文本框 4"/>
          <p:cNvSpPr txBox="1"/>
          <p:nvPr/>
        </p:nvSpPr>
        <p:spPr>
          <a:xfrm>
            <a:off x="8680796" y="6490280"/>
            <a:ext cx="482824" cy="300082"/>
          </a:xfrm>
          <a:prstGeom prst="rect">
            <a:avLst/>
          </a:prstGeom>
          <a:noFill/>
        </p:spPr>
        <p:txBody>
          <a:bodyPr wrap="none" rtlCol="0">
            <a:spAutoFit/>
          </a:bodyPr>
          <a:lstStyle/>
          <a:p>
            <a:fld id="{5B7B60C5-F794-4D91-BAF4-192CE3601EB6}" type="slidenum">
              <a:rPr lang="zh-CN" altLang="en-US" sz="1350" smtClean="0"/>
              <a:t>‹#›</a:t>
            </a:fld>
            <a:endParaRPr lang="zh-CN" altLang="en-US" sz="1350" dirty="0"/>
          </a:p>
        </p:txBody>
      </p:sp>
    </p:spTree>
    <p:extLst>
      <p:ext uri="{BB962C8B-B14F-4D97-AF65-F5344CB8AC3E}">
        <p14:creationId xmlns:p14="http://schemas.microsoft.com/office/powerpoint/2010/main" val="4386038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991350" y="152400"/>
            <a:ext cx="2000250" cy="5867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990600" y="152400"/>
            <a:ext cx="5848350" cy="58674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eaLnBrk="0" hangingPunct="0">
              <a:buFontTx/>
              <a:buNone/>
              <a:defRPr>
                <a:latin typeface="Verdana" panose="020B0604030504040204" pitchFamily="34" charset="0"/>
              </a:defRPr>
            </a:lvl1pPr>
          </a:lstStyle>
          <a:p>
            <a:pPr>
              <a:defRPr/>
            </a:pPr>
            <a:fld id="{EE5A6D95-8824-4AEE-AFEC-97FCE2D0089B}" type="datetime1">
              <a:rPr lang="zh-CN" altLang="en-US"/>
              <a:pPr>
                <a:defRPr/>
              </a:pPr>
              <a:t>2020/11/26</a:t>
            </a:fld>
            <a:endParaRPr lang="en-US" altLang="zh-CN"/>
          </a:p>
        </p:txBody>
      </p:sp>
      <p:sp>
        <p:nvSpPr>
          <p:cNvPr id="5" name="Rectangle 5"/>
          <p:cNvSpPr>
            <a:spLocks noGrp="1" noChangeArrowheads="1"/>
          </p:cNvSpPr>
          <p:nvPr>
            <p:ph type="ftr" sz="quarter" idx="11"/>
          </p:nvPr>
        </p:nvSpPr>
        <p:spPr/>
        <p:txBody>
          <a:bodyPr/>
          <a:lstStyle>
            <a:lvl1pPr algn="l" eaLnBrk="0" hangingPunct="0">
              <a:buFontTx/>
              <a:buNone/>
              <a:defRPr>
                <a:latin typeface="Verdana" panose="020B0604030504040204" pitchFamily="34" charse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buFontTx/>
              <a:buNone/>
              <a:defRPr>
                <a:latin typeface="Verdana" panose="020B0604030504040204" pitchFamily="34" charset="0"/>
              </a:defRPr>
            </a:lvl1pPr>
          </a:lstStyle>
          <a:p>
            <a:pPr>
              <a:defRPr/>
            </a:pPr>
            <a:fld id="{D3F8EC16-2062-414E-9D32-E6DA6989FFA4}" type="slidenum">
              <a:rPr lang="en-US" altLang="zh-CN"/>
              <a:pPr>
                <a:defRPr/>
              </a:pPr>
              <a:t>‹#›</a:t>
            </a:fld>
            <a:endParaRPr lang="en-US" altLang="zh-CN"/>
          </a:p>
        </p:txBody>
      </p:sp>
    </p:spTree>
    <p:extLst>
      <p:ext uri="{BB962C8B-B14F-4D97-AF65-F5344CB8AC3E}">
        <p14:creationId xmlns:p14="http://schemas.microsoft.com/office/powerpoint/2010/main" val="103852828"/>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355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原创设计师QQ598969553                 _1"/>
          <p:cNvSpPr txBox="1"/>
          <p:nvPr userDrawn="1"/>
        </p:nvSpPr>
        <p:spPr>
          <a:xfrm>
            <a:off x="3441700" y="357188"/>
            <a:ext cx="2260600" cy="460375"/>
          </a:xfrm>
          <a:prstGeom prst="rect">
            <a:avLst/>
          </a:prstGeom>
          <a:noFill/>
        </p:spPr>
        <p:txBody>
          <a:bodyPr wrap="none">
            <a:spAutoFit/>
          </a:bodyPr>
          <a:lstStyle/>
          <a:p>
            <a:pPr algn="ctr">
              <a:defRPr/>
            </a:pPr>
            <a:r>
              <a:rPr lang="zh-CN" altLang="en-US" sz="2400" b="1" spc="300" dirty="0">
                <a:solidFill>
                  <a:prstClr val="black">
                    <a:lumMod val="65000"/>
                    <a:lumOff val="35000"/>
                  </a:prstClr>
                </a:solidFill>
                <a:latin typeface="微软雅黑" panose="020B0503020204020204" pitchFamily="34" charset="-122"/>
                <a:ea typeface="微软雅黑" panose="020B0503020204020204" pitchFamily="34" charset="-122"/>
              </a:rPr>
              <a:t>添加标题内容</a:t>
            </a:r>
            <a:endParaRPr lang="zh-CN" altLang="en-US" b="1" spc="300" dirty="0">
              <a:solidFill>
                <a:prstClr val="black">
                  <a:lumMod val="65000"/>
                  <a:lumOff val="35000"/>
                </a:prstClr>
              </a:solidFill>
              <a:latin typeface="微软雅黑" panose="020B0503020204020204" pitchFamily="34" charset="-122"/>
              <a:ea typeface="微软雅黑" panose="020B0503020204020204" pitchFamily="34" charset="-122"/>
            </a:endParaRPr>
          </a:p>
        </p:txBody>
      </p:sp>
      <p:grpSp>
        <p:nvGrpSpPr>
          <p:cNvPr id="3" name="组合 2"/>
          <p:cNvGrpSpPr>
            <a:grpSpLocks/>
          </p:cNvGrpSpPr>
          <p:nvPr userDrawn="1"/>
        </p:nvGrpSpPr>
        <p:grpSpPr bwMode="auto">
          <a:xfrm>
            <a:off x="1593850" y="1095375"/>
            <a:ext cx="5956300" cy="42863"/>
            <a:chOff x="3060700" y="4724400"/>
            <a:chExt cx="5955507" cy="31432"/>
          </a:xfrm>
        </p:grpSpPr>
        <p:cxnSp>
          <p:nvCxnSpPr>
            <p:cNvPr id="4" name="直接连接符 3"/>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9751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37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l="20309"/>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7"/>
          <p:cNvPicPr>
            <a:picLocks noChangeAspect="1"/>
          </p:cNvPicPr>
          <p:nvPr userDrawn="1"/>
        </p:nvPicPr>
        <p:blipFill>
          <a:blip r:embed="rId2">
            <a:extLst>
              <a:ext uri="{28A0092B-C50C-407E-A947-70E740481C1C}">
                <a14:useLocalDpi xmlns:a14="http://schemas.microsoft.com/office/drawing/2010/main" val="0"/>
              </a:ext>
            </a:extLst>
          </a:blip>
          <a:srcRect l="20309"/>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流程图: 终止 3"/>
          <p:cNvSpPr/>
          <p:nvPr userDrawn="1"/>
        </p:nvSpPr>
        <p:spPr>
          <a:xfrm rot="19850572" flipV="1">
            <a:off x="4786313" y="-271463"/>
            <a:ext cx="423862" cy="46038"/>
          </a:xfrm>
          <a:prstGeom prst="flowChartTerminator">
            <a:avLst/>
          </a:prstGeom>
          <a:gradFill>
            <a:gsLst>
              <a:gs pos="0">
                <a:schemeClr val="bg1">
                  <a:alpha val="0"/>
                </a:schemeClr>
              </a:gs>
              <a:gs pos="100000">
                <a:schemeClr val="bg1">
                  <a:alpha val="19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0"/>
          </a:p>
        </p:txBody>
      </p:sp>
      <p:sp>
        <p:nvSpPr>
          <p:cNvPr id="5" name="流程图: 终止 4"/>
          <p:cNvSpPr/>
          <p:nvPr userDrawn="1"/>
        </p:nvSpPr>
        <p:spPr>
          <a:xfrm rot="19850572" flipV="1">
            <a:off x="9213850" y="-209550"/>
            <a:ext cx="514350" cy="44450"/>
          </a:xfrm>
          <a:prstGeom prst="flowChartTerminator">
            <a:avLst/>
          </a:prstGeom>
          <a:gradFill>
            <a:gsLst>
              <a:gs pos="0">
                <a:schemeClr val="bg1">
                  <a:alpha val="0"/>
                </a:schemeClr>
              </a:gs>
              <a:gs pos="100000">
                <a:schemeClr val="bg1">
                  <a:alpha val="19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0"/>
          </a:p>
        </p:txBody>
      </p:sp>
      <p:sp>
        <p:nvSpPr>
          <p:cNvPr id="6" name="流程图: 终止 5"/>
          <p:cNvSpPr/>
          <p:nvPr userDrawn="1"/>
        </p:nvSpPr>
        <p:spPr>
          <a:xfrm rot="19850572" flipV="1">
            <a:off x="9642475" y="2525713"/>
            <a:ext cx="422275" cy="46037"/>
          </a:xfrm>
          <a:prstGeom prst="flowChartTerminator">
            <a:avLst/>
          </a:prstGeom>
          <a:gradFill>
            <a:gsLst>
              <a:gs pos="0">
                <a:schemeClr val="bg1">
                  <a:alpha val="0"/>
                </a:schemeClr>
              </a:gs>
              <a:gs pos="100000">
                <a:schemeClr val="bg1">
                  <a:alpha val="19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0"/>
          </a:p>
        </p:txBody>
      </p:sp>
    </p:spTree>
    <p:extLst>
      <p:ext uri="{BB962C8B-B14F-4D97-AF65-F5344CB8AC3E}">
        <p14:creationId xmlns:p14="http://schemas.microsoft.com/office/powerpoint/2010/main" val="374435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grpId="0" nodeType="withEffect">
                                  <p:stCondLst>
                                    <p:cond delay="0"/>
                                  </p:stCondLst>
                                  <p:childTnLst>
                                    <p:animMotion origin="layout" path="M -4.58333E-6 1.11111E-6 L -0.67929 0.6618 " pathEditMode="relative" rAng="0" ptsTypes="AA">
                                      <p:cBhvr>
                                        <p:cTn id="6" dur="1700" fill="hold"/>
                                        <p:tgtEl>
                                          <p:spTgt spid="4"/>
                                        </p:tgtEl>
                                        <p:attrNameLst>
                                          <p:attrName>ppt_x</p:attrName>
                                          <p:attrName>ppt_y</p:attrName>
                                        </p:attrNameLst>
                                      </p:cBhvr>
                                      <p:rCtr x="-33971" y="33079"/>
                                    </p:animMotion>
                                  </p:childTnLst>
                                </p:cTn>
                              </p:par>
                              <p:par>
                                <p:cTn id="7" presetID="35" presetClass="path" presetSubtype="0" repeatCount="indefinite" fill="hold" grpId="0" nodeType="withEffect">
                                  <p:stCondLst>
                                    <p:cond delay="2400"/>
                                  </p:stCondLst>
                                  <p:childTnLst>
                                    <p:animMotion origin="layout" path="M 2.70833E-6 4.81481E-6 L -1.14701 1.11504 " pathEditMode="relative" rAng="0" ptsTypes="AA">
                                      <p:cBhvr>
                                        <p:cTn id="8" dur="900" fill="hold"/>
                                        <p:tgtEl>
                                          <p:spTgt spid="5"/>
                                        </p:tgtEl>
                                        <p:attrNameLst>
                                          <p:attrName>ppt_x</p:attrName>
                                          <p:attrName>ppt_y</p:attrName>
                                        </p:attrNameLst>
                                      </p:cBhvr>
                                      <p:rCtr x="-57357" y="55741"/>
                                    </p:animMotion>
                                  </p:childTnLst>
                                </p:cTn>
                              </p:par>
                              <p:par>
                                <p:cTn id="9" presetID="35" presetClass="path" presetSubtype="0" repeatCount="indefinite" fill="hold" grpId="0" nodeType="withEffect">
                                  <p:stCondLst>
                                    <p:cond delay="3400"/>
                                  </p:stCondLst>
                                  <p:childTnLst>
                                    <p:animMotion origin="layout" path="M -4.16667E-6 2.22222E-6 L -0.83112 0.80787 " pathEditMode="relative" rAng="0" ptsTypes="AA">
                                      <p:cBhvr>
                                        <p:cTn id="10" dur="1300" fill="hold"/>
                                        <p:tgtEl>
                                          <p:spTgt spid="6"/>
                                        </p:tgtEl>
                                        <p:attrNameLst>
                                          <p:attrName>ppt_x</p:attrName>
                                          <p:attrName>ppt_y</p:attrName>
                                        </p:attrNameLst>
                                      </p:cBhvr>
                                      <p:rCtr x="-41563" y="40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l="23724" t="28261" r="19914" b="1015"/>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7"/>
          <p:cNvPicPr>
            <a:picLocks noChangeAspect="1"/>
          </p:cNvPicPr>
          <p:nvPr userDrawn="1"/>
        </p:nvPicPr>
        <p:blipFill>
          <a:blip r:embed="rId2">
            <a:extLst>
              <a:ext uri="{28A0092B-C50C-407E-A947-70E740481C1C}">
                <a14:useLocalDpi xmlns:a14="http://schemas.microsoft.com/office/drawing/2010/main" val="0"/>
              </a:ext>
            </a:extLst>
          </a:blip>
          <a:srcRect l="23724" t="28261" r="19914" b="1015"/>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流程图: 终止 3"/>
          <p:cNvSpPr/>
          <p:nvPr userDrawn="1"/>
        </p:nvSpPr>
        <p:spPr>
          <a:xfrm rot="19850572" flipV="1">
            <a:off x="4786313" y="-271463"/>
            <a:ext cx="423862" cy="46038"/>
          </a:xfrm>
          <a:prstGeom prst="flowChartTerminator">
            <a:avLst/>
          </a:prstGeom>
          <a:gradFill>
            <a:gsLst>
              <a:gs pos="0">
                <a:schemeClr val="bg1">
                  <a:alpha val="0"/>
                </a:schemeClr>
              </a:gs>
              <a:gs pos="100000">
                <a:schemeClr val="bg1">
                  <a:alpha val="19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0"/>
          </a:p>
        </p:txBody>
      </p:sp>
      <p:sp>
        <p:nvSpPr>
          <p:cNvPr id="5" name="流程图: 终止 4"/>
          <p:cNvSpPr/>
          <p:nvPr userDrawn="1"/>
        </p:nvSpPr>
        <p:spPr>
          <a:xfrm rot="19850572" flipV="1">
            <a:off x="9213850" y="-209550"/>
            <a:ext cx="514350" cy="44450"/>
          </a:xfrm>
          <a:prstGeom prst="flowChartTerminator">
            <a:avLst/>
          </a:prstGeom>
          <a:gradFill>
            <a:gsLst>
              <a:gs pos="0">
                <a:schemeClr val="bg1">
                  <a:alpha val="0"/>
                </a:schemeClr>
              </a:gs>
              <a:gs pos="100000">
                <a:schemeClr val="bg1">
                  <a:alpha val="19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0"/>
          </a:p>
        </p:txBody>
      </p:sp>
      <p:sp>
        <p:nvSpPr>
          <p:cNvPr id="6" name="流程图: 终止 5"/>
          <p:cNvSpPr/>
          <p:nvPr userDrawn="1"/>
        </p:nvSpPr>
        <p:spPr>
          <a:xfrm rot="19850572" flipV="1">
            <a:off x="9642475" y="2525713"/>
            <a:ext cx="422275" cy="46037"/>
          </a:xfrm>
          <a:prstGeom prst="flowChartTerminator">
            <a:avLst/>
          </a:prstGeom>
          <a:gradFill>
            <a:gsLst>
              <a:gs pos="0">
                <a:schemeClr val="bg1">
                  <a:alpha val="0"/>
                </a:schemeClr>
              </a:gs>
              <a:gs pos="100000">
                <a:schemeClr val="bg1">
                  <a:alpha val="19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0"/>
          </a:p>
        </p:txBody>
      </p:sp>
    </p:spTree>
    <p:extLst>
      <p:ext uri="{BB962C8B-B14F-4D97-AF65-F5344CB8AC3E}">
        <p14:creationId xmlns:p14="http://schemas.microsoft.com/office/powerpoint/2010/main" val="426064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grpId="0" nodeType="withEffect">
                                  <p:stCondLst>
                                    <p:cond delay="0"/>
                                  </p:stCondLst>
                                  <p:childTnLst>
                                    <p:animMotion origin="layout" path="M -4.58333E-6 1.11111E-6 L -0.67929 0.6618 " pathEditMode="relative" rAng="0" ptsTypes="AA">
                                      <p:cBhvr>
                                        <p:cTn id="6" dur="1700" fill="hold"/>
                                        <p:tgtEl>
                                          <p:spTgt spid="4"/>
                                        </p:tgtEl>
                                        <p:attrNameLst>
                                          <p:attrName>ppt_x</p:attrName>
                                          <p:attrName>ppt_y</p:attrName>
                                        </p:attrNameLst>
                                      </p:cBhvr>
                                      <p:rCtr x="-33971" y="33079"/>
                                    </p:animMotion>
                                  </p:childTnLst>
                                </p:cTn>
                              </p:par>
                              <p:par>
                                <p:cTn id="7" presetID="35" presetClass="path" presetSubtype="0" repeatCount="indefinite" fill="hold" grpId="0" nodeType="withEffect">
                                  <p:stCondLst>
                                    <p:cond delay="2400"/>
                                  </p:stCondLst>
                                  <p:childTnLst>
                                    <p:animMotion origin="layout" path="M 2.70833E-6 4.81481E-6 L -1.14701 1.11504 " pathEditMode="relative" rAng="0" ptsTypes="AA">
                                      <p:cBhvr>
                                        <p:cTn id="8" dur="900" fill="hold"/>
                                        <p:tgtEl>
                                          <p:spTgt spid="5"/>
                                        </p:tgtEl>
                                        <p:attrNameLst>
                                          <p:attrName>ppt_x</p:attrName>
                                          <p:attrName>ppt_y</p:attrName>
                                        </p:attrNameLst>
                                      </p:cBhvr>
                                      <p:rCtr x="-57357" y="55741"/>
                                    </p:animMotion>
                                  </p:childTnLst>
                                </p:cTn>
                              </p:par>
                              <p:par>
                                <p:cTn id="9" presetID="35" presetClass="path" presetSubtype="0" repeatCount="indefinite" fill="hold" grpId="0" nodeType="withEffect">
                                  <p:stCondLst>
                                    <p:cond delay="3400"/>
                                  </p:stCondLst>
                                  <p:childTnLst>
                                    <p:animMotion origin="layout" path="M -4.16667E-6 2.22222E-6 L -0.83112 0.80787 " pathEditMode="relative" rAng="0" ptsTypes="AA">
                                      <p:cBhvr>
                                        <p:cTn id="10" dur="1300" fill="hold"/>
                                        <p:tgtEl>
                                          <p:spTgt spid="6"/>
                                        </p:tgtEl>
                                        <p:attrNameLst>
                                          <p:attrName>ppt_x</p:attrName>
                                          <p:attrName>ppt_y</p:attrName>
                                        </p:attrNameLst>
                                      </p:cBhvr>
                                      <p:rCtr x="-41563" y="40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b="1000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5500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3062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239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eaLnBrk="0" hangingPunct="0">
              <a:buFontTx/>
              <a:buNone/>
              <a:defRPr>
                <a:latin typeface="Verdana" panose="020B0604030504040204" pitchFamily="34" charset="0"/>
              </a:defRPr>
            </a:lvl1pPr>
          </a:lstStyle>
          <a:p>
            <a:pPr>
              <a:defRPr/>
            </a:pPr>
            <a:fld id="{78B5E249-4428-4AAF-92AB-3C45B9EA8364}" type="datetime1">
              <a:rPr lang="zh-CN" altLang="en-US"/>
              <a:pPr>
                <a:defRPr/>
              </a:pPr>
              <a:t>2020/11/26</a:t>
            </a:fld>
            <a:endParaRPr lang="en-US" altLang="zh-CN"/>
          </a:p>
        </p:txBody>
      </p:sp>
      <p:sp>
        <p:nvSpPr>
          <p:cNvPr id="5" name="Rectangle 5"/>
          <p:cNvSpPr>
            <a:spLocks noGrp="1" noChangeArrowheads="1"/>
          </p:cNvSpPr>
          <p:nvPr>
            <p:ph type="ftr" sz="quarter" idx="11"/>
          </p:nvPr>
        </p:nvSpPr>
        <p:spPr/>
        <p:txBody>
          <a:bodyPr/>
          <a:lstStyle>
            <a:lvl1pPr algn="l" eaLnBrk="0" hangingPunct="0">
              <a:buFontTx/>
              <a:buNone/>
              <a:defRPr>
                <a:latin typeface="Verdana" panose="020B0604030504040204" pitchFamily="34" charse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buFontTx/>
              <a:buNone/>
              <a:defRPr>
                <a:latin typeface="Verdana" panose="020B0604030504040204" pitchFamily="34" charset="0"/>
              </a:defRPr>
            </a:lvl1pPr>
          </a:lstStyle>
          <a:p>
            <a:pPr>
              <a:defRPr/>
            </a:pPr>
            <a:fld id="{400BAE82-4007-4513-BE82-878473CB7711}" type="slidenum">
              <a:rPr lang="en-US" altLang="zh-CN"/>
              <a:pPr>
                <a:defRPr/>
              </a:pPr>
              <a:t>‹#›</a:t>
            </a:fld>
            <a:endParaRPr lang="en-US" altLang="zh-CN"/>
          </a:p>
        </p:txBody>
      </p:sp>
    </p:spTree>
    <p:extLst>
      <p:ext uri="{BB962C8B-B14F-4D97-AF65-F5344CB8AC3E}">
        <p14:creationId xmlns:p14="http://schemas.microsoft.com/office/powerpoint/2010/main" val="1346353522"/>
      </p:ext>
    </p:extLst>
  </p:cSld>
  <p:clrMapOvr>
    <a:masterClrMapping/>
  </p:clrMapOvr>
  <p:transition spd="slow">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D2A59649-BE81-4422-927F-4FD4D04CB452}" type="datetimeFigureOut">
              <a:rPr lang="zh-CN" altLang="en-US"/>
              <a:pPr>
                <a:defRPr/>
              </a:pPr>
              <a:t>2020/11/26</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FCE3E0C1-E490-45B1-A951-F56D5A98A6E2}" type="slidenum">
              <a:rPr lang="zh-CN" altLang="en-US"/>
              <a:pPr>
                <a:defRPr/>
              </a:pPr>
              <a:t>‹#›</a:t>
            </a:fld>
            <a:endParaRPr lang="zh-CN" altLang="en-US"/>
          </a:p>
        </p:txBody>
      </p:sp>
    </p:spTree>
    <p:extLst>
      <p:ext uri="{BB962C8B-B14F-4D97-AF65-F5344CB8AC3E}">
        <p14:creationId xmlns:p14="http://schemas.microsoft.com/office/powerpoint/2010/main" val="2457854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D2A59649-BE81-4422-927F-4FD4D04CB452}" type="datetimeFigureOut">
              <a:rPr lang="zh-CN" altLang="en-US"/>
              <a:pPr>
                <a:defRPr/>
              </a:pPr>
              <a:t>2020/11/26</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015ECC52-1A85-4D90-A387-E0B844CEF400}" type="slidenum">
              <a:rPr lang="zh-CN" altLang="en-US"/>
              <a:pPr>
                <a:defRPr/>
              </a:pPr>
              <a:t>‹#›</a:t>
            </a:fld>
            <a:endParaRPr lang="zh-CN" altLang="en-US"/>
          </a:p>
        </p:txBody>
      </p:sp>
    </p:spTree>
    <p:extLst>
      <p:ext uri="{BB962C8B-B14F-4D97-AF65-F5344CB8AC3E}">
        <p14:creationId xmlns:p14="http://schemas.microsoft.com/office/powerpoint/2010/main" val="3678299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D2A59649-BE81-4422-927F-4FD4D04CB452}" type="datetimeFigureOut">
              <a:rPr lang="zh-CN" altLang="en-US"/>
              <a:pPr>
                <a:defRPr/>
              </a:pPr>
              <a:t>2020/11/26</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83268B72-A22F-42BA-9CC0-A1F3B412E184}" type="slidenum">
              <a:rPr lang="zh-CN" altLang="en-US"/>
              <a:pPr>
                <a:defRPr/>
              </a:pPr>
              <a:t>‹#›</a:t>
            </a:fld>
            <a:endParaRPr lang="zh-CN" altLang="en-US"/>
          </a:p>
        </p:txBody>
      </p:sp>
    </p:spTree>
    <p:extLst>
      <p:ext uri="{BB962C8B-B14F-4D97-AF65-F5344CB8AC3E}">
        <p14:creationId xmlns:p14="http://schemas.microsoft.com/office/powerpoint/2010/main" val="2325312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D2A59649-BE81-4422-927F-4FD4D04CB452}" type="datetimeFigureOut">
              <a:rPr lang="zh-CN" altLang="en-US"/>
              <a:pPr>
                <a:defRPr/>
              </a:pPr>
              <a:t>2020/11/26</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942FC2B4-3756-4C2B-99AD-A85B4B63D2C8}" type="slidenum">
              <a:rPr lang="zh-CN" altLang="en-US"/>
              <a:pPr>
                <a:defRPr/>
              </a:pPr>
              <a:t>‹#›</a:t>
            </a:fld>
            <a:endParaRPr lang="zh-CN" altLang="en-US"/>
          </a:p>
        </p:txBody>
      </p:sp>
    </p:spTree>
    <p:extLst>
      <p:ext uri="{BB962C8B-B14F-4D97-AF65-F5344CB8AC3E}">
        <p14:creationId xmlns:p14="http://schemas.microsoft.com/office/powerpoint/2010/main" val="4204807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D2A59649-BE81-4422-927F-4FD4D04CB452}" type="datetimeFigureOut">
              <a:rPr lang="zh-CN" altLang="en-US"/>
              <a:pPr>
                <a:defRPr/>
              </a:pPr>
              <a:t>2020/11/26</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48EB6328-C407-436B-9414-241D99D4294F}" type="slidenum">
              <a:rPr lang="zh-CN" altLang="en-US"/>
              <a:pPr>
                <a:defRPr/>
              </a:pPr>
              <a:t>‹#›</a:t>
            </a:fld>
            <a:endParaRPr lang="zh-CN" altLang="en-US"/>
          </a:p>
        </p:txBody>
      </p:sp>
    </p:spTree>
    <p:extLst>
      <p:ext uri="{BB962C8B-B14F-4D97-AF65-F5344CB8AC3E}">
        <p14:creationId xmlns:p14="http://schemas.microsoft.com/office/powerpoint/2010/main" val="3529395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D2A59649-BE81-4422-927F-4FD4D04CB452}" type="datetimeFigureOut">
              <a:rPr lang="zh-CN" altLang="en-US"/>
              <a:pPr>
                <a:defRPr/>
              </a:pPr>
              <a:t>2020/11/26</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776CEB47-0AAC-43AE-880D-49FB18712DB2}" type="slidenum">
              <a:rPr lang="zh-CN" altLang="en-US"/>
              <a:pPr>
                <a:defRPr/>
              </a:pPr>
              <a:t>‹#›</a:t>
            </a:fld>
            <a:endParaRPr lang="zh-CN" altLang="en-US"/>
          </a:p>
        </p:txBody>
      </p:sp>
    </p:spTree>
    <p:extLst>
      <p:ext uri="{BB962C8B-B14F-4D97-AF65-F5344CB8AC3E}">
        <p14:creationId xmlns:p14="http://schemas.microsoft.com/office/powerpoint/2010/main" val="1771059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D2A59649-BE81-4422-927F-4FD4D04CB452}" type="datetimeFigureOut">
              <a:rPr lang="zh-CN" altLang="en-US"/>
              <a:pPr>
                <a:defRPr/>
              </a:pPr>
              <a:t>2020/11/26</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FF4C0D62-DFFE-4289-9917-A2605A298F68}" type="slidenum">
              <a:rPr lang="zh-CN" altLang="en-US"/>
              <a:pPr>
                <a:defRPr/>
              </a:pPr>
              <a:t>‹#›</a:t>
            </a:fld>
            <a:endParaRPr lang="zh-CN" altLang="en-US"/>
          </a:p>
        </p:txBody>
      </p:sp>
    </p:spTree>
    <p:extLst>
      <p:ext uri="{BB962C8B-B14F-4D97-AF65-F5344CB8AC3E}">
        <p14:creationId xmlns:p14="http://schemas.microsoft.com/office/powerpoint/2010/main" val="3931620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D2A59649-BE81-4422-927F-4FD4D04CB452}" type="datetimeFigureOut">
              <a:rPr lang="zh-CN" altLang="en-US"/>
              <a:pPr>
                <a:defRPr/>
              </a:pPr>
              <a:t>2020/11/26</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824A5375-14F3-4388-A80D-D816912C8F77}" type="slidenum">
              <a:rPr lang="zh-CN" altLang="en-US"/>
              <a:pPr>
                <a:defRPr/>
              </a:pPr>
              <a:t>‹#›</a:t>
            </a:fld>
            <a:endParaRPr lang="zh-CN" altLang="en-US"/>
          </a:p>
        </p:txBody>
      </p:sp>
    </p:spTree>
    <p:extLst>
      <p:ext uri="{BB962C8B-B14F-4D97-AF65-F5344CB8AC3E}">
        <p14:creationId xmlns:p14="http://schemas.microsoft.com/office/powerpoint/2010/main" val="5870747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D2A59649-BE81-4422-927F-4FD4D04CB452}" type="datetimeFigureOut">
              <a:rPr lang="zh-CN" altLang="en-US"/>
              <a:pPr>
                <a:defRPr/>
              </a:pPr>
              <a:t>2020/11/26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6E77168-1312-42C5-9500-E93BD2684151}" type="slidenum">
              <a:rPr lang="zh-CN" altLang="en-US"/>
              <a:pPr>
                <a:defRPr/>
              </a:pPr>
              <a:t>‹#›</a:t>
            </a:fld>
            <a:endParaRPr lang="zh-CN" altLang="en-US"/>
          </a:p>
        </p:txBody>
      </p:sp>
    </p:spTree>
    <p:extLst>
      <p:ext uri="{BB962C8B-B14F-4D97-AF65-F5344CB8AC3E}">
        <p14:creationId xmlns:p14="http://schemas.microsoft.com/office/powerpoint/2010/main" val="15420931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D2A59649-BE81-4422-927F-4FD4D04CB452}" type="datetimeFigureOut">
              <a:rPr lang="zh-CN" altLang="en-US"/>
              <a:pPr>
                <a:defRPr/>
              </a:pPr>
              <a:t>2020/11/26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CEDC923-8D2F-4A58-B2F3-1CF7521AE439}" type="slidenum">
              <a:rPr lang="zh-CN" altLang="en-US"/>
              <a:pPr>
                <a:defRPr/>
              </a:pPr>
              <a:t>‹#›</a:t>
            </a:fld>
            <a:endParaRPr lang="zh-CN" altLang="en-US"/>
          </a:p>
        </p:txBody>
      </p:sp>
    </p:spTree>
    <p:extLst>
      <p:ext uri="{BB962C8B-B14F-4D97-AF65-F5344CB8AC3E}">
        <p14:creationId xmlns:p14="http://schemas.microsoft.com/office/powerpoint/2010/main" val="1415769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11"/>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p:txBody>
          <a:bodyPr/>
          <a:lstStyle>
            <a:lvl1pPr eaLnBrk="0" hangingPunct="0">
              <a:buFontTx/>
              <a:buNone/>
              <a:defRPr>
                <a:latin typeface="Verdana" panose="020B0604030504040204" pitchFamily="34" charset="0"/>
              </a:defRPr>
            </a:lvl1pPr>
          </a:lstStyle>
          <a:p>
            <a:pPr>
              <a:defRPr/>
            </a:pPr>
            <a:fld id="{B0A81268-58B1-4FDD-8F25-FC48388D44E0}" type="datetime1">
              <a:rPr lang="zh-CN" altLang="en-US"/>
              <a:pPr>
                <a:defRPr/>
              </a:pPr>
              <a:t>2020/11/26</a:t>
            </a:fld>
            <a:endParaRPr lang="en-US" altLang="zh-CN"/>
          </a:p>
        </p:txBody>
      </p:sp>
      <p:sp>
        <p:nvSpPr>
          <p:cNvPr id="5" name="Rectangle 5"/>
          <p:cNvSpPr>
            <a:spLocks noGrp="1" noChangeArrowheads="1"/>
          </p:cNvSpPr>
          <p:nvPr>
            <p:ph type="ftr" sz="quarter" idx="11"/>
          </p:nvPr>
        </p:nvSpPr>
        <p:spPr/>
        <p:txBody>
          <a:bodyPr/>
          <a:lstStyle>
            <a:lvl1pPr algn="l" eaLnBrk="0" hangingPunct="0">
              <a:buFontTx/>
              <a:buNone/>
              <a:defRPr>
                <a:latin typeface="Verdana" panose="020B0604030504040204" pitchFamily="34" charset="0"/>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eaLnBrk="0" hangingPunct="0">
              <a:buFontTx/>
              <a:buNone/>
              <a:defRPr>
                <a:latin typeface="Verdana" panose="020B0604030504040204" pitchFamily="34" charset="0"/>
              </a:defRPr>
            </a:lvl1pPr>
          </a:lstStyle>
          <a:p>
            <a:pPr>
              <a:defRPr/>
            </a:pPr>
            <a:fld id="{28CB6AA6-12BF-42CA-B476-D746A903AE02}" type="slidenum">
              <a:rPr lang="en-US" altLang="zh-CN"/>
              <a:pPr>
                <a:defRPr/>
              </a:pPr>
              <a:t>‹#›</a:t>
            </a:fld>
            <a:endParaRPr lang="en-US" altLang="zh-CN"/>
          </a:p>
        </p:txBody>
      </p:sp>
    </p:spTree>
    <p:extLst>
      <p:ext uri="{BB962C8B-B14F-4D97-AF65-F5344CB8AC3E}">
        <p14:creationId xmlns:p14="http://schemas.microsoft.com/office/powerpoint/2010/main" val="2866035022"/>
      </p:ext>
    </p:extLst>
  </p:cSld>
  <p:clrMapOvr>
    <a:masterClrMapping/>
  </p:clrMapOvr>
  <p:transition spd="slow">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D2A59649-BE81-4422-927F-4FD4D04CB452}" type="datetimeFigureOut">
              <a:rPr lang="zh-CN" altLang="en-US"/>
              <a:pPr>
                <a:defRPr/>
              </a:pPr>
              <a:t>2020/11/26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EAC48A2C-3EA6-419C-B3D1-0FF322FB7727}" type="slidenum">
              <a:rPr lang="zh-CN" altLang="en-US"/>
              <a:pPr>
                <a:defRPr/>
              </a:pPr>
              <a:t>‹#›</a:t>
            </a:fld>
            <a:endParaRPr lang="zh-CN" altLang="en-US"/>
          </a:p>
        </p:txBody>
      </p:sp>
    </p:spTree>
    <p:extLst>
      <p:ext uri="{BB962C8B-B14F-4D97-AF65-F5344CB8AC3E}">
        <p14:creationId xmlns:p14="http://schemas.microsoft.com/office/powerpoint/2010/main" val="2806948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D2A59649-BE81-4422-927F-4FD4D04CB452}" type="datetimeFigureOut">
              <a:rPr lang="zh-CN" altLang="en-US"/>
              <a:pPr>
                <a:defRPr/>
              </a:pPr>
              <a:t>2020/11/26</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394C571B-7FC7-49D4-A789-1EC291689108}" type="slidenum">
              <a:rPr lang="zh-CN" altLang="en-US"/>
              <a:pPr>
                <a:defRPr/>
              </a:pPr>
              <a:t>‹#›</a:t>
            </a:fld>
            <a:endParaRPr lang="zh-CN" altLang="en-US"/>
          </a:p>
        </p:txBody>
      </p:sp>
    </p:spTree>
    <p:extLst>
      <p:ext uri="{BB962C8B-B14F-4D97-AF65-F5344CB8AC3E}">
        <p14:creationId xmlns:p14="http://schemas.microsoft.com/office/powerpoint/2010/main" val="1365668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D2A59649-BE81-4422-927F-4FD4D04CB452}" type="datetimeFigureOut">
              <a:rPr lang="zh-CN" altLang="en-US"/>
              <a:pPr>
                <a:defRPr/>
              </a:pPr>
              <a:t>2020/11/26</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9E7F7E93-316E-4636-8F2D-8CC78129D033}" type="slidenum">
              <a:rPr lang="zh-CN" altLang="en-US"/>
              <a:pPr>
                <a:defRPr/>
              </a:pPr>
              <a:t>‹#›</a:t>
            </a:fld>
            <a:endParaRPr lang="zh-CN" altLang="en-US"/>
          </a:p>
        </p:txBody>
      </p:sp>
    </p:spTree>
    <p:extLst>
      <p:ext uri="{BB962C8B-B14F-4D97-AF65-F5344CB8AC3E}">
        <p14:creationId xmlns:p14="http://schemas.microsoft.com/office/powerpoint/2010/main" val="35078798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D2A59649-BE81-4422-927F-4FD4D04CB452}" type="datetimeFigureOut">
              <a:rPr lang="zh-CN" altLang="en-US"/>
              <a:pPr>
                <a:defRPr/>
              </a:pPr>
              <a:t>2020/11/26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21417770-B351-4920-8A4D-FE29E7CC90E1}" type="slidenum">
              <a:rPr lang="zh-CN" altLang="en-US"/>
              <a:pPr>
                <a:defRPr/>
              </a:pPr>
              <a:t>‹#›</a:t>
            </a:fld>
            <a:endParaRPr lang="zh-CN" altLang="en-US"/>
          </a:p>
        </p:txBody>
      </p:sp>
    </p:spTree>
    <p:extLst>
      <p:ext uri="{BB962C8B-B14F-4D97-AF65-F5344CB8AC3E}">
        <p14:creationId xmlns:p14="http://schemas.microsoft.com/office/powerpoint/2010/main" val="23141303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D2A59649-BE81-4422-927F-4FD4D04CB452}" type="datetimeFigureOut">
              <a:rPr lang="zh-CN" altLang="en-US"/>
              <a:pPr>
                <a:defRPr/>
              </a:pPr>
              <a:t>2020/11/26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A80F484-E367-4140-ACE7-DBD85C2F0617}" type="slidenum">
              <a:rPr lang="zh-CN" altLang="en-US"/>
              <a:pPr>
                <a:defRPr/>
              </a:pPr>
              <a:t>‹#›</a:t>
            </a:fld>
            <a:endParaRPr lang="zh-CN" altLang="en-US"/>
          </a:p>
        </p:txBody>
      </p:sp>
    </p:spTree>
    <p:extLst>
      <p:ext uri="{BB962C8B-B14F-4D97-AF65-F5344CB8AC3E}">
        <p14:creationId xmlns:p14="http://schemas.microsoft.com/office/powerpoint/2010/main" val="28102594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D2A59649-BE81-4422-927F-4FD4D04CB452}" type="datetimeFigureOut">
              <a:rPr lang="zh-CN" altLang="en-US"/>
              <a:pPr>
                <a:defRPr/>
              </a:pPr>
              <a:t>2020/11/26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F497A5B-0FFB-45C0-AFD1-A0A7D837FC6E}" type="slidenum">
              <a:rPr lang="zh-CN" altLang="en-US"/>
              <a:pPr>
                <a:defRPr/>
              </a:pPr>
              <a:t>‹#›</a:t>
            </a:fld>
            <a:endParaRPr lang="zh-CN" altLang="en-US"/>
          </a:p>
        </p:txBody>
      </p:sp>
    </p:spTree>
    <p:extLst>
      <p:ext uri="{BB962C8B-B14F-4D97-AF65-F5344CB8AC3E}">
        <p14:creationId xmlns:p14="http://schemas.microsoft.com/office/powerpoint/2010/main" val="12079404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D2A59649-BE81-4422-927F-4FD4D04CB452}" type="datetimeFigureOut">
              <a:rPr lang="zh-CN" altLang="en-US"/>
              <a:pPr>
                <a:defRPr/>
              </a:pPr>
              <a:t>2020/11/26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2F5142B-D63E-4DA3-86C5-5E9B6E32E83E}" type="slidenum">
              <a:rPr lang="zh-CN" altLang="en-US"/>
              <a:pPr>
                <a:defRPr/>
              </a:pPr>
              <a:t>‹#›</a:t>
            </a:fld>
            <a:endParaRPr lang="zh-CN" altLang="en-US"/>
          </a:p>
        </p:txBody>
      </p:sp>
    </p:spTree>
    <p:extLst>
      <p:ext uri="{BB962C8B-B14F-4D97-AF65-F5344CB8AC3E}">
        <p14:creationId xmlns:p14="http://schemas.microsoft.com/office/powerpoint/2010/main" val="34278307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和竖排文字">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500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矩形 1"/>
          <p:cNvSpPr/>
          <p:nvPr userDrawn="1"/>
        </p:nvSpPr>
        <p:spPr>
          <a:xfrm rot="10800000">
            <a:off x="0" y="0"/>
            <a:ext cx="9144000" cy="6858000"/>
          </a:xfrm>
          <a:prstGeom prst="rect">
            <a:avLst/>
          </a:prstGeom>
          <a:gradFill flip="none" rotWithShape="1">
            <a:gsLst>
              <a:gs pos="0">
                <a:srgbClr val="B9C6CF"/>
              </a:gs>
              <a:gs pos="13767">
                <a:srgbClr val="9DBCB7"/>
              </a:gs>
              <a:gs pos="34854">
                <a:srgbClr val="6592A2"/>
              </a:gs>
              <a:gs pos="88000">
                <a:srgbClr val="114776"/>
              </a:gs>
              <a:gs pos="100000">
                <a:srgbClr val="0F406B"/>
              </a:gs>
              <a:gs pos="100000">
                <a:srgbClr val="0B375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1609951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F15CB2EA-F44D-46D4-BE63-8DA9604CAEBC}" type="datetimeFigureOut">
              <a:rPr lang="zh-CN" altLang="en-US" smtClean="0"/>
              <a:t>2020/11/26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2D5233A-48A5-4E70-8E28-83D98A7E400F}" type="slidenum">
              <a:rPr lang="zh-CN" altLang="en-US" smtClean="0"/>
              <a:t>‹#›</a:t>
            </a:fld>
            <a:endParaRPr lang="zh-CN" altLang="en-US"/>
          </a:p>
        </p:txBody>
      </p:sp>
    </p:spTree>
    <p:extLst>
      <p:ext uri="{BB962C8B-B14F-4D97-AF65-F5344CB8AC3E}">
        <p14:creationId xmlns:p14="http://schemas.microsoft.com/office/powerpoint/2010/main" val="872131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990600" y="838200"/>
            <a:ext cx="39243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067300" y="838200"/>
            <a:ext cx="39243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eaLnBrk="0" hangingPunct="0">
              <a:buFontTx/>
              <a:buNone/>
              <a:defRPr>
                <a:latin typeface="Verdana" panose="020B0604030504040204" pitchFamily="34" charset="0"/>
              </a:defRPr>
            </a:lvl1pPr>
          </a:lstStyle>
          <a:p>
            <a:pPr>
              <a:defRPr/>
            </a:pPr>
            <a:fld id="{AC8597E6-4A1C-43DC-A292-0C6144592B75}" type="datetime1">
              <a:rPr lang="zh-CN" altLang="en-US"/>
              <a:pPr>
                <a:defRPr/>
              </a:pPr>
              <a:t>2020/11/26</a:t>
            </a:fld>
            <a:endParaRPr lang="en-US" altLang="zh-CN"/>
          </a:p>
        </p:txBody>
      </p:sp>
      <p:sp>
        <p:nvSpPr>
          <p:cNvPr id="6" name="Rectangle 5"/>
          <p:cNvSpPr>
            <a:spLocks noGrp="1" noChangeArrowheads="1"/>
          </p:cNvSpPr>
          <p:nvPr>
            <p:ph type="ftr" sz="quarter" idx="11"/>
          </p:nvPr>
        </p:nvSpPr>
        <p:spPr/>
        <p:txBody>
          <a:bodyPr/>
          <a:lstStyle>
            <a:lvl1pPr algn="l" eaLnBrk="0" hangingPunct="0">
              <a:buFontTx/>
              <a:buNone/>
              <a:defRPr>
                <a:latin typeface="Verdana" panose="020B0604030504040204" pitchFamily="34" charset="0"/>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eaLnBrk="0" hangingPunct="0">
              <a:buFontTx/>
              <a:buNone/>
              <a:defRPr>
                <a:latin typeface="Verdana" panose="020B0604030504040204" pitchFamily="34" charset="0"/>
              </a:defRPr>
            </a:lvl1pPr>
          </a:lstStyle>
          <a:p>
            <a:pPr>
              <a:defRPr/>
            </a:pPr>
            <a:fld id="{8C972155-D62C-43AD-B7D7-DE7D76842C07}" type="slidenum">
              <a:rPr lang="en-US" altLang="zh-CN"/>
              <a:pPr>
                <a:defRPr/>
              </a:pPr>
              <a:t>‹#›</a:t>
            </a:fld>
            <a:endParaRPr lang="en-US" altLang="zh-CN"/>
          </a:p>
        </p:txBody>
      </p:sp>
    </p:spTree>
    <p:extLst>
      <p:ext uri="{BB962C8B-B14F-4D97-AF65-F5344CB8AC3E}">
        <p14:creationId xmlns:p14="http://schemas.microsoft.com/office/powerpoint/2010/main" val="1101522376"/>
      </p:ext>
    </p:extLst>
  </p:cSld>
  <p:clrMapOvr>
    <a:masterClrMapping/>
  </p:clrMapOvr>
  <p:transition spd="slow">
    <p:cove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15CB2EA-F44D-46D4-BE63-8DA9604CAEBC}" type="datetimeFigureOut">
              <a:rPr lang="zh-CN" altLang="en-US" smtClean="0"/>
              <a:t>2020/11/26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2D5233A-48A5-4E70-8E28-83D98A7E400F}" type="slidenum">
              <a:rPr lang="zh-CN" altLang="en-US" smtClean="0"/>
              <a:t>‹#›</a:t>
            </a:fld>
            <a:endParaRPr lang="zh-CN" altLang="en-US"/>
          </a:p>
        </p:txBody>
      </p:sp>
    </p:spTree>
    <p:extLst>
      <p:ext uri="{BB962C8B-B14F-4D97-AF65-F5344CB8AC3E}">
        <p14:creationId xmlns:p14="http://schemas.microsoft.com/office/powerpoint/2010/main" val="4180063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F15CB2EA-F44D-46D4-BE63-8DA9604CAEBC}" type="datetimeFigureOut">
              <a:rPr lang="zh-CN" altLang="en-US" smtClean="0"/>
              <a:t>2020/11/26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2D5233A-48A5-4E70-8E28-83D98A7E400F}" type="slidenum">
              <a:rPr lang="zh-CN" altLang="en-US" smtClean="0"/>
              <a:t>‹#›</a:t>
            </a:fld>
            <a:endParaRPr lang="zh-CN" altLang="en-US"/>
          </a:p>
        </p:txBody>
      </p:sp>
    </p:spTree>
    <p:extLst>
      <p:ext uri="{BB962C8B-B14F-4D97-AF65-F5344CB8AC3E}">
        <p14:creationId xmlns:p14="http://schemas.microsoft.com/office/powerpoint/2010/main" val="1690726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F15CB2EA-F44D-46D4-BE63-8DA9604CAEBC}" type="datetimeFigureOut">
              <a:rPr lang="zh-CN" altLang="en-US" smtClean="0"/>
              <a:t>2020/11/26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2D5233A-48A5-4E70-8E28-83D98A7E400F}" type="slidenum">
              <a:rPr lang="zh-CN" altLang="en-US" smtClean="0"/>
              <a:t>‹#›</a:t>
            </a:fld>
            <a:endParaRPr lang="zh-CN" altLang="en-US"/>
          </a:p>
        </p:txBody>
      </p:sp>
    </p:spTree>
    <p:extLst>
      <p:ext uri="{BB962C8B-B14F-4D97-AF65-F5344CB8AC3E}">
        <p14:creationId xmlns:p14="http://schemas.microsoft.com/office/powerpoint/2010/main" val="3247093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F15CB2EA-F44D-46D4-BE63-8DA9604CAEBC}" type="datetimeFigureOut">
              <a:rPr lang="zh-CN" altLang="en-US" smtClean="0"/>
              <a:t>2020/11/26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B2D5233A-48A5-4E70-8E28-83D98A7E400F}" type="slidenum">
              <a:rPr lang="zh-CN" altLang="en-US" smtClean="0"/>
              <a:t>‹#›</a:t>
            </a:fld>
            <a:endParaRPr lang="zh-CN" altLang="en-US"/>
          </a:p>
        </p:txBody>
      </p:sp>
    </p:spTree>
    <p:extLst>
      <p:ext uri="{BB962C8B-B14F-4D97-AF65-F5344CB8AC3E}">
        <p14:creationId xmlns:p14="http://schemas.microsoft.com/office/powerpoint/2010/main" val="84715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F15CB2EA-F44D-46D4-BE63-8DA9604CAEBC}" type="datetimeFigureOut">
              <a:rPr lang="zh-CN" altLang="en-US" smtClean="0"/>
              <a:t>2020/11/26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2D5233A-48A5-4E70-8E28-83D98A7E400F}" type="slidenum">
              <a:rPr lang="zh-CN" altLang="en-US" smtClean="0"/>
              <a:t>‹#›</a:t>
            </a:fld>
            <a:endParaRPr lang="zh-CN" altLang="en-US"/>
          </a:p>
        </p:txBody>
      </p:sp>
    </p:spTree>
    <p:extLst>
      <p:ext uri="{BB962C8B-B14F-4D97-AF65-F5344CB8AC3E}">
        <p14:creationId xmlns:p14="http://schemas.microsoft.com/office/powerpoint/2010/main" val="4294525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5CB2EA-F44D-46D4-BE63-8DA9604CAEBC}" type="datetimeFigureOut">
              <a:rPr lang="zh-CN" altLang="en-US" smtClean="0"/>
              <a:t>2020/11/26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B2D5233A-48A5-4E70-8E28-83D98A7E400F}" type="slidenum">
              <a:rPr lang="zh-CN" altLang="en-US" smtClean="0"/>
              <a:t>‹#›</a:t>
            </a:fld>
            <a:endParaRPr lang="zh-CN" altLang="en-US"/>
          </a:p>
        </p:txBody>
      </p:sp>
    </p:spTree>
    <p:extLst>
      <p:ext uri="{BB962C8B-B14F-4D97-AF65-F5344CB8AC3E}">
        <p14:creationId xmlns:p14="http://schemas.microsoft.com/office/powerpoint/2010/main" val="342117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F15CB2EA-F44D-46D4-BE63-8DA9604CAEBC}" type="datetimeFigureOut">
              <a:rPr lang="zh-CN" altLang="en-US" smtClean="0"/>
              <a:t>2020/11/26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2D5233A-48A5-4E70-8E28-83D98A7E400F}" type="slidenum">
              <a:rPr lang="zh-CN" altLang="en-US" smtClean="0"/>
              <a:t>‹#›</a:t>
            </a:fld>
            <a:endParaRPr lang="zh-CN" altLang="en-US"/>
          </a:p>
        </p:txBody>
      </p:sp>
    </p:spTree>
    <p:extLst>
      <p:ext uri="{BB962C8B-B14F-4D97-AF65-F5344CB8AC3E}">
        <p14:creationId xmlns:p14="http://schemas.microsoft.com/office/powerpoint/2010/main" val="3330669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F15CB2EA-F44D-46D4-BE63-8DA9604CAEBC}" type="datetimeFigureOut">
              <a:rPr lang="zh-CN" altLang="en-US" smtClean="0"/>
              <a:t>2020/11/26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2D5233A-48A5-4E70-8E28-83D98A7E400F}" type="slidenum">
              <a:rPr lang="zh-CN" altLang="en-US" smtClean="0"/>
              <a:t>‹#›</a:t>
            </a:fld>
            <a:endParaRPr lang="zh-CN" altLang="en-US"/>
          </a:p>
        </p:txBody>
      </p:sp>
    </p:spTree>
    <p:extLst>
      <p:ext uri="{BB962C8B-B14F-4D97-AF65-F5344CB8AC3E}">
        <p14:creationId xmlns:p14="http://schemas.microsoft.com/office/powerpoint/2010/main" val="3081911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15CB2EA-F44D-46D4-BE63-8DA9604CAEBC}" type="datetimeFigureOut">
              <a:rPr lang="zh-CN" altLang="en-US" smtClean="0"/>
              <a:t>2020/11/26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2D5233A-48A5-4E70-8E28-83D98A7E400F}" type="slidenum">
              <a:rPr lang="zh-CN" altLang="en-US" smtClean="0"/>
              <a:t>‹#›</a:t>
            </a:fld>
            <a:endParaRPr lang="zh-CN" altLang="en-US"/>
          </a:p>
        </p:txBody>
      </p:sp>
    </p:spTree>
    <p:extLst>
      <p:ext uri="{BB962C8B-B14F-4D97-AF65-F5344CB8AC3E}">
        <p14:creationId xmlns:p14="http://schemas.microsoft.com/office/powerpoint/2010/main" val="2660609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15CB2EA-F44D-46D4-BE63-8DA9604CAEBC}" type="datetimeFigureOut">
              <a:rPr lang="zh-CN" altLang="en-US" smtClean="0"/>
              <a:t>2020/11/26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2D5233A-48A5-4E70-8E28-83D98A7E400F}" type="slidenum">
              <a:rPr lang="zh-CN" altLang="en-US" smtClean="0"/>
              <a:t>‹#›</a:t>
            </a:fld>
            <a:endParaRPr lang="zh-CN" altLang="en-US"/>
          </a:p>
        </p:txBody>
      </p:sp>
    </p:spTree>
    <p:extLst>
      <p:ext uri="{BB962C8B-B14F-4D97-AF65-F5344CB8AC3E}">
        <p14:creationId xmlns:p14="http://schemas.microsoft.com/office/powerpoint/2010/main" val="3231022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7"/>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32"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eaLnBrk="0" hangingPunct="0">
              <a:buFontTx/>
              <a:buNone/>
              <a:defRPr>
                <a:latin typeface="Verdana" panose="020B0604030504040204" pitchFamily="34" charset="0"/>
              </a:defRPr>
            </a:lvl1pPr>
          </a:lstStyle>
          <a:p>
            <a:pPr>
              <a:defRPr/>
            </a:pPr>
            <a:fld id="{51B44D24-76D8-42D1-9639-CBADF8429EBA}" type="datetime1">
              <a:rPr lang="zh-CN" altLang="en-US"/>
              <a:pPr>
                <a:defRPr/>
              </a:pPr>
              <a:t>2020/11/26</a:t>
            </a:fld>
            <a:endParaRPr lang="en-US" altLang="zh-CN"/>
          </a:p>
        </p:txBody>
      </p:sp>
      <p:sp>
        <p:nvSpPr>
          <p:cNvPr id="8" name="Rectangle 5"/>
          <p:cNvSpPr>
            <a:spLocks noGrp="1" noChangeArrowheads="1"/>
          </p:cNvSpPr>
          <p:nvPr>
            <p:ph type="ftr" sz="quarter" idx="11"/>
          </p:nvPr>
        </p:nvSpPr>
        <p:spPr/>
        <p:txBody>
          <a:bodyPr/>
          <a:lstStyle>
            <a:lvl1pPr algn="l" eaLnBrk="0" hangingPunct="0">
              <a:buFontTx/>
              <a:buNone/>
              <a:defRPr>
                <a:latin typeface="Verdana" panose="020B0604030504040204" pitchFamily="34" charset="0"/>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eaLnBrk="0" hangingPunct="0">
              <a:buFontTx/>
              <a:buNone/>
              <a:defRPr>
                <a:latin typeface="Verdana" panose="020B0604030504040204" pitchFamily="34" charset="0"/>
              </a:defRPr>
            </a:lvl1pPr>
          </a:lstStyle>
          <a:p>
            <a:pPr>
              <a:defRPr/>
            </a:pPr>
            <a:fld id="{75B60016-3969-4F36-BC87-D5496FEC0DE5}" type="slidenum">
              <a:rPr lang="en-US" altLang="zh-CN"/>
              <a:pPr>
                <a:defRPr/>
              </a:pPr>
              <a:t>‹#›</a:t>
            </a:fld>
            <a:endParaRPr lang="en-US" altLang="zh-CN"/>
          </a:p>
        </p:txBody>
      </p:sp>
    </p:spTree>
    <p:extLst>
      <p:ext uri="{BB962C8B-B14F-4D97-AF65-F5344CB8AC3E}">
        <p14:creationId xmlns:p14="http://schemas.microsoft.com/office/powerpoint/2010/main" val="2363555968"/>
      </p:ext>
    </p:extLst>
  </p:cSld>
  <p:clrMapOvr>
    <a:masterClrMapping/>
  </p:clrMapOvr>
  <p:transition spd="slow">
    <p:cove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4208015" cy="6858000"/>
          </a:xfrm>
          <a:prstGeom prst="rect">
            <a:avLst/>
          </a:prstGeom>
        </p:spPr>
      </p:pic>
      <p:sp>
        <p:nvSpPr>
          <p:cNvPr id="3" name="椭圆 2"/>
          <p:cNvSpPr/>
          <p:nvPr userDrawn="1"/>
        </p:nvSpPr>
        <p:spPr>
          <a:xfrm>
            <a:off x="6941127" y="1196650"/>
            <a:ext cx="166255" cy="221673"/>
          </a:xfrm>
          <a:prstGeom prst="ellipse">
            <a:avLst/>
          </a:prstGeom>
          <a:noFill/>
          <a:ln>
            <a:solidFill>
              <a:srgbClr val="486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p:cNvCxnSpPr/>
          <p:nvPr userDrawn="1"/>
        </p:nvCxnSpPr>
        <p:spPr>
          <a:xfrm flipV="1">
            <a:off x="7315201" y="360218"/>
            <a:ext cx="969818" cy="757382"/>
          </a:xfrm>
          <a:prstGeom prst="line">
            <a:avLst/>
          </a:prstGeom>
          <a:ln>
            <a:solidFill>
              <a:srgbClr val="48636F"/>
            </a:solidFill>
          </a:ln>
        </p:spPr>
        <p:style>
          <a:lnRef idx="1">
            <a:schemeClr val="accent1"/>
          </a:lnRef>
          <a:fillRef idx="0">
            <a:schemeClr val="accent1"/>
          </a:fillRef>
          <a:effectRef idx="0">
            <a:schemeClr val="accent1"/>
          </a:effectRef>
          <a:fontRef idx="minor">
            <a:schemeClr val="tx1"/>
          </a:fontRef>
        </p:style>
      </p:cxnSp>
      <p:sp>
        <p:nvSpPr>
          <p:cNvPr id="5" name="椭圆 4"/>
          <p:cNvSpPr/>
          <p:nvPr userDrawn="1"/>
        </p:nvSpPr>
        <p:spPr>
          <a:xfrm>
            <a:off x="7107381" y="5301673"/>
            <a:ext cx="353292" cy="471056"/>
          </a:xfrm>
          <a:prstGeom prst="ellipse">
            <a:avLst/>
          </a:prstGeom>
          <a:solidFill>
            <a:srgbClr val="486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76200" y="127000"/>
            <a:ext cx="3990975" cy="6578600"/>
          </a:xfrm>
          <a:prstGeom prst="rect">
            <a:avLst/>
          </a:prstGeom>
          <a:noFill/>
          <a:ln>
            <a:solidFill>
              <a:srgbClr val="486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6541681"/>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3" name="图片占位符 2"/>
          <p:cNvSpPr>
            <a:spLocks noGrp="1"/>
          </p:cNvSpPr>
          <p:nvPr>
            <p:ph type="pic" sz="quarter" idx="10"/>
          </p:nvPr>
        </p:nvSpPr>
        <p:spPr>
          <a:xfrm>
            <a:off x="0" y="0"/>
            <a:ext cx="9144000" cy="3035300"/>
          </a:xfrm>
          <a:prstGeom prst="rect">
            <a:avLst/>
          </a:prstGeom>
        </p:spPr>
        <p:txBody>
          <a:bodyPr/>
          <a:lstStyle/>
          <a:p>
            <a:endParaRPr lang="zh-CN" altLang="en-US"/>
          </a:p>
        </p:txBody>
      </p:sp>
    </p:spTree>
    <p:extLst>
      <p:ext uri="{BB962C8B-B14F-4D97-AF65-F5344CB8AC3E}">
        <p14:creationId xmlns:p14="http://schemas.microsoft.com/office/powerpoint/2010/main" val="17802490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过度页1">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3314700" y="1092200"/>
            <a:ext cx="2085975" cy="2781300"/>
          </a:xfrm>
          <a:custGeom>
            <a:avLst/>
            <a:gdLst>
              <a:gd name="connsiteX0" fmla="*/ 1390650 w 2781300"/>
              <a:gd name="connsiteY0" fmla="*/ 0 h 2781300"/>
              <a:gd name="connsiteX1" fmla="*/ 2781300 w 2781300"/>
              <a:gd name="connsiteY1" fmla="*/ 1390650 h 2781300"/>
              <a:gd name="connsiteX2" fmla="*/ 1390650 w 2781300"/>
              <a:gd name="connsiteY2" fmla="*/ 2781300 h 2781300"/>
              <a:gd name="connsiteX3" fmla="*/ 0 w 2781300"/>
              <a:gd name="connsiteY3" fmla="*/ 1390650 h 2781300"/>
              <a:gd name="connsiteX4" fmla="*/ 1390650 w 2781300"/>
              <a:gd name="connsiteY4" fmla="*/ 0 h 278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300" h="2781300">
                <a:moveTo>
                  <a:pt x="1390650" y="0"/>
                </a:moveTo>
                <a:cubicBezTo>
                  <a:pt x="2158685" y="0"/>
                  <a:pt x="2781300" y="622615"/>
                  <a:pt x="2781300" y="1390650"/>
                </a:cubicBezTo>
                <a:cubicBezTo>
                  <a:pt x="2781300" y="2158685"/>
                  <a:pt x="2158685" y="2781300"/>
                  <a:pt x="1390650" y="2781300"/>
                </a:cubicBezTo>
                <a:cubicBezTo>
                  <a:pt x="622615" y="2781300"/>
                  <a:pt x="0" y="2158685"/>
                  <a:pt x="0" y="1390650"/>
                </a:cubicBezTo>
                <a:cubicBezTo>
                  <a:pt x="0" y="622615"/>
                  <a:pt x="622615" y="0"/>
                  <a:pt x="139065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523591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Title 1"/>
          <p:cNvSpPr txBox="1"/>
          <p:nvPr userDrawn="1"/>
        </p:nvSpPr>
        <p:spPr>
          <a:xfrm>
            <a:off x="611561" y="234193"/>
            <a:ext cx="2129944"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65000"/>
                    <a:lumOff val="35000"/>
                  </a:schemeClr>
                </a:solidFill>
                <a:latin typeface="+mn-lt"/>
                <a:ea typeface="+mn-ea"/>
                <a:cs typeface="+mn-ea"/>
                <a:sym typeface="+mn-lt"/>
              </a:rPr>
              <a:t>点击输入标题内容</a:t>
            </a:r>
            <a:endParaRPr lang="en-GB" altLang="zh-CN" sz="1800" dirty="0">
              <a:solidFill>
                <a:schemeClr val="tx1">
                  <a:lumMod val="65000"/>
                  <a:lumOff val="35000"/>
                </a:schemeClr>
              </a:solidFill>
              <a:latin typeface="+mn-lt"/>
              <a:ea typeface="+mn-ea"/>
              <a:cs typeface="+mn-ea"/>
              <a:sym typeface="+mn-lt"/>
            </a:endParaRPr>
          </a:p>
        </p:txBody>
      </p:sp>
    </p:spTree>
    <p:extLst>
      <p:ext uri="{BB962C8B-B14F-4D97-AF65-F5344CB8AC3E}">
        <p14:creationId xmlns:p14="http://schemas.microsoft.com/office/powerpoint/2010/main" val="880149050"/>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Title 1"/>
          <p:cNvSpPr txBox="1"/>
          <p:nvPr userDrawn="1"/>
        </p:nvSpPr>
        <p:spPr>
          <a:xfrm>
            <a:off x="611561" y="234193"/>
            <a:ext cx="2129944"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dirty="0">
                <a:solidFill>
                  <a:schemeClr val="tx1">
                    <a:lumMod val="65000"/>
                    <a:lumOff val="35000"/>
                  </a:schemeClr>
                </a:solidFill>
                <a:latin typeface="+mn-lt"/>
                <a:ea typeface="+mn-ea"/>
                <a:cs typeface="+mn-ea"/>
                <a:sym typeface="+mn-lt"/>
              </a:rPr>
              <a:t>点击输入标题内容</a:t>
            </a:r>
            <a:endParaRPr lang="en-GB" altLang="zh-CN" sz="1800" dirty="0">
              <a:solidFill>
                <a:schemeClr val="tx1">
                  <a:lumMod val="65000"/>
                  <a:lumOff val="35000"/>
                </a:schemeClr>
              </a:solidFill>
              <a:latin typeface="+mn-lt"/>
              <a:ea typeface="+mn-ea"/>
              <a:cs typeface="+mn-ea"/>
              <a:sym typeface="+mn-lt"/>
            </a:endParaRPr>
          </a:p>
        </p:txBody>
      </p:sp>
    </p:spTree>
    <p:extLst>
      <p:ext uri="{BB962C8B-B14F-4D97-AF65-F5344CB8AC3E}">
        <p14:creationId xmlns:p14="http://schemas.microsoft.com/office/powerpoint/2010/main" val="2690977137"/>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960651"/>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308582"/>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13356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916632"/>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矩形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5" name="矩形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6" name="矩形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7" name="矩形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10" name="矩形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11" name="矩形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12" name="矩形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13" name="矩形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14" name="矩形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8" name="标题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zh-CN" altLang="en-US" smtClean="0"/>
              <a:t>单击此处编辑母版标题样式</a:t>
            </a:r>
            <a:endParaRPr lang="en-US"/>
          </a:p>
        </p:txBody>
      </p:sp>
      <p:sp>
        <p:nvSpPr>
          <p:cNvPr id="9" name="副标题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zh-CN" altLang="en-US" smtClean="0"/>
              <a:t>单击此处编辑母版副标题样式</a:t>
            </a:r>
            <a:endParaRPr lang="en-US"/>
          </a:p>
        </p:txBody>
      </p:sp>
      <p:sp>
        <p:nvSpPr>
          <p:cNvPr id="15" name="日期占位符 27"/>
          <p:cNvSpPr>
            <a:spLocks noGrp="1"/>
          </p:cNvSpPr>
          <p:nvPr>
            <p:ph type="dt" sz="half" idx="10"/>
          </p:nvPr>
        </p:nvSpPr>
        <p:spPr/>
        <p:txBody>
          <a:bodyPr/>
          <a:lstStyle>
            <a:lvl1pPr>
              <a:defRPr/>
            </a:lvl1pPr>
            <a:extLst/>
          </a:lstStyle>
          <a:p>
            <a:pPr>
              <a:defRPr/>
            </a:pPr>
            <a:endParaRPr lang="en-US" altLang="zh-CN"/>
          </a:p>
        </p:txBody>
      </p:sp>
      <p:sp>
        <p:nvSpPr>
          <p:cNvPr id="16" name="页脚占位符 16"/>
          <p:cNvSpPr>
            <a:spLocks noGrp="1"/>
          </p:cNvSpPr>
          <p:nvPr>
            <p:ph type="ftr" sz="quarter" idx="11"/>
          </p:nvPr>
        </p:nvSpPr>
        <p:spPr/>
        <p:txBody>
          <a:bodyPr/>
          <a:lstStyle>
            <a:lvl1pPr>
              <a:defRPr/>
            </a:lvl1pPr>
            <a:extLst/>
          </a:lstStyle>
          <a:p>
            <a:pPr>
              <a:defRPr/>
            </a:pPr>
            <a:endParaRPr lang="en-US" altLang="zh-CN"/>
          </a:p>
        </p:txBody>
      </p:sp>
      <p:sp>
        <p:nvSpPr>
          <p:cNvPr id="17" name="灯片编号占位符 28"/>
          <p:cNvSpPr>
            <a:spLocks noGrp="1"/>
          </p:cNvSpPr>
          <p:nvPr>
            <p:ph type="sldNum" sz="quarter" idx="12"/>
          </p:nvPr>
        </p:nvSpPr>
        <p:spPr/>
        <p:txBody>
          <a:bodyPr/>
          <a:lstStyle>
            <a:lvl1pPr>
              <a:defRPr/>
            </a:lvl1pPr>
          </a:lstStyle>
          <a:p>
            <a:pPr>
              <a:defRPr/>
            </a:pPr>
            <a:fld id="{5CBC28D6-86E8-4F34-A0A9-88A9A36E9914}" type="slidenum">
              <a:rPr lang="en-US" altLang="zh-CN"/>
              <a:pPr>
                <a:defRPr/>
              </a:pPr>
              <a:t>‹#›</a:t>
            </a:fld>
            <a:endParaRPr lang="en-US" altLang="zh-CN"/>
          </a:p>
        </p:txBody>
      </p:sp>
    </p:spTree>
    <p:extLst>
      <p:ext uri="{BB962C8B-B14F-4D97-AF65-F5344CB8AC3E}">
        <p14:creationId xmlns:p14="http://schemas.microsoft.com/office/powerpoint/2010/main" val="3578207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eaLnBrk="0" hangingPunct="0">
              <a:buFontTx/>
              <a:buNone/>
              <a:defRPr>
                <a:latin typeface="Verdana" panose="020B0604030504040204" pitchFamily="34" charset="0"/>
              </a:defRPr>
            </a:lvl1pPr>
          </a:lstStyle>
          <a:p>
            <a:pPr>
              <a:defRPr/>
            </a:pPr>
            <a:fld id="{7851CEFD-8E22-4714-933B-9B7B230F409F}" type="datetime1">
              <a:rPr lang="zh-CN" altLang="en-US"/>
              <a:pPr>
                <a:defRPr/>
              </a:pPr>
              <a:t>2020/11/26</a:t>
            </a:fld>
            <a:endParaRPr lang="en-US" altLang="zh-CN"/>
          </a:p>
        </p:txBody>
      </p:sp>
      <p:sp>
        <p:nvSpPr>
          <p:cNvPr id="4" name="Rectangle 5"/>
          <p:cNvSpPr>
            <a:spLocks noGrp="1" noChangeArrowheads="1"/>
          </p:cNvSpPr>
          <p:nvPr>
            <p:ph type="ftr" sz="quarter" idx="11"/>
          </p:nvPr>
        </p:nvSpPr>
        <p:spPr/>
        <p:txBody>
          <a:bodyPr/>
          <a:lstStyle>
            <a:lvl1pPr algn="l" eaLnBrk="0" hangingPunct="0">
              <a:buFontTx/>
              <a:buNone/>
              <a:defRPr>
                <a:latin typeface="Verdana" panose="020B0604030504040204" pitchFamily="34" charset="0"/>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eaLnBrk="0" hangingPunct="0">
              <a:buFontTx/>
              <a:buNone/>
              <a:defRPr>
                <a:latin typeface="Verdana" panose="020B0604030504040204" pitchFamily="34" charset="0"/>
              </a:defRPr>
            </a:lvl1pPr>
          </a:lstStyle>
          <a:p>
            <a:pPr>
              <a:defRPr/>
            </a:pPr>
            <a:fld id="{3DBCDB03-FA04-49F6-A428-E984EAD2EB69}" type="slidenum">
              <a:rPr lang="en-US" altLang="zh-CN"/>
              <a:pPr>
                <a:defRPr/>
              </a:pPr>
              <a:t>‹#›</a:t>
            </a:fld>
            <a:endParaRPr lang="en-US" altLang="zh-CN"/>
          </a:p>
        </p:txBody>
      </p:sp>
    </p:spTree>
    <p:extLst>
      <p:ext uri="{BB962C8B-B14F-4D97-AF65-F5344CB8AC3E}">
        <p14:creationId xmlns:p14="http://schemas.microsoft.com/office/powerpoint/2010/main" val="4005797109"/>
      </p:ext>
    </p:extLst>
  </p:cSld>
  <p:clrMapOvr>
    <a:masterClrMapping/>
  </p:clrMapOvr>
  <p:transition spd="slow">
    <p:cove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13"/>
          <p:cNvSpPr>
            <a:spLocks noGrp="1"/>
          </p:cNvSpPr>
          <p:nvPr>
            <p:ph type="dt" sz="half" idx="10"/>
          </p:nvPr>
        </p:nvSpPr>
        <p:spPr/>
        <p:txBody>
          <a:bodyPr/>
          <a:lstStyle>
            <a:lvl1pPr>
              <a:defRPr/>
            </a:lvl1pPr>
          </a:lstStyle>
          <a:p>
            <a:pPr>
              <a:defRPr/>
            </a:pPr>
            <a:endParaRPr lang="en-US" altLang="zh-CN"/>
          </a:p>
        </p:txBody>
      </p:sp>
      <p:sp>
        <p:nvSpPr>
          <p:cNvPr id="5" name="页脚占位符 2"/>
          <p:cNvSpPr>
            <a:spLocks noGrp="1"/>
          </p:cNvSpPr>
          <p:nvPr>
            <p:ph type="ftr" sz="quarter" idx="11"/>
          </p:nvPr>
        </p:nvSpPr>
        <p:spPr/>
        <p:txBody>
          <a:bodyPr/>
          <a:lstStyle>
            <a:lvl1pPr>
              <a:defRPr/>
            </a:lvl1pPr>
          </a:lstStyle>
          <a:p>
            <a:pPr>
              <a:defRPr/>
            </a:pPr>
            <a:endParaRPr lang="en-US" altLang="zh-CN"/>
          </a:p>
        </p:txBody>
      </p:sp>
      <p:sp>
        <p:nvSpPr>
          <p:cNvPr id="6" name="灯片编号占位符 22"/>
          <p:cNvSpPr>
            <a:spLocks noGrp="1"/>
          </p:cNvSpPr>
          <p:nvPr>
            <p:ph type="sldNum" sz="quarter" idx="12"/>
          </p:nvPr>
        </p:nvSpPr>
        <p:spPr/>
        <p:txBody>
          <a:bodyPr/>
          <a:lstStyle>
            <a:lvl1pPr>
              <a:defRPr/>
            </a:lvl1pPr>
          </a:lstStyle>
          <a:p>
            <a:pPr>
              <a:defRPr/>
            </a:pPr>
            <a:fld id="{C73E7475-8B95-45FE-9C00-0EF092C38111}" type="slidenum">
              <a:rPr lang="en-US" altLang="zh-CN"/>
              <a:pPr>
                <a:defRPr/>
              </a:pPr>
              <a:t>‹#›</a:t>
            </a:fld>
            <a:endParaRPr lang="en-US" altLang="zh-CN"/>
          </a:p>
        </p:txBody>
      </p:sp>
    </p:spTree>
    <p:extLst>
      <p:ext uri="{BB962C8B-B14F-4D97-AF65-F5344CB8AC3E}">
        <p14:creationId xmlns:p14="http://schemas.microsoft.com/office/powerpoint/2010/main" val="27874853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4" name="任意多边形 17"/>
          <p:cNvSpPr>
            <a:spLocks/>
          </p:cNvSpPr>
          <p:nvPr/>
        </p:nvSpPr>
        <p:spPr bwMode="auto">
          <a:xfrm>
            <a:off x="4829175" y="1073150"/>
            <a:ext cx="4321175" cy="5791200"/>
          </a:xfrm>
          <a:custGeom>
            <a:avLst/>
            <a:gdLst>
              <a:gd name="T0" fmla="*/ 0 w 2736"/>
              <a:gd name="T1" fmla="*/ 2147483646 h 3648"/>
              <a:gd name="T2" fmla="*/ 2147483646 w 2736"/>
              <a:gd name="T3" fmla="*/ 2147483646 h 3648"/>
              <a:gd name="T4" fmla="*/ 2147483646 w 2736"/>
              <a:gd name="T5" fmla="*/ 0 h 3648"/>
              <a:gd name="T6" fmla="*/ 2147483646 w 2736"/>
              <a:gd name="T7" fmla="*/ 2147483646 h 3648"/>
              <a:gd name="T8" fmla="*/ 2147483646 w 2736"/>
              <a:gd name="T9" fmla="*/ 2147483646 h 3648"/>
              <a:gd name="T10" fmla="*/ 2147483646 w 2736"/>
              <a:gd name="T11" fmla="*/ 2147483646 h 3648"/>
              <a:gd name="T12" fmla="*/ 0 w 2736"/>
              <a:gd name="T13" fmla="*/ 2147483646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5" name="任意多边形 18"/>
          <p:cNvSpPr>
            <a:spLocks/>
          </p:cNvSpPr>
          <p:nvPr/>
        </p:nvSpPr>
        <p:spPr bwMode="auto">
          <a:xfrm>
            <a:off x="374650" y="0"/>
            <a:ext cx="5513388" cy="6615113"/>
          </a:xfrm>
          <a:custGeom>
            <a:avLst/>
            <a:gdLst>
              <a:gd name="T0" fmla="*/ 0 w 3504"/>
              <a:gd name="T1" fmla="*/ 2147483646 h 4128"/>
              <a:gd name="T2" fmla="*/ 0 w 3504"/>
              <a:gd name="T3" fmla="*/ 2147483646 h 4128"/>
              <a:gd name="T4" fmla="*/ 2147483646 w 3504"/>
              <a:gd name="T5" fmla="*/ 2147483646 h 4128"/>
              <a:gd name="T6" fmla="*/ 2147483646 w 3504"/>
              <a:gd name="T7" fmla="*/ 0 h 4128"/>
              <a:gd name="T8" fmla="*/ 2147483646 w 3504"/>
              <a:gd name="T9" fmla="*/ 0 h 4128"/>
              <a:gd name="T10" fmla="*/ 2147483646 w 3504"/>
              <a:gd name="T11" fmla="*/ 2147483646 h 4128"/>
              <a:gd name="T12" fmla="*/ 0 w 3504"/>
              <a:gd name="T13" fmla="*/ 2147483646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任意多边形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a:solidFill>
                <a:prstClr val="white"/>
              </a:solidFill>
            </a:endParaRPr>
          </a:p>
        </p:txBody>
      </p:sp>
      <p:sp>
        <p:nvSpPr>
          <p:cNvPr id="7" name="任意多边形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a:solidFill>
                <a:prstClr val="white"/>
              </a:solidFill>
            </a:endParaRPr>
          </a:p>
        </p:txBody>
      </p:sp>
      <p:sp>
        <p:nvSpPr>
          <p:cNvPr id="8" name="任意多边形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a:solidFill>
                <a:prstClr val="white"/>
              </a:solidFill>
            </a:endParaRPr>
          </a:p>
        </p:txBody>
      </p:sp>
      <p:sp>
        <p:nvSpPr>
          <p:cNvPr id="9" name="任意多边形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a:solidFill>
                <a:prstClr val="white"/>
              </a:solidFill>
            </a:endParaRPr>
          </a:p>
        </p:txBody>
      </p:sp>
      <p:sp>
        <p:nvSpPr>
          <p:cNvPr id="10" name="任意多边形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a:solidFill>
                <a:prstClr val="white"/>
              </a:solidFill>
            </a:endParaRPr>
          </a:p>
        </p:txBody>
      </p:sp>
      <p:sp>
        <p:nvSpPr>
          <p:cNvPr id="11" name="任意多边形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a:solidFill>
                <a:prstClr val="white"/>
              </a:solidFill>
            </a:endParaRPr>
          </a:p>
        </p:txBody>
      </p:sp>
      <p:sp>
        <p:nvSpPr>
          <p:cNvPr id="12" name="任意多边形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a:solidFill>
                <a:prstClr val="white"/>
              </a:solidFill>
            </a:endParaRPr>
          </a:p>
        </p:txBody>
      </p:sp>
      <p:sp>
        <p:nvSpPr>
          <p:cNvPr id="13" name="任意多边形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a:solidFill>
                <a:prstClr val="white"/>
              </a:solidFill>
            </a:endParaRPr>
          </a:p>
        </p:txBody>
      </p:sp>
      <p:sp>
        <p:nvSpPr>
          <p:cNvPr id="14" name="任意多边形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a:solidFill>
                <a:prstClr val="white"/>
              </a:solidFill>
            </a:endParaRPr>
          </a:p>
        </p:txBody>
      </p:sp>
      <p:sp>
        <p:nvSpPr>
          <p:cNvPr id="15" name="任意多边形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a:solidFill>
                <a:prstClr val="white"/>
              </a:solidFill>
            </a:endParaRPr>
          </a:p>
        </p:txBody>
      </p:sp>
      <p:sp>
        <p:nvSpPr>
          <p:cNvPr id="16" name="任意多边形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a:solidFill>
                <a:prstClr val="white"/>
              </a:solidFill>
            </a:endParaRPr>
          </a:p>
        </p:txBody>
      </p:sp>
      <p:sp>
        <p:nvSpPr>
          <p:cNvPr id="17" name="任意多边形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a:solidFill>
                <a:prstClr val="white"/>
              </a:solidFill>
            </a:endParaRPr>
          </a:p>
        </p:txBody>
      </p:sp>
      <p:sp>
        <p:nvSpPr>
          <p:cNvPr id="18" name="任意多边形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a:solidFill>
                <a:prstClr val="white"/>
              </a:solidFill>
            </a:endParaRPr>
          </a:p>
        </p:txBody>
      </p:sp>
      <p:sp>
        <p:nvSpPr>
          <p:cNvPr id="19" name="矩形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20" name="矩形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21" name="矩形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22" name="矩形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23" name="矩形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24" name="矩形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3" name="文本占位符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zh-CN" altLang="en-US" smtClean="0"/>
              <a:t>单击此处编辑母版文本样式</a:t>
            </a:r>
          </a:p>
        </p:txBody>
      </p:sp>
      <p:sp>
        <p:nvSpPr>
          <p:cNvPr id="2" name="标题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zh-CN" altLang="en-US" smtClean="0"/>
              <a:t>单击此处编辑母版标题样式</a:t>
            </a:r>
            <a:endParaRPr lang="en-US"/>
          </a:p>
        </p:txBody>
      </p:sp>
      <p:sp>
        <p:nvSpPr>
          <p:cNvPr id="25" name="日期占位符 3"/>
          <p:cNvSpPr>
            <a:spLocks noGrp="1"/>
          </p:cNvSpPr>
          <p:nvPr>
            <p:ph type="dt" sz="half" idx="10"/>
          </p:nvPr>
        </p:nvSpPr>
        <p:spPr/>
        <p:txBody>
          <a:bodyPr/>
          <a:lstStyle>
            <a:lvl1pPr>
              <a:defRPr/>
            </a:lvl1pPr>
            <a:extLst/>
          </a:lstStyle>
          <a:p>
            <a:pPr>
              <a:defRPr/>
            </a:pPr>
            <a:endParaRPr lang="en-US" altLang="zh-CN"/>
          </a:p>
        </p:txBody>
      </p:sp>
      <p:sp>
        <p:nvSpPr>
          <p:cNvPr id="26" name="页脚占位符 4"/>
          <p:cNvSpPr>
            <a:spLocks noGrp="1"/>
          </p:cNvSpPr>
          <p:nvPr>
            <p:ph type="ftr" sz="quarter" idx="11"/>
          </p:nvPr>
        </p:nvSpPr>
        <p:spPr/>
        <p:txBody>
          <a:bodyPr/>
          <a:lstStyle>
            <a:lvl1pPr>
              <a:defRPr/>
            </a:lvl1pPr>
            <a:extLst/>
          </a:lstStyle>
          <a:p>
            <a:pPr>
              <a:defRPr/>
            </a:pPr>
            <a:endParaRPr lang="en-US" altLang="zh-CN"/>
          </a:p>
        </p:txBody>
      </p:sp>
      <p:sp>
        <p:nvSpPr>
          <p:cNvPr id="27" name="灯片编号占位符 5"/>
          <p:cNvSpPr>
            <a:spLocks noGrp="1"/>
          </p:cNvSpPr>
          <p:nvPr>
            <p:ph type="sldNum" sz="quarter" idx="12"/>
          </p:nvPr>
        </p:nvSpPr>
        <p:spPr/>
        <p:txBody>
          <a:bodyPr/>
          <a:lstStyle>
            <a:lvl1pPr>
              <a:defRPr/>
            </a:lvl1pPr>
          </a:lstStyle>
          <a:p>
            <a:pPr>
              <a:defRPr/>
            </a:pPr>
            <a:fld id="{9E31AA12-0BAB-4A83-BF34-0518AB4A7B56}" type="slidenum">
              <a:rPr lang="en-US" altLang="zh-CN"/>
              <a:pPr>
                <a:defRPr/>
              </a:pPr>
              <a:t>‹#›</a:t>
            </a:fld>
            <a:endParaRPr lang="en-US" altLang="zh-CN"/>
          </a:p>
        </p:txBody>
      </p:sp>
    </p:spTree>
    <p:extLst>
      <p:ext uri="{BB962C8B-B14F-4D97-AF65-F5344CB8AC3E}">
        <p14:creationId xmlns:p14="http://schemas.microsoft.com/office/powerpoint/2010/main" val="27587834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512064"/>
            <a:ext cx="8229600" cy="914400"/>
          </a:xfrm>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4"/>
          <p:cNvSpPr>
            <a:spLocks noGrp="1"/>
          </p:cNvSpPr>
          <p:nvPr>
            <p:ph type="dt" sz="half" idx="10"/>
          </p:nvPr>
        </p:nvSpPr>
        <p:spPr/>
        <p:txBody>
          <a:bodyPr/>
          <a:lstStyle>
            <a:lvl1pPr>
              <a:defRPr/>
            </a:lvl1pPr>
            <a:extLst/>
          </a:lstStyle>
          <a:p>
            <a:pPr>
              <a:defRPr/>
            </a:pPr>
            <a:endParaRPr lang="en-US" altLang="zh-CN"/>
          </a:p>
        </p:txBody>
      </p:sp>
      <p:sp>
        <p:nvSpPr>
          <p:cNvPr id="6" name="页脚占位符 5"/>
          <p:cNvSpPr>
            <a:spLocks noGrp="1"/>
          </p:cNvSpPr>
          <p:nvPr>
            <p:ph type="ftr" sz="quarter" idx="11"/>
          </p:nvPr>
        </p:nvSpPr>
        <p:spPr/>
        <p:txBody>
          <a:bodyPr/>
          <a:lstStyle>
            <a:lvl1pPr>
              <a:defRPr/>
            </a:lvl1pPr>
            <a:extLst/>
          </a:lstStyle>
          <a:p>
            <a:pPr>
              <a:defRPr/>
            </a:pPr>
            <a:endParaRPr lang="en-US" altLang="zh-CN"/>
          </a:p>
        </p:txBody>
      </p:sp>
      <p:sp>
        <p:nvSpPr>
          <p:cNvPr id="7" name="灯片编号占位符 6"/>
          <p:cNvSpPr>
            <a:spLocks noGrp="1"/>
          </p:cNvSpPr>
          <p:nvPr>
            <p:ph type="sldNum" sz="quarter" idx="12"/>
          </p:nvPr>
        </p:nvSpPr>
        <p:spPr/>
        <p:txBody>
          <a:bodyPr/>
          <a:lstStyle>
            <a:lvl1pPr>
              <a:defRPr/>
            </a:lvl1pPr>
          </a:lstStyle>
          <a:p>
            <a:pPr>
              <a:defRPr/>
            </a:pPr>
            <a:fld id="{409977BB-9C20-4771-99CF-A14746A8CDE1}" type="slidenum">
              <a:rPr lang="en-US" altLang="zh-CN"/>
              <a:pPr>
                <a:defRPr/>
              </a:pPr>
              <a:t>‹#›</a:t>
            </a:fld>
            <a:endParaRPr lang="en-US" altLang="zh-CN"/>
          </a:p>
        </p:txBody>
      </p:sp>
    </p:spTree>
    <p:extLst>
      <p:ext uri="{BB962C8B-B14F-4D97-AF65-F5344CB8AC3E}">
        <p14:creationId xmlns:p14="http://schemas.microsoft.com/office/powerpoint/2010/main" val="35276711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7" name="矩形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8" name="矩形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9" name="矩形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10" name="矩形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11" name="矩形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12" name="矩形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13" name="矩形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14" name="矩形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15" name="矩形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16" name="矩形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2" name="标题 1"/>
          <p:cNvSpPr>
            <a:spLocks noGrp="1"/>
          </p:cNvSpPr>
          <p:nvPr>
            <p:ph type="title"/>
          </p:nvPr>
        </p:nvSpPr>
        <p:spPr>
          <a:xfrm>
            <a:off x="504824" y="512064"/>
            <a:ext cx="7772400" cy="914400"/>
          </a:xfrm>
        </p:spPr>
        <p:txBody>
          <a:bodyPr/>
          <a:lstStyle>
            <a:lvl1pPr>
              <a:defRPr sz="4000"/>
            </a:lvl1pPr>
            <a:extLst/>
          </a:lstStyle>
          <a:p>
            <a:r>
              <a:rPr lang="zh-CN" altLang="en-US" smtClean="0"/>
              <a:t>单击此处编辑母版标题样式</a:t>
            </a:r>
            <a:endParaRPr lang="en-US"/>
          </a:p>
        </p:txBody>
      </p:sp>
      <p:sp>
        <p:nvSpPr>
          <p:cNvPr id="3" name="文本占位符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zh-CN" altLang="en-US" smtClean="0"/>
              <a:t>单击此处编辑母版文本样式</a:t>
            </a:r>
          </a:p>
        </p:txBody>
      </p:sp>
      <p:sp>
        <p:nvSpPr>
          <p:cNvPr id="4" name="文本占位符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zh-CN" altLang="en-US" smtClean="0"/>
              <a:t>单击此处编辑母版文本样式</a:t>
            </a:r>
          </a:p>
        </p:txBody>
      </p:sp>
      <p:sp>
        <p:nvSpPr>
          <p:cNvPr id="5" name="内容占位符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内容占位符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17" name="日期占位符 6"/>
          <p:cNvSpPr>
            <a:spLocks noGrp="1"/>
          </p:cNvSpPr>
          <p:nvPr>
            <p:ph type="dt" sz="half" idx="10"/>
          </p:nvPr>
        </p:nvSpPr>
        <p:spPr/>
        <p:txBody>
          <a:bodyPr/>
          <a:lstStyle>
            <a:lvl1pPr>
              <a:defRPr/>
            </a:lvl1pPr>
            <a:extLst/>
          </a:lstStyle>
          <a:p>
            <a:pPr>
              <a:defRPr/>
            </a:pPr>
            <a:endParaRPr lang="en-US" altLang="zh-CN"/>
          </a:p>
        </p:txBody>
      </p:sp>
      <p:sp>
        <p:nvSpPr>
          <p:cNvPr id="18" name="页脚占位符 7"/>
          <p:cNvSpPr>
            <a:spLocks noGrp="1"/>
          </p:cNvSpPr>
          <p:nvPr>
            <p:ph type="ftr" sz="quarter" idx="11"/>
          </p:nvPr>
        </p:nvSpPr>
        <p:spPr/>
        <p:txBody>
          <a:bodyPr/>
          <a:lstStyle>
            <a:lvl1pPr>
              <a:defRPr/>
            </a:lvl1pPr>
            <a:extLst/>
          </a:lstStyle>
          <a:p>
            <a:pPr>
              <a:defRPr/>
            </a:pPr>
            <a:endParaRPr lang="en-US" altLang="zh-CN"/>
          </a:p>
        </p:txBody>
      </p:sp>
      <p:sp>
        <p:nvSpPr>
          <p:cNvPr id="19" name="灯片编号占位符 8"/>
          <p:cNvSpPr>
            <a:spLocks noGrp="1"/>
          </p:cNvSpPr>
          <p:nvPr>
            <p:ph type="sldNum" sz="quarter" idx="12"/>
          </p:nvPr>
        </p:nvSpPr>
        <p:spPr/>
        <p:txBody>
          <a:bodyPr/>
          <a:lstStyle>
            <a:lvl1pPr>
              <a:defRPr/>
            </a:lvl1pPr>
          </a:lstStyle>
          <a:p>
            <a:pPr>
              <a:defRPr/>
            </a:pPr>
            <a:fld id="{ED182CB8-4486-4977-A456-C183D8E1B2B0}" type="slidenum">
              <a:rPr lang="en-US" altLang="zh-CN"/>
              <a:pPr>
                <a:defRPr/>
              </a:pPr>
              <a:t>‹#›</a:t>
            </a:fld>
            <a:endParaRPr lang="en-US" altLang="zh-CN"/>
          </a:p>
        </p:txBody>
      </p:sp>
    </p:spTree>
    <p:extLst>
      <p:ext uri="{BB962C8B-B14F-4D97-AF65-F5344CB8AC3E}">
        <p14:creationId xmlns:p14="http://schemas.microsoft.com/office/powerpoint/2010/main" val="24547364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0" y="512064"/>
            <a:ext cx="7772400" cy="914400"/>
          </a:xfrm>
        </p:spPr>
        <p:txBody>
          <a:bodyPr/>
          <a:lstStyle>
            <a:lvl1pPr>
              <a:defRPr sz="4000" cap="none" baseline="0"/>
            </a:lvl1pPr>
            <a:extLst/>
          </a:lstStyle>
          <a:p>
            <a:r>
              <a:rPr lang="zh-CN" altLang="en-US" smtClean="0"/>
              <a:t>单击此处编辑母版标题样式</a:t>
            </a:r>
            <a:endParaRPr lang="en-US"/>
          </a:p>
        </p:txBody>
      </p:sp>
      <p:sp>
        <p:nvSpPr>
          <p:cNvPr id="3" name="日期占位符 13"/>
          <p:cNvSpPr>
            <a:spLocks noGrp="1"/>
          </p:cNvSpPr>
          <p:nvPr>
            <p:ph type="dt" sz="half" idx="10"/>
          </p:nvPr>
        </p:nvSpPr>
        <p:spPr/>
        <p:txBody>
          <a:bodyPr/>
          <a:lstStyle>
            <a:lvl1pPr>
              <a:defRPr/>
            </a:lvl1pPr>
          </a:lstStyle>
          <a:p>
            <a:pPr>
              <a:defRPr/>
            </a:pPr>
            <a:endParaRPr lang="en-US" altLang="zh-CN"/>
          </a:p>
        </p:txBody>
      </p:sp>
      <p:sp>
        <p:nvSpPr>
          <p:cNvPr id="4" name="页脚占位符 2"/>
          <p:cNvSpPr>
            <a:spLocks noGrp="1"/>
          </p:cNvSpPr>
          <p:nvPr>
            <p:ph type="ftr" sz="quarter" idx="11"/>
          </p:nvPr>
        </p:nvSpPr>
        <p:spPr/>
        <p:txBody>
          <a:bodyPr/>
          <a:lstStyle>
            <a:lvl1pPr>
              <a:defRPr/>
            </a:lvl1pPr>
          </a:lstStyle>
          <a:p>
            <a:pPr>
              <a:defRPr/>
            </a:pPr>
            <a:endParaRPr lang="en-US" altLang="zh-CN"/>
          </a:p>
        </p:txBody>
      </p:sp>
      <p:sp>
        <p:nvSpPr>
          <p:cNvPr id="5" name="灯片编号占位符 22"/>
          <p:cNvSpPr>
            <a:spLocks noGrp="1"/>
          </p:cNvSpPr>
          <p:nvPr>
            <p:ph type="sldNum" sz="quarter" idx="12"/>
          </p:nvPr>
        </p:nvSpPr>
        <p:spPr/>
        <p:txBody>
          <a:bodyPr/>
          <a:lstStyle>
            <a:lvl1pPr>
              <a:defRPr/>
            </a:lvl1pPr>
          </a:lstStyle>
          <a:p>
            <a:pPr>
              <a:defRPr/>
            </a:pPr>
            <a:fld id="{8688B02A-8FD9-4267-8534-394033624DE0}" type="slidenum">
              <a:rPr lang="en-US" altLang="zh-CN"/>
              <a:pPr>
                <a:defRPr/>
              </a:pPr>
              <a:t>‹#›</a:t>
            </a:fld>
            <a:endParaRPr lang="en-US" altLang="zh-CN"/>
          </a:p>
        </p:txBody>
      </p:sp>
    </p:spTree>
    <p:extLst>
      <p:ext uri="{BB962C8B-B14F-4D97-AF65-F5344CB8AC3E}">
        <p14:creationId xmlns:p14="http://schemas.microsoft.com/office/powerpoint/2010/main" val="38015516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extLst/>
          </a:lstStyle>
          <a:p>
            <a:pPr>
              <a:defRPr/>
            </a:pPr>
            <a:endParaRPr lang="en-US" altLang="zh-CN"/>
          </a:p>
        </p:txBody>
      </p:sp>
      <p:sp>
        <p:nvSpPr>
          <p:cNvPr id="3" name="页脚占位符 2"/>
          <p:cNvSpPr>
            <a:spLocks noGrp="1"/>
          </p:cNvSpPr>
          <p:nvPr>
            <p:ph type="ftr" sz="quarter" idx="11"/>
          </p:nvPr>
        </p:nvSpPr>
        <p:spPr/>
        <p:txBody>
          <a:bodyPr/>
          <a:lstStyle>
            <a:lvl1pPr>
              <a:defRPr/>
            </a:lvl1pPr>
            <a:extLst/>
          </a:lstStyle>
          <a:p>
            <a:pPr>
              <a:defRPr/>
            </a:pPr>
            <a:endParaRPr lang="en-US" altLang="zh-CN"/>
          </a:p>
        </p:txBody>
      </p:sp>
      <p:sp>
        <p:nvSpPr>
          <p:cNvPr id="4" name="灯片编号占位符 3"/>
          <p:cNvSpPr>
            <a:spLocks noGrp="1"/>
          </p:cNvSpPr>
          <p:nvPr>
            <p:ph type="sldNum" sz="quarter" idx="12"/>
          </p:nvPr>
        </p:nvSpPr>
        <p:spPr/>
        <p:txBody>
          <a:bodyPr/>
          <a:lstStyle>
            <a:lvl1pPr>
              <a:defRPr/>
            </a:lvl1pPr>
          </a:lstStyle>
          <a:p>
            <a:pPr>
              <a:defRPr/>
            </a:pPr>
            <a:fld id="{3BD1A44B-63A7-44F0-9B1F-17E0ED7140B8}" type="slidenum">
              <a:rPr lang="en-US" altLang="zh-CN"/>
              <a:pPr>
                <a:defRPr/>
              </a:pPr>
              <a:t>‹#›</a:t>
            </a:fld>
            <a:endParaRPr lang="en-US" altLang="zh-CN"/>
          </a:p>
        </p:txBody>
      </p:sp>
    </p:spTree>
    <p:extLst>
      <p:ext uri="{BB962C8B-B14F-4D97-AF65-F5344CB8AC3E}">
        <p14:creationId xmlns:p14="http://schemas.microsoft.com/office/powerpoint/2010/main" val="20989686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5800" y="273050"/>
            <a:ext cx="8229600" cy="1162050"/>
          </a:xfrm>
        </p:spPr>
        <p:txBody>
          <a:bodyPr anchor="ctr"/>
          <a:lstStyle>
            <a:lvl1pPr algn="l">
              <a:buNone/>
              <a:defRPr sz="3600" b="0"/>
            </a:lvl1pPr>
            <a:extLst/>
          </a:lstStyle>
          <a:p>
            <a:r>
              <a:rPr lang="zh-CN" altLang="en-US" smtClean="0"/>
              <a:t>单击此处编辑母版标题样式</a:t>
            </a:r>
            <a:endParaRPr lang="en-US"/>
          </a:p>
        </p:txBody>
      </p:sp>
      <p:sp>
        <p:nvSpPr>
          <p:cNvPr id="3" name="文本占位符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zh-CN" altLang="en-US" smtClean="0"/>
              <a:t>单击此处编辑母版文本样式</a:t>
            </a:r>
          </a:p>
        </p:txBody>
      </p:sp>
      <p:sp>
        <p:nvSpPr>
          <p:cNvPr id="4" name="内容占位符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13"/>
          <p:cNvSpPr>
            <a:spLocks noGrp="1"/>
          </p:cNvSpPr>
          <p:nvPr>
            <p:ph type="dt" sz="half" idx="10"/>
          </p:nvPr>
        </p:nvSpPr>
        <p:spPr/>
        <p:txBody>
          <a:bodyPr/>
          <a:lstStyle>
            <a:lvl1pPr>
              <a:defRPr/>
            </a:lvl1pPr>
          </a:lstStyle>
          <a:p>
            <a:pPr>
              <a:defRPr/>
            </a:pPr>
            <a:endParaRPr lang="en-US" altLang="zh-CN"/>
          </a:p>
        </p:txBody>
      </p:sp>
      <p:sp>
        <p:nvSpPr>
          <p:cNvPr id="6" name="页脚占位符 2"/>
          <p:cNvSpPr>
            <a:spLocks noGrp="1"/>
          </p:cNvSpPr>
          <p:nvPr>
            <p:ph type="ftr" sz="quarter" idx="11"/>
          </p:nvPr>
        </p:nvSpPr>
        <p:spPr/>
        <p:txBody>
          <a:bodyPr/>
          <a:lstStyle>
            <a:lvl1pPr>
              <a:defRPr/>
            </a:lvl1pPr>
          </a:lstStyle>
          <a:p>
            <a:pPr>
              <a:defRPr/>
            </a:pPr>
            <a:endParaRPr lang="en-US" altLang="zh-CN"/>
          </a:p>
        </p:txBody>
      </p:sp>
      <p:sp>
        <p:nvSpPr>
          <p:cNvPr id="7" name="灯片编号占位符 22"/>
          <p:cNvSpPr>
            <a:spLocks noGrp="1"/>
          </p:cNvSpPr>
          <p:nvPr>
            <p:ph type="sldNum" sz="quarter" idx="12"/>
          </p:nvPr>
        </p:nvSpPr>
        <p:spPr/>
        <p:txBody>
          <a:bodyPr/>
          <a:lstStyle>
            <a:lvl1pPr>
              <a:defRPr/>
            </a:lvl1pPr>
          </a:lstStyle>
          <a:p>
            <a:pPr>
              <a:defRPr/>
            </a:pPr>
            <a:fld id="{72765977-10BC-4DDC-AE93-3B7A55419C20}" type="slidenum">
              <a:rPr lang="en-US" altLang="zh-CN"/>
              <a:pPr>
                <a:defRPr/>
              </a:pPr>
              <a:t>‹#›</a:t>
            </a:fld>
            <a:endParaRPr lang="en-US" altLang="zh-CN"/>
          </a:p>
        </p:txBody>
      </p:sp>
    </p:spTree>
    <p:extLst>
      <p:ext uri="{BB962C8B-B14F-4D97-AF65-F5344CB8AC3E}">
        <p14:creationId xmlns:p14="http://schemas.microsoft.com/office/powerpoint/2010/main" val="27823547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5" name="矩形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cxnSp>
        <p:nvCxnSpPr>
          <p:cNvPr id="6" name="直接连接符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组合 19"/>
          <p:cNvGrpSpPr>
            <a:grpSpLocks/>
          </p:cNvGrpSpPr>
          <p:nvPr/>
        </p:nvGrpSpPr>
        <p:grpSpPr bwMode="auto">
          <a:xfrm rot="5400000">
            <a:off x="8515351" y="1219200"/>
            <a:ext cx="131762" cy="128587"/>
            <a:chOff x="6668087" y="1297746"/>
            <a:chExt cx="161840" cy="156602"/>
          </a:xfrm>
        </p:grpSpPr>
        <p:cxnSp>
          <p:nvCxnSpPr>
            <p:cNvPr id="8" name="直接连接符 7"/>
            <p:cNvCxnSpPr/>
            <p:nvPr/>
          </p:nvCxnSpPr>
          <p:spPr>
            <a:xfrm rot="16200000">
              <a:off x="6663593" y="1250040"/>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直接连接符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直接连接符 9"/>
            <p:cNvCxnSpPr/>
            <p:nvPr/>
          </p:nvCxnSpPr>
          <p:spPr>
            <a:xfrm rot="5400000" flipH="1">
              <a:off x="6744513" y="1249065"/>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组合 25"/>
          <p:cNvGrpSpPr>
            <a:grpSpLocks/>
          </p:cNvGrpSpPr>
          <p:nvPr/>
        </p:nvGrpSpPr>
        <p:grpSpPr bwMode="auto">
          <a:xfrm rot="5400000">
            <a:off x="8667751" y="1371600"/>
            <a:ext cx="131762" cy="128587"/>
            <a:chOff x="6668087" y="1297746"/>
            <a:chExt cx="161840" cy="156602"/>
          </a:xfrm>
        </p:grpSpPr>
        <p:cxnSp>
          <p:nvCxnSpPr>
            <p:cNvPr id="12" name="直接连接符 11"/>
            <p:cNvCxnSpPr/>
            <p:nvPr/>
          </p:nvCxnSpPr>
          <p:spPr>
            <a:xfrm rot="16200000">
              <a:off x="6663593" y="1250040"/>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直接连接符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直接连接符 13"/>
            <p:cNvCxnSpPr/>
            <p:nvPr/>
          </p:nvCxnSpPr>
          <p:spPr>
            <a:xfrm rot="5400000" flipH="1">
              <a:off x="6744513" y="1249065"/>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组合 29"/>
          <p:cNvGrpSpPr>
            <a:grpSpLocks/>
          </p:cNvGrpSpPr>
          <p:nvPr/>
        </p:nvGrpSpPr>
        <p:grpSpPr bwMode="auto">
          <a:xfrm rot="5400000">
            <a:off x="8320087" y="1474788"/>
            <a:ext cx="131763" cy="128588"/>
            <a:chOff x="6668087" y="1297746"/>
            <a:chExt cx="161840" cy="156602"/>
          </a:xfrm>
        </p:grpSpPr>
        <p:cxnSp>
          <p:nvCxnSpPr>
            <p:cNvPr id="16" name="直接连接符 15"/>
            <p:cNvCxnSpPr/>
            <p:nvPr/>
          </p:nvCxnSpPr>
          <p:spPr>
            <a:xfrm rot="16200000">
              <a:off x="6663592" y="1250040"/>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直接连接符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直接连接符 17"/>
            <p:cNvCxnSpPr/>
            <p:nvPr/>
          </p:nvCxnSpPr>
          <p:spPr>
            <a:xfrm rot="5400000" flipH="1">
              <a:off x="6744512" y="1249065"/>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标题 1"/>
          <p:cNvSpPr>
            <a:spLocks noGrp="1"/>
          </p:cNvSpPr>
          <p:nvPr>
            <p:ph type="title"/>
          </p:nvPr>
        </p:nvSpPr>
        <p:spPr bwMode="grayWhite">
          <a:xfrm>
            <a:off x="914400" y="441251"/>
            <a:ext cx="6858000" cy="701749"/>
          </a:xfrm>
        </p:spPr>
        <p:txBody>
          <a:bodyPr anchor="b"/>
          <a:lstStyle>
            <a:lvl1pPr algn="l">
              <a:buNone/>
              <a:defRPr sz="2100" b="0"/>
            </a:lvl1pPr>
            <a:extLst/>
          </a:lstStyle>
          <a:p>
            <a:r>
              <a:rPr lang="zh-CN" altLang="en-US" smtClean="0"/>
              <a:t>单击此处编辑母版标题样式</a:t>
            </a:r>
            <a:endParaRPr lang="en-US"/>
          </a:p>
        </p:txBody>
      </p:sp>
      <p:sp>
        <p:nvSpPr>
          <p:cNvPr id="3" name="图片占位符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zh-CN" altLang="en-US" noProof="0" smtClean="0"/>
              <a:t>单击图标添加图片</a:t>
            </a:r>
            <a:endParaRPr lang="en-US" noProof="0"/>
          </a:p>
        </p:txBody>
      </p:sp>
      <p:sp>
        <p:nvSpPr>
          <p:cNvPr id="4" name="文本占位符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zh-CN" altLang="en-US" smtClean="0"/>
              <a:t>单击此处编辑母版文本样式</a:t>
            </a:r>
          </a:p>
        </p:txBody>
      </p:sp>
      <p:sp>
        <p:nvSpPr>
          <p:cNvPr id="19" name="日期占位符 4"/>
          <p:cNvSpPr>
            <a:spLocks noGrp="1"/>
          </p:cNvSpPr>
          <p:nvPr>
            <p:ph type="dt" sz="half" idx="10"/>
          </p:nvPr>
        </p:nvSpPr>
        <p:spPr>
          <a:xfrm>
            <a:off x="6477000" y="55563"/>
            <a:ext cx="2133600" cy="365125"/>
          </a:xfrm>
        </p:spPr>
        <p:txBody>
          <a:bodyPr/>
          <a:lstStyle>
            <a:lvl1pPr>
              <a:defRPr/>
            </a:lvl1pPr>
            <a:extLst/>
          </a:lstStyle>
          <a:p>
            <a:pPr>
              <a:defRPr/>
            </a:pPr>
            <a:endParaRPr lang="en-US" altLang="zh-CN"/>
          </a:p>
        </p:txBody>
      </p:sp>
      <p:sp>
        <p:nvSpPr>
          <p:cNvPr id="20" name="页脚占位符 5"/>
          <p:cNvSpPr>
            <a:spLocks noGrp="1"/>
          </p:cNvSpPr>
          <p:nvPr>
            <p:ph type="ftr" sz="quarter" idx="11"/>
          </p:nvPr>
        </p:nvSpPr>
        <p:spPr>
          <a:xfrm>
            <a:off x="914400" y="55563"/>
            <a:ext cx="5562600" cy="365125"/>
          </a:xfrm>
        </p:spPr>
        <p:txBody>
          <a:bodyPr/>
          <a:lstStyle>
            <a:lvl1pPr>
              <a:defRPr/>
            </a:lvl1pPr>
            <a:extLst/>
          </a:lstStyle>
          <a:p>
            <a:pPr>
              <a:defRPr/>
            </a:pPr>
            <a:endParaRPr lang="en-US" altLang="zh-CN"/>
          </a:p>
        </p:txBody>
      </p:sp>
      <p:sp>
        <p:nvSpPr>
          <p:cNvPr id="21" name="灯片编号占位符 6"/>
          <p:cNvSpPr>
            <a:spLocks noGrp="1"/>
          </p:cNvSpPr>
          <p:nvPr>
            <p:ph type="sldNum" sz="quarter" idx="12"/>
          </p:nvPr>
        </p:nvSpPr>
        <p:spPr>
          <a:xfrm>
            <a:off x="8610600" y="55563"/>
            <a:ext cx="457200" cy="365125"/>
          </a:xfrm>
        </p:spPr>
        <p:txBody>
          <a:bodyPr/>
          <a:lstStyle>
            <a:lvl1pPr>
              <a:defRPr/>
            </a:lvl1pPr>
          </a:lstStyle>
          <a:p>
            <a:pPr>
              <a:defRPr/>
            </a:pPr>
            <a:fld id="{0984F551-E2AA-449A-AAB2-3ED658F6C9ED}" type="slidenum">
              <a:rPr lang="en-US" altLang="zh-CN"/>
              <a:pPr>
                <a:defRPr/>
              </a:pPr>
              <a:t>‹#›</a:t>
            </a:fld>
            <a:endParaRPr lang="en-US" altLang="zh-CN"/>
          </a:p>
        </p:txBody>
      </p:sp>
    </p:spTree>
    <p:extLst>
      <p:ext uri="{BB962C8B-B14F-4D97-AF65-F5344CB8AC3E}">
        <p14:creationId xmlns:p14="http://schemas.microsoft.com/office/powerpoint/2010/main" val="12168167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13"/>
          <p:cNvSpPr>
            <a:spLocks noGrp="1"/>
          </p:cNvSpPr>
          <p:nvPr>
            <p:ph type="dt" sz="half" idx="10"/>
          </p:nvPr>
        </p:nvSpPr>
        <p:spPr/>
        <p:txBody>
          <a:bodyPr/>
          <a:lstStyle>
            <a:lvl1pPr>
              <a:defRPr/>
            </a:lvl1pPr>
          </a:lstStyle>
          <a:p>
            <a:pPr>
              <a:defRPr/>
            </a:pPr>
            <a:endParaRPr lang="en-US" altLang="zh-CN"/>
          </a:p>
        </p:txBody>
      </p:sp>
      <p:sp>
        <p:nvSpPr>
          <p:cNvPr id="5" name="页脚占位符 2"/>
          <p:cNvSpPr>
            <a:spLocks noGrp="1"/>
          </p:cNvSpPr>
          <p:nvPr>
            <p:ph type="ftr" sz="quarter" idx="11"/>
          </p:nvPr>
        </p:nvSpPr>
        <p:spPr/>
        <p:txBody>
          <a:bodyPr/>
          <a:lstStyle>
            <a:lvl1pPr>
              <a:defRPr/>
            </a:lvl1pPr>
          </a:lstStyle>
          <a:p>
            <a:pPr>
              <a:defRPr/>
            </a:pPr>
            <a:endParaRPr lang="en-US" altLang="zh-CN"/>
          </a:p>
        </p:txBody>
      </p:sp>
      <p:sp>
        <p:nvSpPr>
          <p:cNvPr id="6" name="灯片编号占位符 22"/>
          <p:cNvSpPr>
            <a:spLocks noGrp="1"/>
          </p:cNvSpPr>
          <p:nvPr>
            <p:ph type="sldNum" sz="quarter" idx="12"/>
          </p:nvPr>
        </p:nvSpPr>
        <p:spPr/>
        <p:txBody>
          <a:bodyPr/>
          <a:lstStyle>
            <a:lvl1pPr>
              <a:defRPr/>
            </a:lvl1pPr>
          </a:lstStyle>
          <a:p>
            <a:pPr>
              <a:defRPr/>
            </a:pPr>
            <a:fld id="{5D1C1854-3A1E-4F14-BAE1-81BE8304ADDC}" type="slidenum">
              <a:rPr lang="en-US" altLang="zh-CN"/>
              <a:pPr>
                <a:defRPr/>
              </a:pPr>
              <a:t>‹#›</a:t>
            </a:fld>
            <a:endParaRPr lang="en-US" altLang="zh-CN"/>
          </a:p>
        </p:txBody>
      </p:sp>
    </p:spTree>
    <p:extLst>
      <p:ext uri="{BB962C8B-B14F-4D97-AF65-F5344CB8AC3E}">
        <p14:creationId xmlns:p14="http://schemas.microsoft.com/office/powerpoint/2010/main" val="39560596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1981200" cy="5851525"/>
          </a:xfrm>
        </p:spPr>
        <p:txBody>
          <a:bodyPr vert="eaVert" anchor="ctr"/>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609600" y="274639"/>
            <a:ext cx="5867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13"/>
          <p:cNvSpPr>
            <a:spLocks noGrp="1"/>
          </p:cNvSpPr>
          <p:nvPr>
            <p:ph type="dt" sz="half" idx="10"/>
          </p:nvPr>
        </p:nvSpPr>
        <p:spPr/>
        <p:txBody>
          <a:bodyPr/>
          <a:lstStyle>
            <a:lvl1pPr>
              <a:defRPr/>
            </a:lvl1pPr>
          </a:lstStyle>
          <a:p>
            <a:pPr>
              <a:defRPr/>
            </a:pPr>
            <a:endParaRPr lang="en-US" altLang="zh-CN"/>
          </a:p>
        </p:txBody>
      </p:sp>
      <p:sp>
        <p:nvSpPr>
          <p:cNvPr id="5" name="页脚占位符 2"/>
          <p:cNvSpPr>
            <a:spLocks noGrp="1"/>
          </p:cNvSpPr>
          <p:nvPr>
            <p:ph type="ftr" sz="quarter" idx="11"/>
          </p:nvPr>
        </p:nvSpPr>
        <p:spPr/>
        <p:txBody>
          <a:bodyPr/>
          <a:lstStyle>
            <a:lvl1pPr>
              <a:defRPr/>
            </a:lvl1pPr>
          </a:lstStyle>
          <a:p>
            <a:pPr>
              <a:defRPr/>
            </a:pPr>
            <a:endParaRPr lang="en-US" altLang="zh-CN"/>
          </a:p>
        </p:txBody>
      </p:sp>
      <p:sp>
        <p:nvSpPr>
          <p:cNvPr id="6" name="灯片编号占位符 22"/>
          <p:cNvSpPr>
            <a:spLocks noGrp="1"/>
          </p:cNvSpPr>
          <p:nvPr>
            <p:ph type="sldNum" sz="quarter" idx="12"/>
          </p:nvPr>
        </p:nvSpPr>
        <p:spPr/>
        <p:txBody>
          <a:bodyPr/>
          <a:lstStyle>
            <a:lvl1pPr>
              <a:defRPr/>
            </a:lvl1pPr>
          </a:lstStyle>
          <a:p>
            <a:pPr>
              <a:defRPr/>
            </a:pPr>
            <a:fld id="{97074EFB-B9E8-4C93-B9D0-010CDF26DECE}" type="slidenum">
              <a:rPr lang="en-US" altLang="zh-CN"/>
              <a:pPr>
                <a:defRPr/>
              </a:pPr>
              <a:t>‹#›</a:t>
            </a:fld>
            <a:endParaRPr lang="en-US" altLang="zh-CN"/>
          </a:p>
        </p:txBody>
      </p:sp>
    </p:spTree>
    <p:extLst>
      <p:ext uri="{BB962C8B-B14F-4D97-AF65-F5344CB8AC3E}">
        <p14:creationId xmlns:p14="http://schemas.microsoft.com/office/powerpoint/2010/main" val="707253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buFontTx/>
              <a:buNone/>
              <a:defRPr>
                <a:latin typeface="Verdana" panose="020B0604030504040204" pitchFamily="34" charset="0"/>
              </a:defRPr>
            </a:lvl1pPr>
          </a:lstStyle>
          <a:p>
            <a:pPr>
              <a:defRPr/>
            </a:pPr>
            <a:fld id="{DA444138-F0DB-465B-B468-BEDDBE18A914}" type="datetime1">
              <a:rPr lang="zh-CN" altLang="en-US"/>
              <a:pPr>
                <a:defRPr/>
              </a:pPr>
              <a:t>2020/11/26</a:t>
            </a:fld>
            <a:endParaRPr lang="en-US" altLang="zh-CN"/>
          </a:p>
        </p:txBody>
      </p:sp>
      <p:sp>
        <p:nvSpPr>
          <p:cNvPr id="3" name="Rectangle 5"/>
          <p:cNvSpPr>
            <a:spLocks noGrp="1" noChangeArrowheads="1"/>
          </p:cNvSpPr>
          <p:nvPr>
            <p:ph type="ftr" sz="quarter" idx="11"/>
          </p:nvPr>
        </p:nvSpPr>
        <p:spPr/>
        <p:txBody>
          <a:bodyPr/>
          <a:lstStyle>
            <a:lvl1pPr algn="l" eaLnBrk="0" hangingPunct="0">
              <a:buFontTx/>
              <a:buNone/>
              <a:defRPr>
                <a:latin typeface="Verdana" panose="020B0604030504040204" pitchFamily="34" charset="0"/>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eaLnBrk="0" hangingPunct="0">
              <a:buFontTx/>
              <a:buNone/>
              <a:defRPr>
                <a:latin typeface="Verdana" panose="020B0604030504040204" pitchFamily="34" charset="0"/>
              </a:defRPr>
            </a:lvl1pPr>
          </a:lstStyle>
          <a:p>
            <a:pPr>
              <a:defRPr/>
            </a:pPr>
            <a:fld id="{BC1AF83F-2012-4851-A8CE-91CD8A206A30}" type="slidenum">
              <a:rPr lang="en-US" altLang="zh-CN"/>
              <a:pPr>
                <a:defRPr/>
              </a:pPr>
              <a:t>‹#›</a:t>
            </a:fld>
            <a:endParaRPr lang="en-US" altLang="zh-CN"/>
          </a:p>
        </p:txBody>
      </p:sp>
    </p:spTree>
    <p:extLst>
      <p:ext uri="{BB962C8B-B14F-4D97-AF65-F5344CB8AC3E}">
        <p14:creationId xmlns:p14="http://schemas.microsoft.com/office/powerpoint/2010/main" val="4071855911"/>
      </p:ext>
    </p:extLst>
  </p:cSld>
  <p:clrMapOvr>
    <a:masterClrMapping/>
  </p:clrMapOvr>
  <p:transition spd="slow">
    <p:cove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reeform 728"/>
          <p:cNvSpPr>
            <a:spLocks/>
          </p:cNvSpPr>
          <p:nvPr/>
        </p:nvSpPr>
        <p:spPr bwMode="auto">
          <a:xfrm>
            <a:off x="3924300" y="5157788"/>
            <a:ext cx="1368425" cy="1368425"/>
          </a:xfrm>
          <a:custGeom>
            <a:avLst/>
            <a:gdLst>
              <a:gd name="T0" fmla="*/ 264 w 742"/>
              <a:gd name="T1" fmla="*/ 20 h 718"/>
              <a:gd name="T2" fmla="*/ 286 w 742"/>
              <a:gd name="T3" fmla="*/ 52 h 718"/>
              <a:gd name="T4" fmla="*/ 242 w 742"/>
              <a:gd name="T5" fmla="*/ 68 h 718"/>
              <a:gd name="T6" fmla="*/ 202 w 742"/>
              <a:gd name="T7" fmla="*/ 72 h 718"/>
              <a:gd name="T8" fmla="*/ 194 w 742"/>
              <a:gd name="T9" fmla="*/ 102 h 718"/>
              <a:gd name="T10" fmla="*/ 140 w 742"/>
              <a:gd name="T11" fmla="*/ 114 h 718"/>
              <a:gd name="T12" fmla="*/ 116 w 742"/>
              <a:gd name="T13" fmla="*/ 136 h 718"/>
              <a:gd name="T14" fmla="*/ 84 w 742"/>
              <a:gd name="T15" fmla="*/ 164 h 718"/>
              <a:gd name="T16" fmla="*/ 76 w 742"/>
              <a:gd name="T17" fmla="*/ 182 h 718"/>
              <a:gd name="T18" fmla="*/ 60 w 742"/>
              <a:gd name="T19" fmla="*/ 224 h 718"/>
              <a:gd name="T20" fmla="*/ 42 w 742"/>
              <a:gd name="T21" fmla="*/ 272 h 718"/>
              <a:gd name="T22" fmla="*/ 24 w 742"/>
              <a:gd name="T23" fmla="*/ 296 h 718"/>
              <a:gd name="T24" fmla="*/ 12 w 742"/>
              <a:gd name="T25" fmla="*/ 330 h 718"/>
              <a:gd name="T26" fmla="*/ 16 w 742"/>
              <a:gd name="T27" fmla="*/ 352 h 718"/>
              <a:gd name="T28" fmla="*/ 6 w 742"/>
              <a:gd name="T29" fmla="*/ 396 h 718"/>
              <a:gd name="T30" fmla="*/ 30 w 742"/>
              <a:gd name="T31" fmla="*/ 420 h 718"/>
              <a:gd name="T32" fmla="*/ 22 w 742"/>
              <a:gd name="T33" fmla="*/ 448 h 718"/>
              <a:gd name="T34" fmla="*/ 38 w 742"/>
              <a:gd name="T35" fmla="*/ 472 h 718"/>
              <a:gd name="T36" fmla="*/ 64 w 742"/>
              <a:gd name="T37" fmla="*/ 500 h 718"/>
              <a:gd name="T38" fmla="*/ 76 w 742"/>
              <a:gd name="T39" fmla="*/ 546 h 718"/>
              <a:gd name="T40" fmla="*/ 126 w 742"/>
              <a:gd name="T41" fmla="*/ 572 h 718"/>
              <a:gd name="T42" fmla="*/ 130 w 742"/>
              <a:gd name="T43" fmla="*/ 602 h 718"/>
              <a:gd name="T44" fmla="*/ 170 w 742"/>
              <a:gd name="T45" fmla="*/ 614 h 718"/>
              <a:gd name="T46" fmla="*/ 188 w 742"/>
              <a:gd name="T47" fmla="*/ 636 h 718"/>
              <a:gd name="T48" fmla="*/ 212 w 742"/>
              <a:gd name="T49" fmla="*/ 644 h 718"/>
              <a:gd name="T50" fmla="*/ 238 w 742"/>
              <a:gd name="T51" fmla="*/ 662 h 718"/>
              <a:gd name="T52" fmla="*/ 280 w 742"/>
              <a:gd name="T53" fmla="*/ 668 h 718"/>
              <a:gd name="T54" fmla="*/ 300 w 742"/>
              <a:gd name="T55" fmla="*/ 676 h 718"/>
              <a:gd name="T56" fmla="*/ 330 w 742"/>
              <a:gd name="T57" fmla="*/ 688 h 718"/>
              <a:gd name="T58" fmla="*/ 350 w 742"/>
              <a:gd name="T59" fmla="*/ 694 h 718"/>
              <a:gd name="T60" fmla="*/ 392 w 742"/>
              <a:gd name="T61" fmla="*/ 718 h 718"/>
              <a:gd name="T62" fmla="*/ 398 w 742"/>
              <a:gd name="T63" fmla="*/ 686 h 718"/>
              <a:gd name="T64" fmla="*/ 428 w 742"/>
              <a:gd name="T65" fmla="*/ 688 h 718"/>
              <a:gd name="T66" fmla="*/ 504 w 742"/>
              <a:gd name="T67" fmla="*/ 660 h 718"/>
              <a:gd name="T68" fmla="*/ 534 w 742"/>
              <a:gd name="T69" fmla="*/ 656 h 718"/>
              <a:gd name="T70" fmla="*/ 550 w 742"/>
              <a:gd name="T71" fmla="*/ 644 h 718"/>
              <a:gd name="T72" fmla="*/ 570 w 742"/>
              <a:gd name="T73" fmla="*/ 612 h 718"/>
              <a:gd name="T74" fmla="*/ 612 w 742"/>
              <a:gd name="T75" fmla="*/ 586 h 718"/>
              <a:gd name="T76" fmla="*/ 630 w 742"/>
              <a:gd name="T77" fmla="*/ 554 h 718"/>
              <a:gd name="T78" fmla="*/ 656 w 742"/>
              <a:gd name="T79" fmla="*/ 520 h 718"/>
              <a:gd name="T80" fmla="*/ 682 w 742"/>
              <a:gd name="T81" fmla="*/ 492 h 718"/>
              <a:gd name="T82" fmla="*/ 692 w 742"/>
              <a:gd name="T83" fmla="*/ 466 h 718"/>
              <a:gd name="T84" fmla="*/ 696 w 742"/>
              <a:gd name="T85" fmla="*/ 410 h 718"/>
              <a:gd name="T86" fmla="*/ 734 w 742"/>
              <a:gd name="T87" fmla="*/ 352 h 718"/>
              <a:gd name="T88" fmla="*/ 718 w 742"/>
              <a:gd name="T89" fmla="*/ 316 h 718"/>
              <a:gd name="T90" fmla="*/ 710 w 742"/>
              <a:gd name="T91" fmla="*/ 292 h 718"/>
              <a:gd name="T92" fmla="*/ 698 w 742"/>
              <a:gd name="T93" fmla="*/ 258 h 718"/>
              <a:gd name="T94" fmla="*/ 678 w 742"/>
              <a:gd name="T95" fmla="*/ 212 h 718"/>
              <a:gd name="T96" fmla="*/ 654 w 742"/>
              <a:gd name="T97" fmla="*/ 182 h 718"/>
              <a:gd name="T98" fmla="*/ 632 w 742"/>
              <a:gd name="T99" fmla="*/ 154 h 718"/>
              <a:gd name="T100" fmla="*/ 612 w 742"/>
              <a:gd name="T101" fmla="*/ 104 h 718"/>
              <a:gd name="T102" fmla="*/ 592 w 742"/>
              <a:gd name="T103" fmla="*/ 108 h 718"/>
              <a:gd name="T104" fmla="*/ 548 w 742"/>
              <a:gd name="T105" fmla="*/ 100 h 718"/>
              <a:gd name="T106" fmla="*/ 508 w 742"/>
              <a:gd name="T107" fmla="*/ 22 h 718"/>
              <a:gd name="T108" fmla="*/ 456 w 742"/>
              <a:gd name="T109" fmla="*/ 48 h 718"/>
              <a:gd name="T110" fmla="*/ 430 w 742"/>
              <a:gd name="T111" fmla="*/ 46 h 718"/>
              <a:gd name="T112" fmla="*/ 370 w 742"/>
              <a:gd name="T113" fmla="*/ 10 h 718"/>
              <a:gd name="T114" fmla="*/ 348 w 742"/>
              <a:gd name="T115" fmla="*/ 10 h 718"/>
              <a:gd name="T116" fmla="*/ 326 w 742"/>
              <a:gd name="T117" fmla="*/ 28 h 718"/>
              <a:gd name="T118" fmla="*/ 294 w 742"/>
              <a:gd name="T119" fmla="*/ 42 h 718"/>
              <a:gd name="T120" fmla="*/ 256 w 742"/>
              <a:gd name="T121" fmla="*/ 1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2" h="718">
                <a:moveTo>
                  <a:pt x="256" y="12"/>
                </a:moveTo>
                <a:lnTo>
                  <a:pt x="252" y="8"/>
                </a:lnTo>
                <a:lnTo>
                  <a:pt x="252" y="6"/>
                </a:lnTo>
                <a:lnTo>
                  <a:pt x="250" y="6"/>
                </a:lnTo>
                <a:lnTo>
                  <a:pt x="252" y="8"/>
                </a:lnTo>
                <a:lnTo>
                  <a:pt x="254" y="10"/>
                </a:lnTo>
                <a:lnTo>
                  <a:pt x="256" y="12"/>
                </a:lnTo>
                <a:lnTo>
                  <a:pt x="260" y="16"/>
                </a:lnTo>
                <a:lnTo>
                  <a:pt x="264" y="20"/>
                </a:lnTo>
                <a:lnTo>
                  <a:pt x="268" y="24"/>
                </a:lnTo>
                <a:lnTo>
                  <a:pt x="270" y="28"/>
                </a:lnTo>
                <a:lnTo>
                  <a:pt x="274" y="32"/>
                </a:lnTo>
                <a:lnTo>
                  <a:pt x="278" y="34"/>
                </a:lnTo>
                <a:lnTo>
                  <a:pt x="280" y="36"/>
                </a:lnTo>
                <a:lnTo>
                  <a:pt x="280" y="38"/>
                </a:lnTo>
                <a:lnTo>
                  <a:pt x="282" y="38"/>
                </a:lnTo>
                <a:lnTo>
                  <a:pt x="288" y="48"/>
                </a:lnTo>
                <a:lnTo>
                  <a:pt x="286" y="52"/>
                </a:lnTo>
                <a:lnTo>
                  <a:pt x="278" y="56"/>
                </a:lnTo>
                <a:lnTo>
                  <a:pt x="268" y="58"/>
                </a:lnTo>
                <a:lnTo>
                  <a:pt x="256" y="58"/>
                </a:lnTo>
                <a:lnTo>
                  <a:pt x="246" y="56"/>
                </a:lnTo>
                <a:lnTo>
                  <a:pt x="238" y="54"/>
                </a:lnTo>
                <a:lnTo>
                  <a:pt x="242" y="58"/>
                </a:lnTo>
                <a:lnTo>
                  <a:pt x="246" y="62"/>
                </a:lnTo>
                <a:lnTo>
                  <a:pt x="244" y="64"/>
                </a:lnTo>
                <a:lnTo>
                  <a:pt x="242" y="68"/>
                </a:lnTo>
                <a:lnTo>
                  <a:pt x="238" y="70"/>
                </a:lnTo>
                <a:lnTo>
                  <a:pt x="232" y="72"/>
                </a:lnTo>
                <a:lnTo>
                  <a:pt x="228" y="72"/>
                </a:lnTo>
                <a:lnTo>
                  <a:pt x="222" y="70"/>
                </a:lnTo>
                <a:lnTo>
                  <a:pt x="216" y="68"/>
                </a:lnTo>
                <a:lnTo>
                  <a:pt x="212" y="64"/>
                </a:lnTo>
                <a:lnTo>
                  <a:pt x="206" y="64"/>
                </a:lnTo>
                <a:lnTo>
                  <a:pt x="204" y="68"/>
                </a:lnTo>
                <a:lnTo>
                  <a:pt x="202" y="72"/>
                </a:lnTo>
                <a:lnTo>
                  <a:pt x="200" y="76"/>
                </a:lnTo>
                <a:lnTo>
                  <a:pt x="196" y="78"/>
                </a:lnTo>
                <a:lnTo>
                  <a:pt x="190" y="80"/>
                </a:lnTo>
                <a:lnTo>
                  <a:pt x="196" y="82"/>
                </a:lnTo>
                <a:lnTo>
                  <a:pt x="198" y="86"/>
                </a:lnTo>
                <a:lnTo>
                  <a:pt x="200" y="90"/>
                </a:lnTo>
                <a:lnTo>
                  <a:pt x="200" y="94"/>
                </a:lnTo>
                <a:lnTo>
                  <a:pt x="198" y="98"/>
                </a:lnTo>
                <a:lnTo>
                  <a:pt x="194" y="102"/>
                </a:lnTo>
                <a:lnTo>
                  <a:pt x="186" y="102"/>
                </a:lnTo>
                <a:lnTo>
                  <a:pt x="172" y="100"/>
                </a:lnTo>
                <a:lnTo>
                  <a:pt x="162" y="100"/>
                </a:lnTo>
                <a:lnTo>
                  <a:pt x="164" y="102"/>
                </a:lnTo>
                <a:lnTo>
                  <a:pt x="166" y="106"/>
                </a:lnTo>
                <a:lnTo>
                  <a:pt x="168" y="110"/>
                </a:lnTo>
                <a:lnTo>
                  <a:pt x="154" y="110"/>
                </a:lnTo>
                <a:lnTo>
                  <a:pt x="140" y="110"/>
                </a:lnTo>
                <a:lnTo>
                  <a:pt x="140" y="114"/>
                </a:lnTo>
                <a:lnTo>
                  <a:pt x="142" y="116"/>
                </a:lnTo>
                <a:lnTo>
                  <a:pt x="136" y="118"/>
                </a:lnTo>
                <a:lnTo>
                  <a:pt x="130" y="118"/>
                </a:lnTo>
                <a:lnTo>
                  <a:pt x="124" y="118"/>
                </a:lnTo>
                <a:lnTo>
                  <a:pt x="126" y="122"/>
                </a:lnTo>
                <a:lnTo>
                  <a:pt x="126" y="126"/>
                </a:lnTo>
                <a:lnTo>
                  <a:pt x="126" y="130"/>
                </a:lnTo>
                <a:lnTo>
                  <a:pt x="128" y="134"/>
                </a:lnTo>
                <a:lnTo>
                  <a:pt x="116" y="136"/>
                </a:lnTo>
                <a:lnTo>
                  <a:pt x="106" y="140"/>
                </a:lnTo>
                <a:lnTo>
                  <a:pt x="96" y="144"/>
                </a:lnTo>
                <a:lnTo>
                  <a:pt x="82" y="142"/>
                </a:lnTo>
                <a:lnTo>
                  <a:pt x="88" y="146"/>
                </a:lnTo>
                <a:lnTo>
                  <a:pt x="92" y="148"/>
                </a:lnTo>
                <a:lnTo>
                  <a:pt x="92" y="152"/>
                </a:lnTo>
                <a:lnTo>
                  <a:pt x="92" y="156"/>
                </a:lnTo>
                <a:lnTo>
                  <a:pt x="88" y="160"/>
                </a:lnTo>
                <a:lnTo>
                  <a:pt x="84" y="164"/>
                </a:lnTo>
                <a:lnTo>
                  <a:pt x="78" y="166"/>
                </a:lnTo>
                <a:lnTo>
                  <a:pt x="74" y="168"/>
                </a:lnTo>
                <a:lnTo>
                  <a:pt x="68" y="170"/>
                </a:lnTo>
                <a:lnTo>
                  <a:pt x="62" y="172"/>
                </a:lnTo>
                <a:lnTo>
                  <a:pt x="58" y="172"/>
                </a:lnTo>
                <a:lnTo>
                  <a:pt x="64" y="174"/>
                </a:lnTo>
                <a:lnTo>
                  <a:pt x="68" y="176"/>
                </a:lnTo>
                <a:lnTo>
                  <a:pt x="72" y="180"/>
                </a:lnTo>
                <a:lnTo>
                  <a:pt x="76" y="182"/>
                </a:lnTo>
                <a:lnTo>
                  <a:pt x="78" y="184"/>
                </a:lnTo>
                <a:lnTo>
                  <a:pt x="78" y="190"/>
                </a:lnTo>
                <a:lnTo>
                  <a:pt x="78" y="194"/>
                </a:lnTo>
                <a:lnTo>
                  <a:pt x="76" y="202"/>
                </a:lnTo>
                <a:lnTo>
                  <a:pt x="70" y="204"/>
                </a:lnTo>
                <a:lnTo>
                  <a:pt x="62" y="204"/>
                </a:lnTo>
                <a:lnTo>
                  <a:pt x="54" y="204"/>
                </a:lnTo>
                <a:lnTo>
                  <a:pt x="60" y="214"/>
                </a:lnTo>
                <a:lnTo>
                  <a:pt x="60" y="224"/>
                </a:lnTo>
                <a:lnTo>
                  <a:pt x="56" y="236"/>
                </a:lnTo>
                <a:lnTo>
                  <a:pt x="56" y="248"/>
                </a:lnTo>
                <a:lnTo>
                  <a:pt x="46" y="248"/>
                </a:lnTo>
                <a:lnTo>
                  <a:pt x="34" y="248"/>
                </a:lnTo>
                <a:lnTo>
                  <a:pt x="38" y="250"/>
                </a:lnTo>
                <a:lnTo>
                  <a:pt x="42" y="254"/>
                </a:lnTo>
                <a:lnTo>
                  <a:pt x="44" y="260"/>
                </a:lnTo>
                <a:lnTo>
                  <a:pt x="44" y="268"/>
                </a:lnTo>
                <a:lnTo>
                  <a:pt x="42" y="272"/>
                </a:lnTo>
                <a:lnTo>
                  <a:pt x="38" y="276"/>
                </a:lnTo>
                <a:lnTo>
                  <a:pt x="34" y="278"/>
                </a:lnTo>
                <a:lnTo>
                  <a:pt x="28" y="280"/>
                </a:lnTo>
                <a:lnTo>
                  <a:pt x="24" y="280"/>
                </a:lnTo>
                <a:lnTo>
                  <a:pt x="18" y="282"/>
                </a:lnTo>
                <a:lnTo>
                  <a:pt x="24" y="284"/>
                </a:lnTo>
                <a:lnTo>
                  <a:pt x="26" y="288"/>
                </a:lnTo>
                <a:lnTo>
                  <a:pt x="26" y="292"/>
                </a:lnTo>
                <a:lnTo>
                  <a:pt x="24" y="296"/>
                </a:lnTo>
                <a:lnTo>
                  <a:pt x="18" y="300"/>
                </a:lnTo>
                <a:lnTo>
                  <a:pt x="28" y="302"/>
                </a:lnTo>
                <a:lnTo>
                  <a:pt x="38" y="306"/>
                </a:lnTo>
                <a:lnTo>
                  <a:pt x="38" y="312"/>
                </a:lnTo>
                <a:lnTo>
                  <a:pt x="34" y="316"/>
                </a:lnTo>
                <a:lnTo>
                  <a:pt x="28" y="320"/>
                </a:lnTo>
                <a:lnTo>
                  <a:pt x="24" y="322"/>
                </a:lnTo>
                <a:lnTo>
                  <a:pt x="18" y="326"/>
                </a:lnTo>
                <a:lnTo>
                  <a:pt x="12" y="330"/>
                </a:lnTo>
                <a:lnTo>
                  <a:pt x="8" y="334"/>
                </a:lnTo>
                <a:lnTo>
                  <a:pt x="12" y="336"/>
                </a:lnTo>
                <a:lnTo>
                  <a:pt x="18" y="338"/>
                </a:lnTo>
                <a:lnTo>
                  <a:pt x="22" y="338"/>
                </a:lnTo>
                <a:lnTo>
                  <a:pt x="20" y="342"/>
                </a:lnTo>
                <a:lnTo>
                  <a:pt x="18" y="344"/>
                </a:lnTo>
                <a:lnTo>
                  <a:pt x="14" y="348"/>
                </a:lnTo>
                <a:lnTo>
                  <a:pt x="12" y="350"/>
                </a:lnTo>
                <a:lnTo>
                  <a:pt x="16" y="352"/>
                </a:lnTo>
                <a:lnTo>
                  <a:pt x="22" y="354"/>
                </a:lnTo>
                <a:lnTo>
                  <a:pt x="26" y="356"/>
                </a:lnTo>
                <a:lnTo>
                  <a:pt x="24" y="358"/>
                </a:lnTo>
                <a:lnTo>
                  <a:pt x="22" y="362"/>
                </a:lnTo>
                <a:lnTo>
                  <a:pt x="32" y="364"/>
                </a:lnTo>
                <a:lnTo>
                  <a:pt x="44" y="368"/>
                </a:lnTo>
                <a:lnTo>
                  <a:pt x="22" y="382"/>
                </a:lnTo>
                <a:lnTo>
                  <a:pt x="0" y="394"/>
                </a:lnTo>
                <a:lnTo>
                  <a:pt x="6" y="396"/>
                </a:lnTo>
                <a:lnTo>
                  <a:pt x="14" y="398"/>
                </a:lnTo>
                <a:lnTo>
                  <a:pt x="20" y="402"/>
                </a:lnTo>
                <a:lnTo>
                  <a:pt x="24" y="406"/>
                </a:lnTo>
                <a:lnTo>
                  <a:pt x="22" y="408"/>
                </a:lnTo>
                <a:lnTo>
                  <a:pt x="20" y="410"/>
                </a:lnTo>
                <a:lnTo>
                  <a:pt x="16" y="412"/>
                </a:lnTo>
                <a:lnTo>
                  <a:pt x="22" y="414"/>
                </a:lnTo>
                <a:lnTo>
                  <a:pt x="28" y="416"/>
                </a:lnTo>
                <a:lnTo>
                  <a:pt x="30" y="420"/>
                </a:lnTo>
                <a:lnTo>
                  <a:pt x="32" y="424"/>
                </a:lnTo>
                <a:lnTo>
                  <a:pt x="32" y="428"/>
                </a:lnTo>
                <a:lnTo>
                  <a:pt x="28" y="434"/>
                </a:lnTo>
                <a:lnTo>
                  <a:pt x="32" y="434"/>
                </a:lnTo>
                <a:lnTo>
                  <a:pt x="34" y="434"/>
                </a:lnTo>
                <a:lnTo>
                  <a:pt x="34" y="440"/>
                </a:lnTo>
                <a:lnTo>
                  <a:pt x="30" y="442"/>
                </a:lnTo>
                <a:lnTo>
                  <a:pt x="26" y="446"/>
                </a:lnTo>
                <a:lnTo>
                  <a:pt x="22" y="448"/>
                </a:lnTo>
                <a:lnTo>
                  <a:pt x="20" y="452"/>
                </a:lnTo>
                <a:lnTo>
                  <a:pt x="16" y="456"/>
                </a:lnTo>
                <a:lnTo>
                  <a:pt x="22" y="454"/>
                </a:lnTo>
                <a:lnTo>
                  <a:pt x="28" y="456"/>
                </a:lnTo>
                <a:lnTo>
                  <a:pt x="34" y="458"/>
                </a:lnTo>
                <a:lnTo>
                  <a:pt x="40" y="460"/>
                </a:lnTo>
                <a:lnTo>
                  <a:pt x="44" y="464"/>
                </a:lnTo>
                <a:lnTo>
                  <a:pt x="40" y="468"/>
                </a:lnTo>
                <a:lnTo>
                  <a:pt x="38" y="472"/>
                </a:lnTo>
                <a:lnTo>
                  <a:pt x="34" y="476"/>
                </a:lnTo>
                <a:lnTo>
                  <a:pt x="40" y="478"/>
                </a:lnTo>
                <a:lnTo>
                  <a:pt x="44" y="482"/>
                </a:lnTo>
                <a:lnTo>
                  <a:pt x="48" y="486"/>
                </a:lnTo>
                <a:lnTo>
                  <a:pt x="48" y="490"/>
                </a:lnTo>
                <a:lnTo>
                  <a:pt x="48" y="496"/>
                </a:lnTo>
                <a:lnTo>
                  <a:pt x="54" y="496"/>
                </a:lnTo>
                <a:lnTo>
                  <a:pt x="60" y="498"/>
                </a:lnTo>
                <a:lnTo>
                  <a:pt x="64" y="500"/>
                </a:lnTo>
                <a:lnTo>
                  <a:pt x="66" y="504"/>
                </a:lnTo>
                <a:lnTo>
                  <a:pt x="66" y="508"/>
                </a:lnTo>
                <a:lnTo>
                  <a:pt x="66" y="514"/>
                </a:lnTo>
                <a:lnTo>
                  <a:pt x="62" y="520"/>
                </a:lnTo>
                <a:lnTo>
                  <a:pt x="68" y="524"/>
                </a:lnTo>
                <a:lnTo>
                  <a:pt x="72" y="528"/>
                </a:lnTo>
                <a:lnTo>
                  <a:pt x="74" y="534"/>
                </a:lnTo>
                <a:lnTo>
                  <a:pt x="76" y="540"/>
                </a:lnTo>
                <a:lnTo>
                  <a:pt x="76" y="546"/>
                </a:lnTo>
                <a:lnTo>
                  <a:pt x="96" y="546"/>
                </a:lnTo>
                <a:lnTo>
                  <a:pt x="118" y="544"/>
                </a:lnTo>
                <a:lnTo>
                  <a:pt x="114" y="552"/>
                </a:lnTo>
                <a:lnTo>
                  <a:pt x="112" y="558"/>
                </a:lnTo>
                <a:lnTo>
                  <a:pt x="110" y="566"/>
                </a:lnTo>
                <a:lnTo>
                  <a:pt x="108" y="572"/>
                </a:lnTo>
                <a:lnTo>
                  <a:pt x="114" y="572"/>
                </a:lnTo>
                <a:lnTo>
                  <a:pt x="120" y="572"/>
                </a:lnTo>
                <a:lnTo>
                  <a:pt x="126" y="572"/>
                </a:lnTo>
                <a:lnTo>
                  <a:pt x="122" y="578"/>
                </a:lnTo>
                <a:lnTo>
                  <a:pt x="118" y="584"/>
                </a:lnTo>
                <a:lnTo>
                  <a:pt x="116" y="592"/>
                </a:lnTo>
                <a:lnTo>
                  <a:pt x="122" y="592"/>
                </a:lnTo>
                <a:lnTo>
                  <a:pt x="128" y="592"/>
                </a:lnTo>
                <a:lnTo>
                  <a:pt x="136" y="592"/>
                </a:lnTo>
                <a:lnTo>
                  <a:pt x="134" y="594"/>
                </a:lnTo>
                <a:lnTo>
                  <a:pt x="132" y="598"/>
                </a:lnTo>
                <a:lnTo>
                  <a:pt x="130" y="602"/>
                </a:lnTo>
                <a:lnTo>
                  <a:pt x="128" y="604"/>
                </a:lnTo>
                <a:lnTo>
                  <a:pt x="144" y="606"/>
                </a:lnTo>
                <a:lnTo>
                  <a:pt x="156" y="610"/>
                </a:lnTo>
                <a:lnTo>
                  <a:pt x="164" y="622"/>
                </a:lnTo>
                <a:lnTo>
                  <a:pt x="162" y="620"/>
                </a:lnTo>
                <a:lnTo>
                  <a:pt x="160" y="618"/>
                </a:lnTo>
                <a:lnTo>
                  <a:pt x="164" y="614"/>
                </a:lnTo>
                <a:lnTo>
                  <a:pt x="168" y="614"/>
                </a:lnTo>
                <a:lnTo>
                  <a:pt x="170" y="614"/>
                </a:lnTo>
                <a:lnTo>
                  <a:pt x="172" y="614"/>
                </a:lnTo>
                <a:lnTo>
                  <a:pt x="174" y="618"/>
                </a:lnTo>
                <a:lnTo>
                  <a:pt x="174" y="620"/>
                </a:lnTo>
                <a:lnTo>
                  <a:pt x="176" y="624"/>
                </a:lnTo>
                <a:lnTo>
                  <a:pt x="178" y="628"/>
                </a:lnTo>
                <a:lnTo>
                  <a:pt x="178" y="630"/>
                </a:lnTo>
                <a:lnTo>
                  <a:pt x="180" y="632"/>
                </a:lnTo>
                <a:lnTo>
                  <a:pt x="184" y="634"/>
                </a:lnTo>
                <a:lnTo>
                  <a:pt x="188" y="636"/>
                </a:lnTo>
                <a:lnTo>
                  <a:pt x="190" y="636"/>
                </a:lnTo>
                <a:lnTo>
                  <a:pt x="194" y="638"/>
                </a:lnTo>
                <a:lnTo>
                  <a:pt x="198" y="638"/>
                </a:lnTo>
                <a:lnTo>
                  <a:pt x="200" y="640"/>
                </a:lnTo>
                <a:lnTo>
                  <a:pt x="202" y="644"/>
                </a:lnTo>
                <a:lnTo>
                  <a:pt x="204" y="648"/>
                </a:lnTo>
                <a:lnTo>
                  <a:pt x="206" y="646"/>
                </a:lnTo>
                <a:lnTo>
                  <a:pt x="210" y="646"/>
                </a:lnTo>
                <a:lnTo>
                  <a:pt x="212" y="644"/>
                </a:lnTo>
                <a:lnTo>
                  <a:pt x="216" y="648"/>
                </a:lnTo>
                <a:lnTo>
                  <a:pt x="220" y="654"/>
                </a:lnTo>
                <a:lnTo>
                  <a:pt x="222" y="658"/>
                </a:lnTo>
                <a:lnTo>
                  <a:pt x="224" y="654"/>
                </a:lnTo>
                <a:lnTo>
                  <a:pt x="228" y="650"/>
                </a:lnTo>
                <a:lnTo>
                  <a:pt x="232" y="652"/>
                </a:lnTo>
                <a:lnTo>
                  <a:pt x="234" y="654"/>
                </a:lnTo>
                <a:lnTo>
                  <a:pt x="238" y="656"/>
                </a:lnTo>
                <a:lnTo>
                  <a:pt x="238" y="662"/>
                </a:lnTo>
                <a:lnTo>
                  <a:pt x="240" y="666"/>
                </a:lnTo>
                <a:lnTo>
                  <a:pt x="252" y="662"/>
                </a:lnTo>
                <a:lnTo>
                  <a:pt x="262" y="666"/>
                </a:lnTo>
                <a:lnTo>
                  <a:pt x="270" y="674"/>
                </a:lnTo>
                <a:lnTo>
                  <a:pt x="276" y="686"/>
                </a:lnTo>
                <a:lnTo>
                  <a:pt x="274" y="678"/>
                </a:lnTo>
                <a:lnTo>
                  <a:pt x="276" y="674"/>
                </a:lnTo>
                <a:lnTo>
                  <a:pt x="278" y="670"/>
                </a:lnTo>
                <a:lnTo>
                  <a:pt x="280" y="668"/>
                </a:lnTo>
                <a:lnTo>
                  <a:pt x="284" y="666"/>
                </a:lnTo>
                <a:lnTo>
                  <a:pt x="288" y="668"/>
                </a:lnTo>
                <a:lnTo>
                  <a:pt x="292" y="672"/>
                </a:lnTo>
                <a:lnTo>
                  <a:pt x="296" y="678"/>
                </a:lnTo>
                <a:lnTo>
                  <a:pt x="294" y="674"/>
                </a:lnTo>
                <a:lnTo>
                  <a:pt x="294" y="674"/>
                </a:lnTo>
                <a:lnTo>
                  <a:pt x="296" y="674"/>
                </a:lnTo>
                <a:lnTo>
                  <a:pt x="298" y="674"/>
                </a:lnTo>
                <a:lnTo>
                  <a:pt x="300" y="676"/>
                </a:lnTo>
                <a:lnTo>
                  <a:pt x="302" y="680"/>
                </a:lnTo>
                <a:lnTo>
                  <a:pt x="304" y="682"/>
                </a:lnTo>
                <a:lnTo>
                  <a:pt x="304" y="686"/>
                </a:lnTo>
                <a:lnTo>
                  <a:pt x="310" y="682"/>
                </a:lnTo>
                <a:lnTo>
                  <a:pt x="318" y="680"/>
                </a:lnTo>
                <a:lnTo>
                  <a:pt x="324" y="678"/>
                </a:lnTo>
                <a:lnTo>
                  <a:pt x="326" y="682"/>
                </a:lnTo>
                <a:lnTo>
                  <a:pt x="328" y="684"/>
                </a:lnTo>
                <a:lnTo>
                  <a:pt x="330" y="688"/>
                </a:lnTo>
                <a:lnTo>
                  <a:pt x="330" y="692"/>
                </a:lnTo>
                <a:lnTo>
                  <a:pt x="332" y="686"/>
                </a:lnTo>
                <a:lnTo>
                  <a:pt x="332" y="684"/>
                </a:lnTo>
                <a:lnTo>
                  <a:pt x="334" y="682"/>
                </a:lnTo>
                <a:lnTo>
                  <a:pt x="338" y="684"/>
                </a:lnTo>
                <a:lnTo>
                  <a:pt x="340" y="684"/>
                </a:lnTo>
                <a:lnTo>
                  <a:pt x="344" y="688"/>
                </a:lnTo>
                <a:lnTo>
                  <a:pt x="346" y="690"/>
                </a:lnTo>
                <a:lnTo>
                  <a:pt x="350" y="694"/>
                </a:lnTo>
                <a:lnTo>
                  <a:pt x="352" y="698"/>
                </a:lnTo>
                <a:lnTo>
                  <a:pt x="356" y="702"/>
                </a:lnTo>
                <a:lnTo>
                  <a:pt x="358" y="706"/>
                </a:lnTo>
                <a:lnTo>
                  <a:pt x="360" y="708"/>
                </a:lnTo>
                <a:lnTo>
                  <a:pt x="364" y="700"/>
                </a:lnTo>
                <a:lnTo>
                  <a:pt x="370" y="700"/>
                </a:lnTo>
                <a:lnTo>
                  <a:pt x="378" y="704"/>
                </a:lnTo>
                <a:lnTo>
                  <a:pt x="386" y="712"/>
                </a:lnTo>
                <a:lnTo>
                  <a:pt x="392" y="718"/>
                </a:lnTo>
                <a:lnTo>
                  <a:pt x="386" y="714"/>
                </a:lnTo>
                <a:lnTo>
                  <a:pt x="384" y="710"/>
                </a:lnTo>
                <a:lnTo>
                  <a:pt x="382" y="706"/>
                </a:lnTo>
                <a:lnTo>
                  <a:pt x="382" y="702"/>
                </a:lnTo>
                <a:lnTo>
                  <a:pt x="384" y="696"/>
                </a:lnTo>
                <a:lnTo>
                  <a:pt x="386" y="692"/>
                </a:lnTo>
                <a:lnTo>
                  <a:pt x="390" y="690"/>
                </a:lnTo>
                <a:lnTo>
                  <a:pt x="394" y="686"/>
                </a:lnTo>
                <a:lnTo>
                  <a:pt x="398" y="686"/>
                </a:lnTo>
                <a:lnTo>
                  <a:pt x="404" y="688"/>
                </a:lnTo>
                <a:lnTo>
                  <a:pt x="408" y="690"/>
                </a:lnTo>
                <a:lnTo>
                  <a:pt x="412" y="696"/>
                </a:lnTo>
                <a:lnTo>
                  <a:pt x="414" y="692"/>
                </a:lnTo>
                <a:lnTo>
                  <a:pt x="414" y="690"/>
                </a:lnTo>
                <a:lnTo>
                  <a:pt x="418" y="688"/>
                </a:lnTo>
                <a:lnTo>
                  <a:pt x="420" y="686"/>
                </a:lnTo>
                <a:lnTo>
                  <a:pt x="424" y="686"/>
                </a:lnTo>
                <a:lnTo>
                  <a:pt x="428" y="688"/>
                </a:lnTo>
                <a:lnTo>
                  <a:pt x="432" y="690"/>
                </a:lnTo>
                <a:lnTo>
                  <a:pt x="434" y="694"/>
                </a:lnTo>
                <a:lnTo>
                  <a:pt x="438" y="682"/>
                </a:lnTo>
                <a:lnTo>
                  <a:pt x="450" y="676"/>
                </a:lnTo>
                <a:lnTo>
                  <a:pt x="462" y="674"/>
                </a:lnTo>
                <a:lnTo>
                  <a:pt x="472" y="680"/>
                </a:lnTo>
                <a:lnTo>
                  <a:pt x="482" y="672"/>
                </a:lnTo>
                <a:lnTo>
                  <a:pt x="494" y="666"/>
                </a:lnTo>
                <a:lnTo>
                  <a:pt x="504" y="660"/>
                </a:lnTo>
                <a:lnTo>
                  <a:pt x="506" y="658"/>
                </a:lnTo>
                <a:lnTo>
                  <a:pt x="508" y="656"/>
                </a:lnTo>
                <a:lnTo>
                  <a:pt x="508" y="654"/>
                </a:lnTo>
                <a:lnTo>
                  <a:pt x="510" y="654"/>
                </a:lnTo>
                <a:lnTo>
                  <a:pt x="514" y="652"/>
                </a:lnTo>
                <a:lnTo>
                  <a:pt x="520" y="652"/>
                </a:lnTo>
                <a:lnTo>
                  <a:pt x="524" y="652"/>
                </a:lnTo>
                <a:lnTo>
                  <a:pt x="528" y="654"/>
                </a:lnTo>
                <a:lnTo>
                  <a:pt x="534" y="656"/>
                </a:lnTo>
                <a:lnTo>
                  <a:pt x="540" y="658"/>
                </a:lnTo>
                <a:lnTo>
                  <a:pt x="538" y="654"/>
                </a:lnTo>
                <a:lnTo>
                  <a:pt x="538" y="652"/>
                </a:lnTo>
                <a:lnTo>
                  <a:pt x="538" y="648"/>
                </a:lnTo>
                <a:lnTo>
                  <a:pt x="550" y="648"/>
                </a:lnTo>
                <a:lnTo>
                  <a:pt x="562" y="650"/>
                </a:lnTo>
                <a:lnTo>
                  <a:pt x="558" y="648"/>
                </a:lnTo>
                <a:lnTo>
                  <a:pt x="552" y="646"/>
                </a:lnTo>
                <a:lnTo>
                  <a:pt x="550" y="644"/>
                </a:lnTo>
                <a:lnTo>
                  <a:pt x="546" y="640"/>
                </a:lnTo>
                <a:lnTo>
                  <a:pt x="544" y="634"/>
                </a:lnTo>
                <a:lnTo>
                  <a:pt x="544" y="628"/>
                </a:lnTo>
                <a:lnTo>
                  <a:pt x="546" y="622"/>
                </a:lnTo>
                <a:lnTo>
                  <a:pt x="548" y="616"/>
                </a:lnTo>
                <a:lnTo>
                  <a:pt x="552" y="614"/>
                </a:lnTo>
                <a:lnTo>
                  <a:pt x="558" y="612"/>
                </a:lnTo>
                <a:lnTo>
                  <a:pt x="564" y="612"/>
                </a:lnTo>
                <a:lnTo>
                  <a:pt x="570" y="612"/>
                </a:lnTo>
                <a:lnTo>
                  <a:pt x="576" y="612"/>
                </a:lnTo>
                <a:lnTo>
                  <a:pt x="572" y="608"/>
                </a:lnTo>
                <a:lnTo>
                  <a:pt x="572" y="606"/>
                </a:lnTo>
                <a:lnTo>
                  <a:pt x="570" y="602"/>
                </a:lnTo>
                <a:lnTo>
                  <a:pt x="570" y="598"/>
                </a:lnTo>
                <a:lnTo>
                  <a:pt x="584" y="600"/>
                </a:lnTo>
                <a:lnTo>
                  <a:pt x="592" y="598"/>
                </a:lnTo>
                <a:lnTo>
                  <a:pt x="600" y="594"/>
                </a:lnTo>
                <a:lnTo>
                  <a:pt x="612" y="586"/>
                </a:lnTo>
                <a:lnTo>
                  <a:pt x="614" y="582"/>
                </a:lnTo>
                <a:lnTo>
                  <a:pt x="620" y="580"/>
                </a:lnTo>
                <a:lnTo>
                  <a:pt x="624" y="580"/>
                </a:lnTo>
                <a:lnTo>
                  <a:pt x="626" y="576"/>
                </a:lnTo>
                <a:lnTo>
                  <a:pt x="628" y="572"/>
                </a:lnTo>
                <a:lnTo>
                  <a:pt x="628" y="568"/>
                </a:lnTo>
                <a:lnTo>
                  <a:pt x="628" y="562"/>
                </a:lnTo>
                <a:lnTo>
                  <a:pt x="628" y="558"/>
                </a:lnTo>
                <a:lnTo>
                  <a:pt x="630" y="554"/>
                </a:lnTo>
                <a:lnTo>
                  <a:pt x="626" y="552"/>
                </a:lnTo>
                <a:lnTo>
                  <a:pt x="622" y="548"/>
                </a:lnTo>
                <a:lnTo>
                  <a:pt x="620" y="548"/>
                </a:lnTo>
                <a:lnTo>
                  <a:pt x="630" y="536"/>
                </a:lnTo>
                <a:lnTo>
                  <a:pt x="642" y="532"/>
                </a:lnTo>
                <a:lnTo>
                  <a:pt x="656" y="534"/>
                </a:lnTo>
                <a:lnTo>
                  <a:pt x="656" y="530"/>
                </a:lnTo>
                <a:lnTo>
                  <a:pt x="656" y="524"/>
                </a:lnTo>
                <a:lnTo>
                  <a:pt x="656" y="520"/>
                </a:lnTo>
                <a:lnTo>
                  <a:pt x="658" y="516"/>
                </a:lnTo>
                <a:lnTo>
                  <a:pt x="658" y="512"/>
                </a:lnTo>
                <a:lnTo>
                  <a:pt x="662" y="510"/>
                </a:lnTo>
                <a:lnTo>
                  <a:pt x="666" y="508"/>
                </a:lnTo>
                <a:lnTo>
                  <a:pt x="672" y="508"/>
                </a:lnTo>
                <a:lnTo>
                  <a:pt x="674" y="502"/>
                </a:lnTo>
                <a:lnTo>
                  <a:pt x="676" y="498"/>
                </a:lnTo>
                <a:lnTo>
                  <a:pt x="678" y="494"/>
                </a:lnTo>
                <a:lnTo>
                  <a:pt x="682" y="492"/>
                </a:lnTo>
                <a:lnTo>
                  <a:pt x="684" y="490"/>
                </a:lnTo>
                <a:lnTo>
                  <a:pt x="688" y="490"/>
                </a:lnTo>
                <a:lnTo>
                  <a:pt x="692" y="488"/>
                </a:lnTo>
                <a:lnTo>
                  <a:pt x="696" y="484"/>
                </a:lnTo>
                <a:lnTo>
                  <a:pt x="698" y="482"/>
                </a:lnTo>
                <a:lnTo>
                  <a:pt x="694" y="478"/>
                </a:lnTo>
                <a:lnTo>
                  <a:pt x="690" y="476"/>
                </a:lnTo>
                <a:lnTo>
                  <a:pt x="688" y="472"/>
                </a:lnTo>
                <a:lnTo>
                  <a:pt x="692" y="466"/>
                </a:lnTo>
                <a:lnTo>
                  <a:pt x="700" y="462"/>
                </a:lnTo>
                <a:lnTo>
                  <a:pt x="708" y="458"/>
                </a:lnTo>
                <a:lnTo>
                  <a:pt x="714" y="452"/>
                </a:lnTo>
                <a:lnTo>
                  <a:pt x="704" y="446"/>
                </a:lnTo>
                <a:lnTo>
                  <a:pt x="700" y="436"/>
                </a:lnTo>
                <a:lnTo>
                  <a:pt x="700" y="424"/>
                </a:lnTo>
                <a:lnTo>
                  <a:pt x="708" y="414"/>
                </a:lnTo>
                <a:lnTo>
                  <a:pt x="702" y="412"/>
                </a:lnTo>
                <a:lnTo>
                  <a:pt x="696" y="410"/>
                </a:lnTo>
                <a:lnTo>
                  <a:pt x="692" y="408"/>
                </a:lnTo>
                <a:lnTo>
                  <a:pt x="706" y="402"/>
                </a:lnTo>
                <a:lnTo>
                  <a:pt x="712" y="398"/>
                </a:lnTo>
                <a:lnTo>
                  <a:pt x="714" y="392"/>
                </a:lnTo>
                <a:lnTo>
                  <a:pt x="716" y="382"/>
                </a:lnTo>
                <a:lnTo>
                  <a:pt x="718" y="370"/>
                </a:lnTo>
                <a:lnTo>
                  <a:pt x="724" y="362"/>
                </a:lnTo>
                <a:lnTo>
                  <a:pt x="728" y="356"/>
                </a:lnTo>
                <a:lnTo>
                  <a:pt x="734" y="352"/>
                </a:lnTo>
                <a:lnTo>
                  <a:pt x="736" y="348"/>
                </a:lnTo>
                <a:lnTo>
                  <a:pt x="736" y="342"/>
                </a:lnTo>
                <a:lnTo>
                  <a:pt x="732" y="332"/>
                </a:lnTo>
                <a:lnTo>
                  <a:pt x="736" y="330"/>
                </a:lnTo>
                <a:lnTo>
                  <a:pt x="742" y="328"/>
                </a:lnTo>
                <a:lnTo>
                  <a:pt x="736" y="326"/>
                </a:lnTo>
                <a:lnTo>
                  <a:pt x="730" y="322"/>
                </a:lnTo>
                <a:lnTo>
                  <a:pt x="722" y="320"/>
                </a:lnTo>
                <a:lnTo>
                  <a:pt x="718" y="316"/>
                </a:lnTo>
                <a:lnTo>
                  <a:pt x="714" y="312"/>
                </a:lnTo>
                <a:lnTo>
                  <a:pt x="710" y="306"/>
                </a:lnTo>
                <a:lnTo>
                  <a:pt x="716" y="306"/>
                </a:lnTo>
                <a:lnTo>
                  <a:pt x="720" y="302"/>
                </a:lnTo>
                <a:lnTo>
                  <a:pt x="726" y="302"/>
                </a:lnTo>
                <a:lnTo>
                  <a:pt x="722" y="298"/>
                </a:lnTo>
                <a:lnTo>
                  <a:pt x="718" y="296"/>
                </a:lnTo>
                <a:lnTo>
                  <a:pt x="714" y="294"/>
                </a:lnTo>
                <a:lnTo>
                  <a:pt x="710" y="292"/>
                </a:lnTo>
                <a:lnTo>
                  <a:pt x="706" y="290"/>
                </a:lnTo>
                <a:lnTo>
                  <a:pt x="702" y="286"/>
                </a:lnTo>
                <a:lnTo>
                  <a:pt x="706" y="284"/>
                </a:lnTo>
                <a:lnTo>
                  <a:pt x="708" y="282"/>
                </a:lnTo>
                <a:lnTo>
                  <a:pt x="708" y="276"/>
                </a:lnTo>
                <a:lnTo>
                  <a:pt x="704" y="272"/>
                </a:lnTo>
                <a:lnTo>
                  <a:pt x="700" y="268"/>
                </a:lnTo>
                <a:lnTo>
                  <a:pt x="694" y="268"/>
                </a:lnTo>
                <a:lnTo>
                  <a:pt x="698" y="258"/>
                </a:lnTo>
                <a:lnTo>
                  <a:pt x="704" y="248"/>
                </a:lnTo>
                <a:lnTo>
                  <a:pt x="710" y="238"/>
                </a:lnTo>
                <a:lnTo>
                  <a:pt x="700" y="250"/>
                </a:lnTo>
                <a:lnTo>
                  <a:pt x="694" y="252"/>
                </a:lnTo>
                <a:lnTo>
                  <a:pt x="690" y="250"/>
                </a:lnTo>
                <a:lnTo>
                  <a:pt x="682" y="244"/>
                </a:lnTo>
                <a:lnTo>
                  <a:pt x="672" y="234"/>
                </a:lnTo>
                <a:lnTo>
                  <a:pt x="680" y="222"/>
                </a:lnTo>
                <a:lnTo>
                  <a:pt x="678" y="212"/>
                </a:lnTo>
                <a:lnTo>
                  <a:pt x="672" y="206"/>
                </a:lnTo>
                <a:lnTo>
                  <a:pt x="662" y="202"/>
                </a:lnTo>
                <a:lnTo>
                  <a:pt x="650" y="202"/>
                </a:lnTo>
                <a:lnTo>
                  <a:pt x="654" y="198"/>
                </a:lnTo>
                <a:lnTo>
                  <a:pt x="658" y="196"/>
                </a:lnTo>
                <a:lnTo>
                  <a:pt x="662" y="192"/>
                </a:lnTo>
                <a:lnTo>
                  <a:pt x="664" y="188"/>
                </a:lnTo>
                <a:lnTo>
                  <a:pt x="660" y="184"/>
                </a:lnTo>
                <a:lnTo>
                  <a:pt x="654" y="182"/>
                </a:lnTo>
                <a:lnTo>
                  <a:pt x="650" y="180"/>
                </a:lnTo>
                <a:lnTo>
                  <a:pt x="648" y="184"/>
                </a:lnTo>
                <a:lnTo>
                  <a:pt x="646" y="190"/>
                </a:lnTo>
                <a:lnTo>
                  <a:pt x="644" y="192"/>
                </a:lnTo>
                <a:lnTo>
                  <a:pt x="640" y="196"/>
                </a:lnTo>
                <a:lnTo>
                  <a:pt x="640" y="184"/>
                </a:lnTo>
                <a:lnTo>
                  <a:pt x="640" y="172"/>
                </a:lnTo>
                <a:lnTo>
                  <a:pt x="638" y="162"/>
                </a:lnTo>
                <a:lnTo>
                  <a:pt x="632" y="154"/>
                </a:lnTo>
                <a:lnTo>
                  <a:pt x="622" y="152"/>
                </a:lnTo>
                <a:lnTo>
                  <a:pt x="622" y="146"/>
                </a:lnTo>
                <a:lnTo>
                  <a:pt x="622" y="140"/>
                </a:lnTo>
                <a:lnTo>
                  <a:pt x="622" y="134"/>
                </a:lnTo>
                <a:lnTo>
                  <a:pt x="622" y="128"/>
                </a:lnTo>
                <a:lnTo>
                  <a:pt x="618" y="110"/>
                </a:lnTo>
                <a:lnTo>
                  <a:pt x="614" y="94"/>
                </a:lnTo>
                <a:lnTo>
                  <a:pt x="612" y="98"/>
                </a:lnTo>
                <a:lnTo>
                  <a:pt x="612" y="104"/>
                </a:lnTo>
                <a:lnTo>
                  <a:pt x="610" y="108"/>
                </a:lnTo>
                <a:lnTo>
                  <a:pt x="608" y="114"/>
                </a:lnTo>
                <a:lnTo>
                  <a:pt x="606" y="118"/>
                </a:lnTo>
                <a:lnTo>
                  <a:pt x="602" y="120"/>
                </a:lnTo>
                <a:lnTo>
                  <a:pt x="598" y="122"/>
                </a:lnTo>
                <a:lnTo>
                  <a:pt x="592" y="122"/>
                </a:lnTo>
                <a:lnTo>
                  <a:pt x="592" y="118"/>
                </a:lnTo>
                <a:lnTo>
                  <a:pt x="592" y="114"/>
                </a:lnTo>
                <a:lnTo>
                  <a:pt x="592" y="108"/>
                </a:lnTo>
                <a:lnTo>
                  <a:pt x="590" y="112"/>
                </a:lnTo>
                <a:lnTo>
                  <a:pt x="586" y="114"/>
                </a:lnTo>
                <a:lnTo>
                  <a:pt x="582" y="116"/>
                </a:lnTo>
                <a:lnTo>
                  <a:pt x="574" y="100"/>
                </a:lnTo>
                <a:lnTo>
                  <a:pt x="568" y="80"/>
                </a:lnTo>
                <a:lnTo>
                  <a:pt x="564" y="90"/>
                </a:lnTo>
                <a:lnTo>
                  <a:pt x="558" y="96"/>
                </a:lnTo>
                <a:lnTo>
                  <a:pt x="552" y="104"/>
                </a:lnTo>
                <a:lnTo>
                  <a:pt x="548" y="100"/>
                </a:lnTo>
                <a:lnTo>
                  <a:pt x="544" y="94"/>
                </a:lnTo>
                <a:lnTo>
                  <a:pt x="542" y="90"/>
                </a:lnTo>
                <a:lnTo>
                  <a:pt x="540" y="82"/>
                </a:lnTo>
                <a:lnTo>
                  <a:pt x="540" y="76"/>
                </a:lnTo>
                <a:lnTo>
                  <a:pt x="536" y="80"/>
                </a:lnTo>
                <a:lnTo>
                  <a:pt x="534" y="82"/>
                </a:lnTo>
                <a:lnTo>
                  <a:pt x="530" y="84"/>
                </a:lnTo>
                <a:lnTo>
                  <a:pt x="520" y="52"/>
                </a:lnTo>
                <a:lnTo>
                  <a:pt x="508" y="22"/>
                </a:lnTo>
                <a:lnTo>
                  <a:pt x="504" y="30"/>
                </a:lnTo>
                <a:lnTo>
                  <a:pt x="498" y="40"/>
                </a:lnTo>
                <a:lnTo>
                  <a:pt x="490" y="48"/>
                </a:lnTo>
                <a:lnTo>
                  <a:pt x="482" y="52"/>
                </a:lnTo>
                <a:lnTo>
                  <a:pt x="472" y="50"/>
                </a:lnTo>
                <a:lnTo>
                  <a:pt x="468" y="52"/>
                </a:lnTo>
                <a:lnTo>
                  <a:pt x="464" y="54"/>
                </a:lnTo>
                <a:lnTo>
                  <a:pt x="460" y="58"/>
                </a:lnTo>
                <a:lnTo>
                  <a:pt x="456" y="48"/>
                </a:lnTo>
                <a:lnTo>
                  <a:pt x="450" y="38"/>
                </a:lnTo>
                <a:lnTo>
                  <a:pt x="448" y="30"/>
                </a:lnTo>
                <a:lnTo>
                  <a:pt x="444" y="28"/>
                </a:lnTo>
                <a:lnTo>
                  <a:pt x="440" y="28"/>
                </a:lnTo>
                <a:lnTo>
                  <a:pt x="440" y="36"/>
                </a:lnTo>
                <a:lnTo>
                  <a:pt x="438" y="40"/>
                </a:lnTo>
                <a:lnTo>
                  <a:pt x="436" y="44"/>
                </a:lnTo>
                <a:lnTo>
                  <a:pt x="432" y="46"/>
                </a:lnTo>
                <a:lnTo>
                  <a:pt x="430" y="46"/>
                </a:lnTo>
                <a:lnTo>
                  <a:pt x="424" y="44"/>
                </a:lnTo>
                <a:lnTo>
                  <a:pt x="420" y="40"/>
                </a:lnTo>
                <a:lnTo>
                  <a:pt x="416" y="34"/>
                </a:lnTo>
                <a:lnTo>
                  <a:pt x="412" y="38"/>
                </a:lnTo>
                <a:lnTo>
                  <a:pt x="408" y="40"/>
                </a:lnTo>
                <a:lnTo>
                  <a:pt x="404" y="44"/>
                </a:lnTo>
                <a:lnTo>
                  <a:pt x="386" y="22"/>
                </a:lnTo>
                <a:lnTo>
                  <a:pt x="368" y="0"/>
                </a:lnTo>
                <a:lnTo>
                  <a:pt x="370" y="10"/>
                </a:lnTo>
                <a:lnTo>
                  <a:pt x="372" y="18"/>
                </a:lnTo>
                <a:lnTo>
                  <a:pt x="372" y="28"/>
                </a:lnTo>
                <a:lnTo>
                  <a:pt x="364" y="26"/>
                </a:lnTo>
                <a:lnTo>
                  <a:pt x="360" y="22"/>
                </a:lnTo>
                <a:lnTo>
                  <a:pt x="354" y="16"/>
                </a:lnTo>
                <a:lnTo>
                  <a:pt x="352" y="10"/>
                </a:lnTo>
                <a:lnTo>
                  <a:pt x="350" y="2"/>
                </a:lnTo>
                <a:lnTo>
                  <a:pt x="350" y="6"/>
                </a:lnTo>
                <a:lnTo>
                  <a:pt x="348" y="10"/>
                </a:lnTo>
                <a:lnTo>
                  <a:pt x="348" y="14"/>
                </a:lnTo>
                <a:lnTo>
                  <a:pt x="346" y="20"/>
                </a:lnTo>
                <a:lnTo>
                  <a:pt x="344" y="24"/>
                </a:lnTo>
                <a:lnTo>
                  <a:pt x="342" y="28"/>
                </a:lnTo>
                <a:lnTo>
                  <a:pt x="340" y="32"/>
                </a:lnTo>
                <a:lnTo>
                  <a:pt x="338" y="34"/>
                </a:lnTo>
                <a:lnTo>
                  <a:pt x="334" y="34"/>
                </a:lnTo>
                <a:lnTo>
                  <a:pt x="330" y="32"/>
                </a:lnTo>
                <a:lnTo>
                  <a:pt x="326" y="28"/>
                </a:lnTo>
                <a:lnTo>
                  <a:pt x="326" y="32"/>
                </a:lnTo>
                <a:lnTo>
                  <a:pt x="328" y="38"/>
                </a:lnTo>
                <a:lnTo>
                  <a:pt x="324" y="36"/>
                </a:lnTo>
                <a:lnTo>
                  <a:pt x="320" y="34"/>
                </a:lnTo>
                <a:lnTo>
                  <a:pt x="316" y="32"/>
                </a:lnTo>
                <a:lnTo>
                  <a:pt x="314" y="36"/>
                </a:lnTo>
                <a:lnTo>
                  <a:pt x="314" y="40"/>
                </a:lnTo>
                <a:lnTo>
                  <a:pt x="312" y="44"/>
                </a:lnTo>
                <a:lnTo>
                  <a:pt x="294" y="42"/>
                </a:lnTo>
                <a:lnTo>
                  <a:pt x="278" y="32"/>
                </a:lnTo>
                <a:lnTo>
                  <a:pt x="264" y="18"/>
                </a:lnTo>
                <a:lnTo>
                  <a:pt x="250" y="4"/>
                </a:lnTo>
                <a:lnTo>
                  <a:pt x="260" y="6"/>
                </a:lnTo>
                <a:lnTo>
                  <a:pt x="266" y="14"/>
                </a:lnTo>
                <a:lnTo>
                  <a:pt x="270" y="24"/>
                </a:lnTo>
                <a:lnTo>
                  <a:pt x="274" y="34"/>
                </a:lnTo>
                <a:lnTo>
                  <a:pt x="282" y="40"/>
                </a:lnTo>
                <a:lnTo>
                  <a:pt x="256" y="12"/>
                </a:lnTo>
                <a:close/>
              </a:path>
            </a:pathLst>
          </a:custGeom>
          <a:gradFill rotWithShape="1">
            <a:gsLst>
              <a:gs pos="0">
                <a:schemeClr val="hlink"/>
              </a:gs>
              <a:gs pos="100000">
                <a:schemeClr val="hlink">
                  <a:gamma/>
                  <a:shade val="46275"/>
                  <a:invGamma/>
                </a:schemeClr>
              </a:gs>
            </a:gsLst>
            <a:lin ang="5400000" scaled="1"/>
          </a:gradFill>
          <a:ln>
            <a:noFill/>
          </a:ln>
          <a:extLst>
            <a:ext uri="{91240B29-F687-4F45-9708-019B960494DF}">
              <a14:hiddenLine xmlns:a14="http://schemas.microsoft.com/office/drawing/2010/main" w="0">
                <a:solidFill>
                  <a:srgbClr val="E10E49"/>
                </a:solidFill>
                <a:prstDash val="solid"/>
                <a:round/>
                <a:headEnd/>
                <a:tailEnd/>
              </a14:hiddenLine>
            </a:ext>
          </a:extLst>
        </p:spPr>
        <p:txBody>
          <a:bodyPr/>
          <a:lstStyle/>
          <a:p>
            <a:pPr algn="ctr">
              <a:defRPr/>
            </a:pPr>
            <a:endParaRPr lang="zh-CN" altLang="en-US"/>
          </a:p>
        </p:txBody>
      </p:sp>
      <p:sp>
        <p:nvSpPr>
          <p:cNvPr id="5" name="Text Box 29"/>
          <p:cNvSpPr txBox="1">
            <a:spLocks noChangeArrowheads="1"/>
          </p:cNvSpPr>
          <p:nvPr/>
        </p:nvSpPr>
        <p:spPr bwMode="black">
          <a:xfrm>
            <a:off x="4067175" y="5589588"/>
            <a:ext cx="1223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Times New Roman" pitchFamily="18" charset="0"/>
              </a:defRPr>
            </a:lvl1pPr>
            <a:lvl2pPr marL="742950" indent="-285750">
              <a:defRPr b="1">
                <a:solidFill>
                  <a:schemeClr val="tx1"/>
                </a:solidFill>
                <a:latin typeface="Times New Roman" pitchFamily="18" charset="0"/>
              </a:defRPr>
            </a:lvl2pPr>
            <a:lvl3pPr marL="1143000" indent="-228600">
              <a:defRPr b="1">
                <a:solidFill>
                  <a:schemeClr val="tx1"/>
                </a:solidFill>
                <a:latin typeface="Times New Roman" pitchFamily="18" charset="0"/>
              </a:defRPr>
            </a:lvl3pPr>
            <a:lvl4pPr marL="1600200" indent="-228600">
              <a:defRPr b="1">
                <a:solidFill>
                  <a:schemeClr val="tx1"/>
                </a:solidFill>
                <a:latin typeface="Times New Roman" pitchFamily="18" charset="0"/>
              </a:defRPr>
            </a:lvl4pPr>
            <a:lvl5pPr marL="2057400" indent="-228600">
              <a:defRPr b="1">
                <a:solidFill>
                  <a:schemeClr val="tx1"/>
                </a:solidFill>
                <a:latin typeface="Times New Roman" pitchFamily="18" charset="0"/>
              </a:defRPr>
            </a:lvl5pPr>
            <a:lvl6pPr marL="2514600" indent="-228600" algn="ctr" eaLnBrk="0" fontAlgn="base" hangingPunct="0">
              <a:spcBef>
                <a:spcPct val="0"/>
              </a:spcBef>
              <a:spcAft>
                <a:spcPct val="0"/>
              </a:spcAft>
              <a:defRPr b="1">
                <a:solidFill>
                  <a:schemeClr val="tx1"/>
                </a:solidFill>
                <a:latin typeface="Times New Roman" pitchFamily="18" charset="0"/>
              </a:defRPr>
            </a:lvl6pPr>
            <a:lvl7pPr marL="2971800" indent="-228600" algn="ctr" eaLnBrk="0" fontAlgn="base" hangingPunct="0">
              <a:spcBef>
                <a:spcPct val="0"/>
              </a:spcBef>
              <a:spcAft>
                <a:spcPct val="0"/>
              </a:spcAft>
              <a:defRPr b="1">
                <a:solidFill>
                  <a:schemeClr val="tx1"/>
                </a:solidFill>
                <a:latin typeface="Times New Roman" pitchFamily="18" charset="0"/>
              </a:defRPr>
            </a:lvl7pPr>
            <a:lvl8pPr marL="3429000" indent="-228600" algn="ctr" eaLnBrk="0" fontAlgn="base" hangingPunct="0">
              <a:spcBef>
                <a:spcPct val="0"/>
              </a:spcBef>
              <a:spcAft>
                <a:spcPct val="0"/>
              </a:spcAft>
              <a:defRPr b="1">
                <a:solidFill>
                  <a:schemeClr val="tx1"/>
                </a:solidFill>
                <a:latin typeface="Times New Roman" pitchFamily="18" charset="0"/>
              </a:defRPr>
            </a:lvl8pPr>
            <a:lvl9pPr marL="3886200" indent="-228600" algn="ctr" eaLnBrk="0" fontAlgn="base" hangingPunct="0">
              <a:spcBef>
                <a:spcPct val="0"/>
              </a:spcBef>
              <a:spcAft>
                <a:spcPct val="0"/>
              </a:spcAft>
              <a:defRPr b="1">
                <a:solidFill>
                  <a:schemeClr val="tx1"/>
                </a:solidFill>
                <a:latin typeface="Times New Roman" pitchFamily="18" charset="0"/>
              </a:defRPr>
            </a:lvl9pPr>
          </a:lstStyle>
          <a:p>
            <a:pPr>
              <a:defRPr/>
            </a:pPr>
            <a:r>
              <a:rPr lang="en-US" altLang="ko-KR" sz="2400" smtClean="0">
                <a:solidFill>
                  <a:schemeClr val="bg1"/>
                </a:solidFill>
                <a:latin typeface="Verdana" pitchFamily="34" charset="0"/>
                <a:ea typeface="굴림" pitchFamily="34" charset="-127"/>
              </a:rPr>
              <a:t>LOGO</a:t>
            </a:r>
          </a:p>
        </p:txBody>
      </p:sp>
      <p:sp>
        <p:nvSpPr>
          <p:cNvPr id="6" name="Freeform 729"/>
          <p:cNvSpPr>
            <a:spLocks/>
          </p:cNvSpPr>
          <p:nvPr/>
        </p:nvSpPr>
        <p:spPr bwMode="auto">
          <a:xfrm>
            <a:off x="5292725" y="6092825"/>
            <a:ext cx="215900" cy="215900"/>
          </a:xfrm>
          <a:custGeom>
            <a:avLst/>
            <a:gdLst>
              <a:gd name="T0" fmla="*/ 264 w 742"/>
              <a:gd name="T1" fmla="*/ 20 h 718"/>
              <a:gd name="T2" fmla="*/ 286 w 742"/>
              <a:gd name="T3" fmla="*/ 52 h 718"/>
              <a:gd name="T4" fmla="*/ 242 w 742"/>
              <a:gd name="T5" fmla="*/ 68 h 718"/>
              <a:gd name="T6" fmla="*/ 202 w 742"/>
              <a:gd name="T7" fmla="*/ 72 h 718"/>
              <a:gd name="T8" fmla="*/ 194 w 742"/>
              <a:gd name="T9" fmla="*/ 102 h 718"/>
              <a:gd name="T10" fmla="*/ 140 w 742"/>
              <a:gd name="T11" fmla="*/ 114 h 718"/>
              <a:gd name="T12" fmla="*/ 116 w 742"/>
              <a:gd name="T13" fmla="*/ 136 h 718"/>
              <a:gd name="T14" fmla="*/ 84 w 742"/>
              <a:gd name="T15" fmla="*/ 164 h 718"/>
              <a:gd name="T16" fmla="*/ 76 w 742"/>
              <a:gd name="T17" fmla="*/ 182 h 718"/>
              <a:gd name="T18" fmla="*/ 60 w 742"/>
              <a:gd name="T19" fmla="*/ 224 h 718"/>
              <a:gd name="T20" fmla="*/ 42 w 742"/>
              <a:gd name="T21" fmla="*/ 272 h 718"/>
              <a:gd name="T22" fmla="*/ 24 w 742"/>
              <a:gd name="T23" fmla="*/ 296 h 718"/>
              <a:gd name="T24" fmla="*/ 12 w 742"/>
              <a:gd name="T25" fmla="*/ 330 h 718"/>
              <a:gd name="T26" fmla="*/ 16 w 742"/>
              <a:gd name="T27" fmla="*/ 352 h 718"/>
              <a:gd name="T28" fmla="*/ 6 w 742"/>
              <a:gd name="T29" fmla="*/ 396 h 718"/>
              <a:gd name="T30" fmla="*/ 30 w 742"/>
              <a:gd name="T31" fmla="*/ 420 h 718"/>
              <a:gd name="T32" fmla="*/ 22 w 742"/>
              <a:gd name="T33" fmla="*/ 448 h 718"/>
              <a:gd name="T34" fmla="*/ 38 w 742"/>
              <a:gd name="T35" fmla="*/ 472 h 718"/>
              <a:gd name="T36" fmla="*/ 64 w 742"/>
              <a:gd name="T37" fmla="*/ 500 h 718"/>
              <a:gd name="T38" fmla="*/ 76 w 742"/>
              <a:gd name="T39" fmla="*/ 546 h 718"/>
              <a:gd name="T40" fmla="*/ 126 w 742"/>
              <a:gd name="T41" fmla="*/ 572 h 718"/>
              <a:gd name="T42" fmla="*/ 130 w 742"/>
              <a:gd name="T43" fmla="*/ 602 h 718"/>
              <a:gd name="T44" fmla="*/ 170 w 742"/>
              <a:gd name="T45" fmla="*/ 614 h 718"/>
              <a:gd name="T46" fmla="*/ 188 w 742"/>
              <a:gd name="T47" fmla="*/ 636 h 718"/>
              <a:gd name="T48" fmla="*/ 212 w 742"/>
              <a:gd name="T49" fmla="*/ 644 h 718"/>
              <a:gd name="T50" fmla="*/ 238 w 742"/>
              <a:gd name="T51" fmla="*/ 662 h 718"/>
              <a:gd name="T52" fmla="*/ 280 w 742"/>
              <a:gd name="T53" fmla="*/ 668 h 718"/>
              <a:gd name="T54" fmla="*/ 300 w 742"/>
              <a:gd name="T55" fmla="*/ 676 h 718"/>
              <a:gd name="T56" fmla="*/ 330 w 742"/>
              <a:gd name="T57" fmla="*/ 688 h 718"/>
              <a:gd name="T58" fmla="*/ 350 w 742"/>
              <a:gd name="T59" fmla="*/ 694 h 718"/>
              <a:gd name="T60" fmla="*/ 392 w 742"/>
              <a:gd name="T61" fmla="*/ 718 h 718"/>
              <a:gd name="T62" fmla="*/ 398 w 742"/>
              <a:gd name="T63" fmla="*/ 686 h 718"/>
              <a:gd name="T64" fmla="*/ 428 w 742"/>
              <a:gd name="T65" fmla="*/ 688 h 718"/>
              <a:gd name="T66" fmla="*/ 504 w 742"/>
              <a:gd name="T67" fmla="*/ 660 h 718"/>
              <a:gd name="T68" fmla="*/ 534 w 742"/>
              <a:gd name="T69" fmla="*/ 656 h 718"/>
              <a:gd name="T70" fmla="*/ 550 w 742"/>
              <a:gd name="T71" fmla="*/ 644 h 718"/>
              <a:gd name="T72" fmla="*/ 570 w 742"/>
              <a:gd name="T73" fmla="*/ 612 h 718"/>
              <a:gd name="T74" fmla="*/ 612 w 742"/>
              <a:gd name="T75" fmla="*/ 586 h 718"/>
              <a:gd name="T76" fmla="*/ 630 w 742"/>
              <a:gd name="T77" fmla="*/ 554 h 718"/>
              <a:gd name="T78" fmla="*/ 656 w 742"/>
              <a:gd name="T79" fmla="*/ 520 h 718"/>
              <a:gd name="T80" fmla="*/ 682 w 742"/>
              <a:gd name="T81" fmla="*/ 492 h 718"/>
              <a:gd name="T82" fmla="*/ 692 w 742"/>
              <a:gd name="T83" fmla="*/ 466 h 718"/>
              <a:gd name="T84" fmla="*/ 696 w 742"/>
              <a:gd name="T85" fmla="*/ 410 h 718"/>
              <a:gd name="T86" fmla="*/ 734 w 742"/>
              <a:gd name="T87" fmla="*/ 352 h 718"/>
              <a:gd name="T88" fmla="*/ 718 w 742"/>
              <a:gd name="T89" fmla="*/ 316 h 718"/>
              <a:gd name="T90" fmla="*/ 710 w 742"/>
              <a:gd name="T91" fmla="*/ 292 h 718"/>
              <a:gd name="T92" fmla="*/ 698 w 742"/>
              <a:gd name="T93" fmla="*/ 258 h 718"/>
              <a:gd name="T94" fmla="*/ 678 w 742"/>
              <a:gd name="T95" fmla="*/ 212 h 718"/>
              <a:gd name="T96" fmla="*/ 654 w 742"/>
              <a:gd name="T97" fmla="*/ 182 h 718"/>
              <a:gd name="T98" fmla="*/ 632 w 742"/>
              <a:gd name="T99" fmla="*/ 154 h 718"/>
              <a:gd name="T100" fmla="*/ 612 w 742"/>
              <a:gd name="T101" fmla="*/ 104 h 718"/>
              <a:gd name="T102" fmla="*/ 592 w 742"/>
              <a:gd name="T103" fmla="*/ 108 h 718"/>
              <a:gd name="T104" fmla="*/ 548 w 742"/>
              <a:gd name="T105" fmla="*/ 100 h 718"/>
              <a:gd name="T106" fmla="*/ 508 w 742"/>
              <a:gd name="T107" fmla="*/ 22 h 718"/>
              <a:gd name="T108" fmla="*/ 456 w 742"/>
              <a:gd name="T109" fmla="*/ 48 h 718"/>
              <a:gd name="T110" fmla="*/ 430 w 742"/>
              <a:gd name="T111" fmla="*/ 46 h 718"/>
              <a:gd name="T112" fmla="*/ 370 w 742"/>
              <a:gd name="T113" fmla="*/ 10 h 718"/>
              <a:gd name="T114" fmla="*/ 348 w 742"/>
              <a:gd name="T115" fmla="*/ 10 h 718"/>
              <a:gd name="T116" fmla="*/ 326 w 742"/>
              <a:gd name="T117" fmla="*/ 28 h 718"/>
              <a:gd name="T118" fmla="*/ 294 w 742"/>
              <a:gd name="T119" fmla="*/ 42 h 718"/>
              <a:gd name="T120" fmla="*/ 256 w 742"/>
              <a:gd name="T121" fmla="*/ 1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2" h="718">
                <a:moveTo>
                  <a:pt x="256" y="12"/>
                </a:moveTo>
                <a:lnTo>
                  <a:pt x="252" y="8"/>
                </a:lnTo>
                <a:lnTo>
                  <a:pt x="252" y="6"/>
                </a:lnTo>
                <a:lnTo>
                  <a:pt x="250" y="6"/>
                </a:lnTo>
                <a:lnTo>
                  <a:pt x="252" y="8"/>
                </a:lnTo>
                <a:lnTo>
                  <a:pt x="254" y="10"/>
                </a:lnTo>
                <a:lnTo>
                  <a:pt x="256" y="12"/>
                </a:lnTo>
                <a:lnTo>
                  <a:pt x="260" y="16"/>
                </a:lnTo>
                <a:lnTo>
                  <a:pt x="264" y="20"/>
                </a:lnTo>
                <a:lnTo>
                  <a:pt x="268" y="24"/>
                </a:lnTo>
                <a:lnTo>
                  <a:pt x="270" y="28"/>
                </a:lnTo>
                <a:lnTo>
                  <a:pt x="274" y="32"/>
                </a:lnTo>
                <a:lnTo>
                  <a:pt x="278" y="34"/>
                </a:lnTo>
                <a:lnTo>
                  <a:pt x="280" y="36"/>
                </a:lnTo>
                <a:lnTo>
                  <a:pt x="280" y="38"/>
                </a:lnTo>
                <a:lnTo>
                  <a:pt x="282" y="38"/>
                </a:lnTo>
                <a:lnTo>
                  <a:pt x="288" y="48"/>
                </a:lnTo>
                <a:lnTo>
                  <a:pt x="286" y="52"/>
                </a:lnTo>
                <a:lnTo>
                  <a:pt x="278" y="56"/>
                </a:lnTo>
                <a:lnTo>
                  <a:pt x="268" y="58"/>
                </a:lnTo>
                <a:lnTo>
                  <a:pt x="256" y="58"/>
                </a:lnTo>
                <a:lnTo>
                  <a:pt x="246" y="56"/>
                </a:lnTo>
                <a:lnTo>
                  <a:pt x="238" y="54"/>
                </a:lnTo>
                <a:lnTo>
                  <a:pt x="242" y="58"/>
                </a:lnTo>
                <a:lnTo>
                  <a:pt x="246" y="62"/>
                </a:lnTo>
                <a:lnTo>
                  <a:pt x="244" y="64"/>
                </a:lnTo>
                <a:lnTo>
                  <a:pt x="242" y="68"/>
                </a:lnTo>
                <a:lnTo>
                  <a:pt x="238" y="70"/>
                </a:lnTo>
                <a:lnTo>
                  <a:pt x="232" y="72"/>
                </a:lnTo>
                <a:lnTo>
                  <a:pt x="228" y="72"/>
                </a:lnTo>
                <a:lnTo>
                  <a:pt x="222" y="70"/>
                </a:lnTo>
                <a:lnTo>
                  <a:pt x="216" y="68"/>
                </a:lnTo>
                <a:lnTo>
                  <a:pt x="212" y="64"/>
                </a:lnTo>
                <a:lnTo>
                  <a:pt x="206" y="64"/>
                </a:lnTo>
                <a:lnTo>
                  <a:pt x="204" y="68"/>
                </a:lnTo>
                <a:lnTo>
                  <a:pt x="202" y="72"/>
                </a:lnTo>
                <a:lnTo>
                  <a:pt x="200" y="76"/>
                </a:lnTo>
                <a:lnTo>
                  <a:pt x="196" y="78"/>
                </a:lnTo>
                <a:lnTo>
                  <a:pt x="190" y="80"/>
                </a:lnTo>
                <a:lnTo>
                  <a:pt x="196" y="82"/>
                </a:lnTo>
                <a:lnTo>
                  <a:pt x="198" y="86"/>
                </a:lnTo>
                <a:lnTo>
                  <a:pt x="200" y="90"/>
                </a:lnTo>
                <a:lnTo>
                  <a:pt x="200" y="94"/>
                </a:lnTo>
                <a:lnTo>
                  <a:pt x="198" y="98"/>
                </a:lnTo>
                <a:lnTo>
                  <a:pt x="194" y="102"/>
                </a:lnTo>
                <a:lnTo>
                  <a:pt x="186" y="102"/>
                </a:lnTo>
                <a:lnTo>
                  <a:pt x="172" y="100"/>
                </a:lnTo>
                <a:lnTo>
                  <a:pt x="162" y="100"/>
                </a:lnTo>
                <a:lnTo>
                  <a:pt x="164" y="102"/>
                </a:lnTo>
                <a:lnTo>
                  <a:pt x="166" y="106"/>
                </a:lnTo>
                <a:lnTo>
                  <a:pt x="168" y="110"/>
                </a:lnTo>
                <a:lnTo>
                  <a:pt x="154" y="110"/>
                </a:lnTo>
                <a:lnTo>
                  <a:pt x="140" y="110"/>
                </a:lnTo>
                <a:lnTo>
                  <a:pt x="140" y="114"/>
                </a:lnTo>
                <a:lnTo>
                  <a:pt x="142" y="116"/>
                </a:lnTo>
                <a:lnTo>
                  <a:pt x="136" y="118"/>
                </a:lnTo>
                <a:lnTo>
                  <a:pt x="130" y="118"/>
                </a:lnTo>
                <a:lnTo>
                  <a:pt x="124" y="118"/>
                </a:lnTo>
                <a:lnTo>
                  <a:pt x="126" y="122"/>
                </a:lnTo>
                <a:lnTo>
                  <a:pt x="126" y="126"/>
                </a:lnTo>
                <a:lnTo>
                  <a:pt x="126" y="130"/>
                </a:lnTo>
                <a:lnTo>
                  <a:pt x="128" y="134"/>
                </a:lnTo>
                <a:lnTo>
                  <a:pt x="116" y="136"/>
                </a:lnTo>
                <a:lnTo>
                  <a:pt x="106" y="140"/>
                </a:lnTo>
                <a:lnTo>
                  <a:pt x="96" y="144"/>
                </a:lnTo>
                <a:lnTo>
                  <a:pt x="82" y="142"/>
                </a:lnTo>
                <a:lnTo>
                  <a:pt x="88" y="146"/>
                </a:lnTo>
                <a:lnTo>
                  <a:pt x="92" y="148"/>
                </a:lnTo>
                <a:lnTo>
                  <a:pt x="92" y="152"/>
                </a:lnTo>
                <a:lnTo>
                  <a:pt x="92" y="156"/>
                </a:lnTo>
                <a:lnTo>
                  <a:pt x="88" y="160"/>
                </a:lnTo>
                <a:lnTo>
                  <a:pt x="84" y="164"/>
                </a:lnTo>
                <a:lnTo>
                  <a:pt x="78" y="166"/>
                </a:lnTo>
                <a:lnTo>
                  <a:pt x="74" y="168"/>
                </a:lnTo>
                <a:lnTo>
                  <a:pt x="68" y="170"/>
                </a:lnTo>
                <a:lnTo>
                  <a:pt x="62" y="172"/>
                </a:lnTo>
                <a:lnTo>
                  <a:pt x="58" y="172"/>
                </a:lnTo>
                <a:lnTo>
                  <a:pt x="64" y="174"/>
                </a:lnTo>
                <a:lnTo>
                  <a:pt x="68" y="176"/>
                </a:lnTo>
                <a:lnTo>
                  <a:pt x="72" y="180"/>
                </a:lnTo>
                <a:lnTo>
                  <a:pt x="76" y="182"/>
                </a:lnTo>
                <a:lnTo>
                  <a:pt x="78" y="184"/>
                </a:lnTo>
                <a:lnTo>
                  <a:pt x="78" y="190"/>
                </a:lnTo>
                <a:lnTo>
                  <a:pt x="78" y="194"/>
                </a:lnTo>
                <a:lnTo>
                  <a:pt x="76" y="202"/>
                </a:lnTo>
                <a:lnTo>
                  <a:pt x="70" y="204"/>
                </a:lnTo>
                <a:lnTo>
                  <a:pt x="62" y="204"/>
                </a:lnTo>
                <a:lnTo>
                  <a:pt x="54" y="204"/>
                </a:lnTo>
                <a:lnTo>
                  <a:pt x="60" y="214"/>
                </a:lnTo>
                <a:lnTo>
                  <a:pt x="60" y="224"/>
                </a:lnTo>
                <a:lnTo>
                  <a:pt x="56" y="236"/>
                </a:lnTo>
                <a:lnTo>
                  <a:pt x="56" y="248"/>
                </a:lnTo>
                <a:lnTo>
                  <a:pt x="46" y="248"/>
                </a:lnTo>
                <a:lnTo>
                  <a:pt x="34" y="248"/>
                </a:lnTo>
                <a:lnTo>
                  <a:pt x="38" y="250"/>
                </a:lnTo>
                <a:lnTo>
                  <a:pt x="42" y="254"/>
                </a:lnTo>
                <a:lnTo>
                  <a:pt x="44" y="260"/>
                </a:lnTo>
                <a:lnTo>
                  <a:pt x="44" y="268"/>
                </a:lnTo>
                <a:lnTo>
                  <a:pt x="42" y="272"/>
                </a:lnTo>
                <a:lnTo>
                  <a:pt x="38" y="276"/>
                </a:lnTo>
                <a:lnTo>
                  <a:pt x="34" y="278"/>
                </a:lnTo>
                <a:lnTo>
                  <a:pt x="28" y="280"/>
                </a:lnTo>
                <a:lnTo>
                  <a:pt x="24" y="280"/>
                </a:lnTo>
                <a:lnTo>
                  <a:pt x="18" y="282"/>
                </a:lnTo>
                <a:lnTo>
                  <a:pt x="24" y="284"/>
                </a:lnTo>
                <a:lnTo>
                  <a:pt x="26" y="288"/>
                </a:lnTo>
                <a:lnTo>
                  <a:pt x="26" y="292"/>
                </a:lnTo>
                <a:lnTo>
                  <a:pt x="24" y="296"/>
                </a:lnTo>
                <a:lnTo>
                  <a:pt x="18" y="300"/>
                </a:lnTo>
                <a:lnTo>
                  <a:pt x="28" y="302"/>
                </a:lnTo>
                <a:lnTo>
                  <a:pt x="38" y="306"/>
                </a:lnTo>
                <a:lnTo>
                  <a:pt x="38" y="312"/>
                </a:lnTo>
                <a:lnTo>
                  <a:pt x="34" y="316"/>
                </a:lnTo>
                <a:lnTo>
                  <a:pt x="28" y="320"/>
                </a:lnTo>
                <a:lnTo>
                  <a:pt x="24" y="322"/>
                </a:lnTo>
                <a:lnTo>
                  <a:pt x="18" y="326"/>
                </a:lnTo>
                <a:lnTo>
                  <a:pt x="12" y="330"/>
                </a:lnTo>
                <a:lnTo>
                  <a:pt x="8" y="334"/>
                </a:lnTo>
                <a:lnTo>
                  <a:pt x="12" y="336"/>
                </a:lnTo>
                <a:lnTo>
                  <a:pt x="18" y="338"/>
                </a:lnTo>
                <a:lnTo>
                  <a:pt x="22" y="338"/>
                </a:lnTo>
                <a:lnTo>
                  <a:pt x="20" y="342"/>
                </a:lnTo>
                <a:lnTo>
                  <a:pt x="18" y="344"/>
                </a:lnTo>
                <a:lnTo>
                  <a:pt x="14" y="348"/>
                </a:lnTo>
                <a:lnTo>
                  <a:pt x="12" y="350"/>
                </a:lnTo>
                <a:lnTo>
                  <a:pt x="16" y="352"/>
                </a:lnTo>
                <a:lnTo>
                  <a:pt x="22" y="354"/>
                </a:lnTo>
                <a:lnTo>
                  <a:pt x="26" y="356"/>
                </a:lnTo>
                <a:lnTo>
                  <a:pt x="24" y="358"/>
                </a:lnTo>
                <a:lnTo>
                  <a:pt x="22" y="362"/>
                </a:lnTo>
                <a:lnTo>
                  <a:pt x="32" y="364"/>
                </a:lnTo>
                <a:lnTo>
                  <a:pt x="44" y="368"/>
                </a:lnTo>
                <a:lnTo>
                  <a:pt x="22" y="382"/>
                </a:lnTo>
                <a:lnTo>
                  <a:pt x="0" y="394"/>
                </a:lnTo>
                <a:lnTo>
                  <a:pt x="6" y="396"/>
                </a:lnTo>
                <a:lnTo>
                  <a:pt x="14" y="398"/>
                </a:lnTo>
                <a:lnTo>
                  <a:pt x="20" y="402"/>
                </a:lnTo>
                <a:lnTo>
                  <a:pt x="24" y="406"/>
                </a:lnTo>
                <a:lnTo>
                  <a:pt x="22" y="408"/>
                </a:lnTo>
                <a:lnTo>
                  <a:pt x="20" y="410"/>
                </a:lnTo>
                <a:lnTo>
                  <a:pt x="16" y="412"/>
                </a:lnTo>
                <a:lnTo>
                  <a:pt x="22" y="414"/>
                </a:lnTo>
                <a:lnTo>
                  <a:pt x="28" y="416"/>
                </a:lnTo>
                <a:lnTo>
                  <a:pt x="30" y="420"/>
                </a:lnTo>
                <a:lnTo>
                  <a:pt x="32" y="424"/>
                </a:lnTo>
                <a:lnTo>
                  <a:pt x="32" y="428"/>
                </a:lnTo>
                <a:lnTo>
                  <a:pt x="28" y="434"/>
                </a:lnTo>
                <a:lnTo>
                  <a:pt x="32" y="434"/>
                </a:lnTo>
                <a:lnTo>
                  <a:pt x="34" y="434"/>
                </a:lnTo>
                <a:lnTo>
                  <a:pt x="34" y="440"/>
                </a:lnTo>
                <a:lnTo>
                  <a:pt x="30" y="442"/>
                </a:lnTo>
                <a:lnTo>
                  <a:pt x="26" y="446"/>
                </a:lnTo>
                <a:lnTo>
                  <a:pt x="22" y="448"/>
                </a:lnTo>
                <a:lnTo>
                  <a:pt x="20" y="452"/>
                </a:lnTo>
                <a:lnTo>
                  <a:pt x="16" y="456"/>
                </a:lnTo>
                <a:lnTo>
                  <a:pt x="22" y="454"/>
                </a:lnTo>
                <a:lnTo>
                  <a:pt x="28" y="456"/>
                </a:lnTo>
                <a:lnTo>
                  <a:pt x="34" y="458"/>
                </a:lnTo>
                <a:lnTo>
                  <a:pt x="40" y="460"/>
                </a:lnTo>
                <a:lnTo>
                  <a:pt x="44" y="464"/>
                </a:lnTo>
                <a:lnTo>
                  <a:pt x="40" y="468"/>
                </a:lnTo>
                <a:lnTo>
                  <a:pt x="38" y="472"/>
                </a:lnTo>
                <a:lnTo>
                  <a:pt x="34" y="476"/>
                </a:lnTo>
                <a:lnTo>
                  <a:pt x="40" y="478"/>
                </a:lnTo>
                <a:lnTo>
                  <a:pt x="44" y="482"/>
                </a:lnTo>
                <a:lnTo>
                  <a:pt x="48" y="486"/>
                </a:lnTo>
                <a:lnTo>
                  <a:pt x="48" y="490"/>
                </a:lnTo>
                <a:lnTo>
                  <a:pt x="48" y="496"/>
                </a:lnTo>
                <a:lnTo>
                  <a:pt x="54" y="496"/>
                </a:lnTo>
                <a:lnTo>
                  <a:pt x="60" y="498"/>
                </a:lnTo>
                <a:lnTo>
                  <a:pt x="64" y="500"/>
                </a:lnTo>
                <a:lnTo>
                  <a:pt x="66" y="504"/>
                </a:lnTo>
                <a:lnTo>
                  <a:pt x="66" y="508"/>
                </a:lnTo>
                <a:lnTo>
                  <a:pt x="66" y="514"/>
                </a:lnTo>
                <a:lnTo>
                  <a:pt x="62" y="520"/>
                </a:lnTo>
                <a:lnTo>
                  <a:pt x="68" y="524"/>
                </a:lnTo>
                <a:lnTo>
                  <a:pt x="72" y="528"/>
                </a:lnTo>
                <a:lnTo>
                  <a:pt x="74" y="534"/>
                </a:lnTo>
                <a:lnTo>
                  <a:pt x="76" y="540"/>
                </a:lnTo>
                <a:lnTo>
                  <a:pt x="76" y="546"/>
                </a:lnTo>
                <a:lnTo>
                  <a:pt x="96" y="546"/>
                </a:lnTo>
                <a:lnTo>
                  <a:pt x="118" y="544"/>
                </a:lnTo>
                <a:lnTo>
                  <a:pt x="114" y="552"/>
                </a:lnTo>
                <a:lnTo>
                  <a:pt x="112" y="558"/>
                </a:lnTo>
                <a:lnTo>
                  <a:pt x="110" y="566"/>
                </a:lnTo>
                <a:lnTo>
                  <a:pt x="108" y="572"/>
                </a:lnTo>
                <a:lnTo>
                  <a:pt x="114" y="572"/>
                </a:lnTo>
                <a:lnTo>
                  <a:pt x="120" y="572"/>
                </a:lnTo>
                <a:lnTo>
                  <a:pt x="126" y="572"/>
                </a:lnTo>
                <a:lnTo>
                  <a:pt x="122" y="578"/>
                </a:lnTo>
                <a:lnTo>
                  <a:pt x="118" y="584"/>
                </a:lnTo>
                <a:lnTo>
                  <a:pt x="116" y="592"/>
                </a:lnTo>
                <a:lnTo>
                  <a:pt x="122" y="592"/>
                </a:lnTo>
                <a:lnTo>
                  <a:pt x="128" y="592"/>
                </a:lnTo>
                <a:lnTo>
                  <a:pt x="136" y="592"/>
                </a:lnTo>
                <a:lnTo>
                  <a:pt x="134" y="594"/>
                </a:lnTo>
                <a:lnTo>
                  <a:pt x="132" y="598"/>
                </a:lnTo>
                <a:lnTo>
                  <a:pt x="130" y="602"/>
                </a:lnTo>
                <a:lnTo>
                  <a:pt x="128" y="604"/>
                </a:lnTo>
                <a:lnTo>
                  <a:pt x="144" y="606"/>
                </a:lnTo>
                <a:lnTo>
                  <a:pt x="156" y="610"/>
                </a:lnTo>
                <a:lnTo>
                  <a:pt x="164" y="622"/>
                </a:lnTo>
                <a:lnTo>
                  <a:pt x="162" y="620"/>
                </a:lnTo>
                <a:lnTo>
                  <a:pt x="160" y="618"/>
                </a:lnTo>
                <a:lnTo>
                  <a:pt x="164" y="614"/>
                </a:lnTo>
                <a:lnTo>
                  <a:pt x="168" y="614"/>
                </a:lnTo>
                <a:lnTo>
                  <a:pt x="170" y="614"/>
                </a:lnTo>
                <a:lnTo>
                  <a:pt x="172" y="614"/>
                </a:lnTo>
                <a:lnTo>
                  <a:pt x="174" y="618"/>
                </a:lnTo>
                <a:lnTo>
                  <a:pt x="174" y="620"/>
                </a:lnTo>
                <a:lnTo>
                  <a:pt x="176" y="624"/>
                </a:lnTo>
                <a:lnTo>
                  <a:pt x="178" y="628"/>
                </a:lnTo>
                <a:lnTo>
                  <a:pt x="178" y="630"/>
                </a:lnTo>
                <a:lnTo>
                  <a:pt x="180" y="632"/>
                </a:lnTo>
                <a:lnTo>
                  <a:pt x="184" y="634"/>
                </a:lnTo>
                <a:lnTo>
                  <a:pt x="188" y="636"/>
                </a:lnTo>
                <a:lnTo>
                  <a:pt x="190" y="636"/>
                </a:lnTo>
                <a:lnTo>
                  <a:pt x="194" y="638"/>
                </a:lnTo>
                <a:lnTo>
                  <a:pt x="198" y="638"/>
                </a:lnTo>
                <a:lnTo>
                  <a:pt x="200" y="640"/>
                </a:lnTo>
                <a:lnTo>
                  <a:pt x="202" y="644"/>
                </a:lnTo>
                <a:lnTo>
                  <a:pt x="204" y="648"/>
                </a:lnTo>
                <a:lnTo>
                  <a:pt x="206" y="646"/>
                </a:lnTo>
                <a:lnTo>
                  <a:pt x="210" y="646"/>
                </a:lnTo>
                <a:lnTo>
                  <a:pt x="212" y="644"/>
                </a:lnTo>
                <a:lnTo>
                  <a:pt x="216" y="648"/>
                </a:lnTo>
                <a:lnTo>
                  <a:pt x="220" y="654"/>
                </a:lnTo>
                <a:lnTo>
                  <a:pt x="222" y="658"/>
                </a:lnTo>
                <a:lnTo>
                  <a:pt x="224" y="654"/>
                </a:lnTo>
                <a:lnTo>
                  <a:pt x="228" y="650"/>
                </a:lnTo>
                <a:lnTo>
                  <a:pt x="232" y="652"/>
                </a:lnTo>
                <a:lnTo>
                  <a:pt x="234" y="654"/>
                </a:lnTo>
                <a:lnTo>
                  <a:pt x="238" y="656"/>
                </a:lnTo>
                <a:lnTo>
                  <a:pt x="238" y="662"/>
                </a:lnTo>
                <a:lnTo>
                  <a:pt x="240" y="666"/>
                </a:lnTo>
                <a:lnTo>
                  <a:pt x="252" y="662"/>
                </a:lnTo>
                <a:lnTo>
                  <a:pt x="262" y="666"/>
                </a:lnTo>
                <a:lnTo>
                  <a:pt x="270" y="674"/>
                </a:lnTo>
                <a:lnTo>
                  <a:pt x="276" y="686"/>
                </a:lnTo>
                <a:lnTo>
                  <a:pt x="274" y="678"/>
                </a:lnTo>
                <a:lnTo>
                  <a:pt x="276" y="674"/>
                </a:lnTo>
                <a:lnTo>
                  <a:pt x="278" y="670"/>
                </a:lnTo>
                <a:lnTo>
                  <a:pt x="280" y="668"/>
                </a:lnTo>
                <a:lnTo>
                  <a:pt x="284" y="666"/>
                </a:lnTo>
                <a:lnTo>
                  <a:pt x="288" y="668"/>
                </a:lnTo>
                <a:lnTo>
                  <a:pt x="292" y="672"/>
                </a:lnTo>
                <a:lnTo>
                  <a:pt x="296" y="678"/>
                </a:lnTo>
                <a:lnTo>
                  <a:pt x="294" y="674"/>
                </a:lnTo>
                <a:lnTo>
                  <a:pt x="294" y="674"/>
                </a:lnTo>
                <a:lnTo>
                  <a:pt x="296" y="674"/>
                </a:lnTo>
                <a:lnTo>
                  <a:pt x="298" y="674"/>
                </a:lnTo>
                <a:lnTo>
                  <a:pt x="300" y="676"/>
                </a:lnTo>
                <a:lnTo>
                  <a:pt x="302" y="680"/>
                </a:lnTo>
                <a:lnTo>
                  <a:pt x="304" y="682"/>
                </a:lnTo>
                <a:lnTo>
                  <a:pt x="304" y="686"/>
                </a:lnTo>
                <a:lnTo>
                  <a:pt x="310" y="682"/>
                </a:lnTo>
                <a:lnTo>
                  <a:pt x="318" y="680"/>
                </a:lnTo>
                <a:lnTo>
                  <a:pt x="324" y="678"/>
                </a:lnTo>
                <a:lnTo>
                  <a:pt x="326" y="682"/>
                </a:lnTo>
                <a:lnTo>
                  <a:pt x="328" y="684"/>
                </a:lnTo>
                <a:lnTo>
                  <a:pt x="330" y="688"/>
                </a:lnTo>
                <a:lnTo>
                  <a:pt x="330" y="692"/>
                </a:lnTo>
                <a:lnTo>
                  <a:pt x="332" y="686"/>
                </a:lnTo>
                <a:lnTo>
                  <a:pt x="332" y="684"/>
                </a:lnTo>
                <a:lnTo>
                  <a:pt x="334" y="682"/>
                </a:lnTo>
                <a:lnTo>
                  <a:pt x="338" y="684"/>
                </a:lnTo>
                <a:lnTo>
                  <a:pt x="340" y="684"/>
                </a:lnTo>
                <a:lnTo>
                  <a:pt x="344" y="688"/>
                </a:lnTo>
                <a:lnTo>
                  <a:pt x="346" y="690"/>
                </a:lnTo>
                <a:lnTo>
                  <a:pt x="350" y="694"/>
                </a:lnTo>
                <a:lnTo>
                  <a:pt x="352" y="698"/>
                </a:lnTo>
                <a:lnTo>
                  <a:pt x="356" y="702"/>
                </a:lnTo>
                <a:lnTo>
                  <a:pt x="358" y="706"/>
                </a:lnTo>
                <a:lnTo>
                  <a:pt x="360" y="708"/>
                </a:lnTo>
                <a:lnTo>
                  <a:pt x="364" y="700"/>
                </a:lnTo>
                <a:lnTo>
                  <a:pt x="370" y="700"/>
                </a:lnTo>
                <a:lnTo>
                  <a:pt x="378" y="704"/>
                </a:lnTo>
                <a:lnTo>
                  <a:pt x="386" y="712"/>
                </a:lnTo>
                <a:lnTo>
                  <a:pt x="392" y="718"/>
                </a:lnTo>
                <a:lnTo>
                  <a:pt x="386" y="714"/>
                </a:lnTo>
                <a:lnTo>
                  <a:pt x="384" y="710"/>
                </a:lnTo>
                <a:lnTo>
                  <a:pt x="382" y="706"/>
                </a:lnTo>
                <a:lnTo>
                  <a:pt x="382" y="702"/>
                </a:lnTo>
                <a:lnTo>
                  <a:pt x="384" y="696"/>
                </a:lnTo>
                <a:lnTo>
                  <a:pt x="386" y="692"/>
                </a:lnTo>
                <a:lnTo>
                  <a:pt x="390" y="690"/>
                </a:lnTo>
                <a:lnTo>
                  <a:pt x="394" y="686"/>
                </a:lnTo>
                <a:lnTo>
                  <a:pt x="398" y="686"/>
                </a:lnTo>
                <a:lnTo>
                  <a:pt x="404" y="688"/>
                </a:lnTo>
                <a:lnTo>
                  <a:pt x="408" y="690"/>
                </a:lnTo>
                <a:lnTo>
                  <a:pt x="412" y="696"/>
                </a:lnTo>
                <a:lnTo>
                  <a:pt x="414" y="692"/>
                </a:lnTo>
                <a:lnTo>
                  <a:pt x="414" y="690"/>
                </a:lnTo>
                <a:lnTo>
                  <a:pt x="418" y="688"/>
                </a:lnTo>
                <a:lnTo>
                  <a:pt x="420" y="686"/>
                </a:lnTo>
                <a:lnTo>
                  <a:pt x="424" y="686"/>
                </a:lnTo>
                <a:lnTo>
                  <a:pt x="428" y="688"/>
                </a:lnTo>
                <a:lnTo>
                  <a:pt x="432" y="690"/>
                </a:lnTo>
                <a:lnTo>
                  <a:pt x="434" y="694"/>
                </a:lnTo>
                <a:lnTo>
                  <a:pt x="438" y="682"/>
                </a:lnTo>
                <a:lnTo>
                  <a:pt x="450" y="676"/>
                </a:lnTo>
                <a:lnTo>
                  <a:pt x="462" y="674"/>
                </a:lnTo>
                <a:lnTo>
                  <a:pt x="472" y="680"/>
                </a:lnTo>
                <a:lnTo>
                  <a:pt x="482" y="672"/>
                </a:lnTo>
                <a:lnTo>
                  <a:pt x="494" y="666"/>
                </a:lnTo>
                <a:lnTo>
                  <a:pt x="504" y="660"/>
                </a:lnTo>
                <a:lnTo>
                  <a:pt x="506" y="658"/>
                </a:lnTo>
                <a:lnTo>
                  <a:pt x="508" y="656"/>
                </a:lnTo>
                <a:lnTo>
                  <a:pt x="508" y="654"/>
                </a:lnTo>
                <a:lnTo>
                  <a:pt x="510" y="654"/>
                </a:lnTo>
                <a:lnTo>
                  <a:pt x="514" y="652"/>
                </a:lnTo>
                <a:lnTo>
                  <a:pt x="520" y="652"/>
                </a:lnTo>
                <a:lnTo>
                  <a:pt x="524" y="652"/>
                </a:lnTo>
                <a:lnTo>
                  <a:pt x="528" y="654"/>
                </a:lnTo>
                <a:lnTo>
                  <a:pt x="534" y="656"/>
                </a:lnTo>
                <a:lnTo>
                  <a:pt x="540" y="658"/>
                </a:lnTo>
                <a:lnTo>
                  <a:pt x="538" y="654"/>
                </a:lnTo>
                <a:lnTo>
                  <a:pt x="538" y="652"/>
                </a:lnTo>
                <a:lnTo>
                  <a:pt x="538" y="648"/>
                </a:lnTo>
                <a:lnTo>
                  <a:pt x="550" y="648"/>
                </a:lnTo>
                <a:lnTo>
                  <a:pt x="562" y="650"/>
                </a:lnTo>
                <a:lnTo>
                  <a:pt x="558" y="648"/>
                </a:lnTo>
                <a:lnTo>
                  <a:pt x="552" y="646"/>
                </a:lnTo>
                <a:lnTo>
                  <a:pt x="550" y="644"/>
                </a:lnTo>
                <a:lnTo>
                  <a:pt x="546" y="640"/>
                </a:lnTo>
                <a:lnTo>
                  <a:pt x="544" y="634"/>
                </a:lnTo>
                <a:lnTo>
                  <a:pt x="544" y="628"/>
                </a:lnTo>
                <a:lnTo>
                  <a:pt x="546" y="622"/>
                </a:lnTo>
                <a:lnTo>
                  <a:pt x="548" y="616"/>
                </a:lnTo>
                <a:lnTo>
                  <a:pt x="552" y="614"/>
                </a:lnTo>
                <a:lnTo>
                  <a:pt x="558" y="612"/>
                </a:lnTo>
                <a:lnTo>
                  <a:pt x="564" y="612"/>
                </a:lnTo>
                <a:lnTo>
                  <a:pt x="570" y="612"/>
                </a:lnTo>
                <a:lnTo>
                  <a:pt x="576" y="612"/>
                </a:lnTo>
                <a:lnTo>
                  <a:pt x="572" y="608"/>
                </a:lnTo>
                <a:lnTo>
                  <a:pt x="572" y="606"/>
                </a:lnTo>
                <a:lnTo>
                  <a:pt x="570" y="602"/>
                </a:lnTo>
                <a:lnTo>
                  <a:pt x="570" y="598"/>
                </a:lnTo>
                <a:lnTo>
                  <a:pt x="584" y="600"/>
                </a:lnTo>
                <a:lnTo>
                  <a:pt x="592" y="598"/>
                </a:lnTo>
                <a:lnTo>
                  <a:pt x="600" y="594"/>
                </a:lnTo>
                <a:lnTo>
                  <a:pt x="612" y="586"/>
                </a:lnTo>
                <a:lnTo>
                  <a:pt x="614" y="582"/>
                </a:lnTo>
                <a:lnTo>
                  <a:pt x="620" y="580"/>
                </a:lnTo>
                <a:lnTo>
                  <a:pt x="624" y="580"/>
                </a:lnTo>
                <a:lnTo>
                  <a:pt x="626" y="576"/>
                </a:lnTo>
                <a:lnTo>
                  <a:pt x="628" y="572"/>
                </a:lnTo>
                <a:lnTo>
                  <a:pt x="628" y="568"/>
                </a:lnTo>
                <a:lnTo>
                  <a:pt x="628" y="562"/>
                </a:lnTo>
                <a:lnTo>
                  <a:pt x="628" y="558"/>
                </a:lnTo>
                <a:lnTo>
                  <a:pt x="630" y="554"/>
                </a:lnTo>
                <a:lnTo>
                  <a:pt x="626" y="552"/>
                </a:lnTo>
                <a:lnTo>
                  <a:pt x="622" y="548"/>
                </a:lnTo>
                <a:lnTo>
                  <a:pt x="620" y="548"/>
                </a:lnTo>
                <a:lnTo>
                  <a:pt x="630" y="536"/>
                </a:lnTo>
                <a:lnTo>
                  <a:pt x="642" y="532"/>
                </a:lnTo>
                <a:lnTo>
                  <a:pt x="656" y="534"/>
                </a:lnTo>
                <a:lnTo>
                  <a:pt x="656" y="530"/>
                </a:lnTo>
                <a:lnTo>
                  <a:pt x="656" y="524"/>
                </a:lnTo>
                <a:lnTo>
                  <a:pt x="656" y="520"/>
                </a:lnTo>
                <a:lnTo>
                  <a:pt x="658" y="516"/>
                </a:lnTo>
                <a:lnTo>
                  <a:pt x="658" y="512"/>
                </a:lnTo>
                <a:lnTo>
                  <a:pt x="662" y="510"/>
                </a:lnTo>
                <a:lnTo>
                  <a:pt x="666" y="508"/>
                </a:lnTo>
                <a:lnTo>
                  <a:pt x="672" y="508"/>
                </a:lnTo>
                <a:lnTo>
                  <a:pt x="674" y="502"/>
                </a:lnTo>
                <a:lnTo>
                  <a:pt x="676" y="498"/>
                </a:lnTo>
                <a:lnTo>
                  <a:pt x="678" y="494"/>
                </a:lnTo>
                <a:lnTo>
                  <a:pt x="682" y="492"/>
                </a:lnTo>
                <a:lnTo>
                  <a:pt x="684" y="490"/>
                </a:lnTo>
                <a:lnTo>
                  <a:pt x="688" y="490"/>
                </a:lnTo>
                <a:lnTo>
                  <a:pt x="692" y="488"/>
                </a:lnTo>
                <a:lnTo>
                  <a:pt x="696" y="484"/>
                </a:lnTo>
                <a:lnTo>
                  <a:pt x="698" y="482"/>
                </a:lnTo>
                <a:lnTo>
                  <a:pt x="694" y="478"/>
                </a:lnTo>
                <a:lnTo>
                  <a:pt x="690" y="476"/>
                </a:lnTo>
                <a:lnTo>
                  <a:pt x="688" y="472"/>
                </a:lnTo>
                <a:lnTo>
                  <a:pt x="692" y="466"/>
                </a:lnTo>
                <a:lnTo>
                  <a:pt x="700" y="462"/>
                </a:lnTo>
                <a:lnTo>
                  <a:pt x="708" y="458"/>
                </a:lnTo>
                <a:lnTo>
                  <a:pt x="714" y="452"/>
                </a:lnTo>
                <a:lnTo>
                  <a:pt x="704" y="446"/>
                </a:lnTo>
                <a:lnTo>
                  <a:pt x="700" y="436"/>
                </a:lnTo>
                <a:lnTo>
                  <a:pt x="700" y="424"/>
                </a:lnTo>
                <a:lnTo>
                  <a:pt x="708" y="414"/>
                </a:lnTo>
                <a:lnTo>
                  <a:pt x="702" y="412"/>
                </a:lnTo>
                <a:lnTo>
                  <a:pt x="696" y="410"/>
                </a:lnTo>
                <a:lnTo>
                  <a:pt x="692" y="408"/>
                </a:lnTo>
                <a:lnTo>
                  <a:pt x="706" y="402"/>
                </a:lnTo>
                <a:lnTo>
                  <a:pt x="712" y="398"/>
                </a:lnTo>
                <a:lnTo>
                  <a:pt x="714" y="392"/>
                </a:lnTo>
                <a:lnTo>
                  <a:pt x="716" y="382"/>
                </a:lnTo>
                <a:lnTo>
                  <a:pt x="718" y="370"/>
                </a:lnTo>
                <a:lnTo>
                  <a:pt x="724" y="362"/>
                </a:lnTo>
                <a:lnTo>
                  <a:pt x="728" y="356"/>
                </a:lnTo>
                <a:lnTo>
                  <a:pt x="734" y="352"/>
                </a:lnTo>
                <a:lnTo>
                  <a:pt x="736" y="348"/>
                </a:lnTo>
                <a:lnTo>
                  <a:pt x="736" y="342"/>
                </a:lnTo>
                <a:lnTo>
                  <a:pt x="732" y="332"/>
                </a:lnTo>
                <a:lnTo>
                  <a:pt x="736" y="330"/>
                </a:lnTo>
                <a:lnTo>
                  <a:pt x="742" y="328"/>
                </a:lnTo>
                <a:lnTo>
                  <a:pt x="736" y="326"/>
                </a:lnTo>
                <a:lnTo>
                  <a:pt x="730" y="322"/>
                </a:lnTo>
                <a:lnTo>
                  <a:pt x="722" y="320"/>
                </a:lnTo>
                <a:lnTo>
                  <a:pt x="718" y="316"/>
                </a:lnTo>
                <a:lnTo>
                  <a:pt x="714" y="312"/>
                </a:lnTo>
                <a:lnTo>
                  <a:pt x="710" y="306"/>
                </a:lnTo>
                <a:lnTo>
                  <a:pt x="716" y="306"/>
                </a:lnTo>
                <a:lnTo>
                  <a:pt x="720" y="302"/>
                </a:lnTo>
                <a:lnTo>
                  <a:pt x="726" y="302"/>
                </a:lnTo>
                <a:lnTo>
                  <a:pt x="722" y="298"/>
                </a:lnTo>
                <a:lnTo>
                  <a:pt x="718" y="296"/>
                </a:lnTo>
                <a:lnTo>
                  <a:pt x="714" y="294"/>
                </a:lnTo>
                <a:lnTo>
                  <a:pt x="710" y="292"/>
                </a:lnTo>
                <a:lnTo>
                  <a:pt x="706" y="290"/>
                </a:lnTo>
                <a:lnTo>
                  <a:pt x="702" y="286"/>
                </a:lnTo>
                <a:lnTo>
                  <a:pt x="706" y="284"/>
                </a:lnTo>
                <a:lnTo>
                  <a:pt x="708" y="282"/>
                </a:lnTo>
                <a:lnTo>
                  <a:pt x="708" y="276"/>
                </a:lnTo>
                <a:lnTo>
                  <a:pt x="704" y="272"/>
                </a:lnTo>
                <a:lnTo>
                  <a:pt x="700" y="268"/>
                </a:lnTo>
                <a:lnTo>
                  <a:pt x="694" y="268"/>
                </a:lnTo>
                <a:lnTo>
                  <a:pt x="698" y="258"/>
                </a:lnTo>
                <a:lnTo>
                  <a:pt x="704" y="248"/>
                </a:lnTo>
                <a:lnTo>
                  <a:pt x="710" y="238"/>
                </a:lnTo>
                <a:lnTo>
                  <a:pt x="700" y="250"/>
                </a:lnTo>
                <a:lnTo>
                  <a:pt x="694" y="252"/>
                </a:lnTo>
                <a:lnTo>
                  <a:pt x="690" y="250"/>
                </a:lnTo>
                <a:lnTo>
                  <a:pt x="682" y="244"/>
                </a:lnTo>
                <a:lnTo>
                  <a:pt x="672" y="234"/>
                </a:lnTo>
                <a:lnTo>
                  <a:pt x="680" y="222"/>
                </a:lnTo>
                <a:lnTo>
                  <a:pt x="678" y="212"/>
                </a:lnTo>
                <a:lnTo>
                  <a:pt x="672" y="206"/>
                </a:lnTo>
                <a:lnTo>
                  <a:pt x="662" y="202"/>
                </a:lnTo>
                <a:lnTo>
                  <a:pt x="650" y="202"/>
                </a:lnTo>
                <a:lnTo>
                  <a:pt x="654" y="198"/>
                </a:lnTo>
                <a:lnTo>
                  <a:pt x="658" y="196"/>
                </a:lnTo>
                <a:lnTo>
                  <a:pt x="662" y="192"/>
                </a:lnTo>
                <a:lnTo>
                  <a:pt x="664" y="188"/>
                </a:lnTo>
                <a:lnTo>
                  <a:pt x="660" y="184"/>
                </a:lnTo>
                <a:lnTo>
                  <a:pt x="654" y="182"/>
                </a:lnTo>
                <a:lnTo>
                  <a:pt x="650" y="180"/>
                </a:lnTo>
                <a:lnTo>
                  <a:pt x="648" y="184"/>
                </a:lnTo>
                <a:lnTo>
                  <a:pt x="646" y="190"/>
                </a:lnTo>
                <a:lnTo>
                  <a:pt x="644" y="192"/>
                </a:lnTo>
                <a:lnTo>
                  <a:pt x="640" y="196"/>
                </a:lnTo>
                <a:lnTo>
                  <a:pt x="640" y="184"/>
                </a:lnTo>
                <a:lnTo>
                  <a:pt x="640" y="172"/>
                </a:lnTo>
                <a:lnTo>
                  <a:pt x="638" y="162"/>
                </a:lnTo>
                <a:lnTo>
                  <a:pt x="632" y="154"/>
                </a:lnTo>
                <a:lnTo>
                  <a:pt x="622" y="152"/>
                </a:lnTo>
                <a:lnTo>
                  <a:pt x="622" y="146"/>
                </a:lnTo>
                <a:lnTo>
                  <a:pt x="622" y="140"/>
                </a:lnTo>
                <a:lnTo>
                  <a:pt x="622" y="134"/>
                </a:lnTo>
                <a:lnTo>
                  <a:pt x="622" y="128"/>
                </a:lnTo>
                <a:lnTo>
                  <a:pt x="618" y="110"/>
                </a:lnTo>
                <a:lnTo>
                  <a:pt x="614" y="94"/>
                </a:lnTo>
                <a:lnTo>
                  <a:pt x="612" y="98"/>
                </a:lnTo>
                <a:lnTo>
                  <a:pt x="612" y="104"/>
                </a:lnTo>
                <a:lnTo>
                  <a:pt x="610" y="108"/>
                </a:lnTo>
                <a:lnTo>
                  <a:pt x="608" y="114"/>
                </a:lnTo>
                <a:lnTo>
                  <a:pt x="606" y="118"/>
                </a:lnTo>
                <a:lnTo>
                  <a:pt x="602" y="120"/>
                </a:lnTo>
                <a:lnTo>
                  <a:pt x="598" y="122"/>
                </a:lnTo>
                <a:lnTo>
                  <a:pt x="592" y="122"/>
                </a:lnTo>
                <a:lnTo>
                  <a:pt x="592" y="118"/>
                </a:lnTo>
                <a:lnTo>
                  <a:pt x="592" y="114"/>
                </a:lnTo>
                <a:lnTo>
                  <a:pt x="592" y="108"/>
                </a:lnTo>
                <a:lnTo>
                  <a:pt x="590" y="112"/>
                </a:lnTo>
                <a:lnTo>
                  <a:pt x="586" y="114"/>
                </a:lnTo>
                <a:lnTo>
                  <a:pt x="582" y="116"/>
                </a:lnTo>
                <a:lnTo>
                  <a:pt x="574" y="100"/>
                </a:lnTo>
                <a:lnTo>
                  <a:pt x="568" y="80"/>
                </a:lnTo>
                <a:lnTo>
                  <a:pt x="564" y="90"/>
                </a:lnTo>
                <a:lnTo>
                  <a:pt x="558" y="96"/>
                </a:lnTo>
                <a:lnTo>
                  <a:pt x="552" y="104"/>
                </a:lnTo>
                <a:lnTo>
                  <a:pt x="548" y="100"/>
                </a:lnTo>
                <a:lnTo>
                  <a:pt x="544" y="94"/>
                </a:lnTo>
                <a:lnTo>
                  <a:pt x="542" y="90"/>
                </a:lnTo>
                <a:lnTo>
                  <a:pt x="540" y="82"/>
                </a:lnTo>
                <a:lnTo>
                  <a:pt x="540" y="76"/>
                </a:lnTo>
                <a:lnTo>
                  <a:pt x="536" y="80"/>
                </a:lnTo>
                <a:lnTo>
                  <a:pt x="534" y="82"/>
                </a:lnTo>
                <a:lnTo>
                  <a:pt x="530" y="84"/>
                </a:lnTo>
                <a:lnTo>
                  <a:pt x="520" y="52"/>
                </a:lnTo>
                <a:lnTo>
                  <a:pt x="508" y="22"/>
                </a:lnTo>
                <a:lnTo>
                  <a:pt x="504" y="30"/>
                </a:lnTo>
                <a:lnTo>
                  <a:pt x="498" y="40"/>
                </a:lnTo>
                <a:lnTo>
                  <a:pt x="490" y="48"/>
                </a:lnTo>
                <a:lnTo>
                  <a:pt x="482" y="52"/>
                </a:lnTo>
                <a:lnTo>
                  <a:pt x="472" y="50"/>
                </a:lnTo>
                <a:lnTo>
                  <a:pt x="468" y="52"/>
                </a:lnTo>
                <a:lnTo>
                  <a:pt x="464" y="54"/>
                </a:lnTo>
                <a:lnTo>
                  <a:pt x="460" y="58"/>
                </a:lnTo>
                <a:lnTo>
                  <a:pt x="456" y="48"/>
                </a:lnTo>
                <a:lnTo>
                  <a:pt x="450" y="38"/>
                </a:lnTo>
                <a:lnTo>
                  <a:pt x="448" y="30"/>
                </a:lnTo>
                <a:lnTo>
                  <a:pt x="444" y="28"/>
                </a:lnTo>
                <a:lnTo>
                  <a:pt x="440" y="28"/>
                </a:lnTo>
                <a:lnTo>
                  <a:pt x="440" y="36"/>
                </a:lnTo>
                <a:lnTo>
                  <a:pt x="438" y="40"/>
                </a:lnTo>
                <a:lnTo>
                  <a:pt x="436" y="44"/>
                </a:lnTo>
                <a:lnTo>
                  <a:pt x="432" y="46"/>
                </a:lnTo>
                <a:lnTo>
                  <a:pt x="430" y="46"/>
                </a:lnTo>
                <a:lnTo>
                  <a:pt x="424" y="44"/>
                </a:lnTo>
                <a:lnTo>
                  <a:pt x="420" y="40"/>
                </a:lnTo>
                <a:lnTo>
                  <a:pt x="416" y="34"/>
                </a:lnTo>
                <a:lnTo>
                  <a:pt x="412" y="38"/>
                </a:lnTo>
                <a:lnTo>
                  <a:pt x="408" y="40"/>
                </a:lnTo>
                <a:lnTo>
                  <a:pt x="404" y="44"/>
                </a:lnTo>
                <a:lnTo>
                  <a:pt x="386" y="22"/>
                </a:lnTo>
                <a:lnTo>
                  <a:pt x="368" y="0"/>
                </a:lnTo>
                <a:lnTo>
                  <a:pt x="370" y="10"/>
                </a:lnTo>
                <a:lnTo>
                  <a:pt x="372" y="18"/>
                </a:lnTo>
                <a:lnTo>
                  <a:pt x="372" y="28"/>
                </a:lnTo>
                <a:lnTo>
                  <a:pt x="364" y="26"/>
                </a:lnTo>
                <a:lnTo>
                  <a:pt x="360" y="22"/>
                </a:lnTo>
                <a:lnTo>
                  <a:pt x="354" y="16"/>
                </a:lnTo>
                <a:lnTo>
                  <a:pt x="352" y="10"/>
                </a:lnTo>
                <a:lnTo>
                  <a:pt x="350" y="2"/>
                </a:lnTo>
                <a:lnTo>
                  <a:pt x="350" y="6"/>
                </a:lnTo>
                <a:lnTo>
                  <a:pt x="348" y="10"/>
                </a:lnTo>
                <a:lnTo>
                  <a:pt x="348" y="14"/>
                </a:lnTo>
                <a:lnTo>
                  <a:pt x="346" y="20"/>
                </a:lnTo>
                <a:lnTo>
                  <a:pt x="344" y="24"/>
                </a:lnTo>
                <a:lnTo>
                  <a:pt x="342" y="28"/>
                </a:lnTo>
                <a:lnTo>
                  <a:pt x="340" y="32"/>
                </a:lnTo>
                <a:lnTo>
                  <a:pt x="338" y="34"/>
                </a:lnTo>
                <a:lnTo>
                  <a:pt x="334" y="34"/>
                </a:lnTo>
                <a:lnTo>
                  <a:pt x="330" y="32"/>
                </a:lnTo>
                <a:lnTo>
                  <a:pt x="326" y="28"/>
                </a:lnTo>
                <a:lnTo>
                  <a:pt x="326" y="32"/>
                </a:lnTo>
                <a:lnTo>
                  <a:pt x="328" y="38"/>
                </a:lnTo>
                <a:lnTo>
                  <a:pt x="324" y="36"/>
                </a:lnTo>
                <a:lnTo>
                  <a:pt x="320" y="34"/>
                </a:lnTo>
                <a:lnTo>
                  <a:pt x="316" y="32"/>
                </a:lnTo>
                <a:lnTo>
                  <a:pt x="314" y="36"/>
                </a:lnTo>
                <a:lnTo>
                  <a:pt x="314" y="40"/>
                </a:lnTo>
                <a:lnTo>
                  <a:pt x="312" y="44"/>
                </a:lnTo>
                <a:lnTo>
                  <a:pt x="294" y="42"/>
                </a:lnTo>
                <a:lnTo>
                  <a:pt x="278" y="32"/>
                </a:lnTo>
                <a:lnTo>
                  <a:pt x="264" y="18"/>
                </a:lnTo>
                <a:lnTo>
                  <a:pt x="250" y="4"/>
                </a:lnTo>
                <a:lnTo>
                  <a:pt x="260" y="6"/>
                </a:lnTo>
                <a:lnTo>
                  <a:pt x="266" y="14"/>
                </a:lnTo>
                <a:lnTo>
                  <a:pt x="270" y="24"/>
                </a:lnTo>
                <a:lnTo>
                  <a:pt x="274" y="34"/>
                </a:lnTo>
                <a:lnTo>
                  <a:pt x="282" y="40"/>
                </a:lnTo>
                <a:lnTo>
                  <a:pt x="256" y="12"/>
                </a:lnTo>
                <a:close/>
              </a:path>
            </a:pathLst>
          </a:custGeom>
          <a:gradFill rotWithShape="1">
            <a:gsLst>
              <a:gs pos="0">
                <a:schemeClr val="hlink"/>
              </a:gs>
              <a:gs pos="100000">
                <a:schemeClr val="hlink">
                  <a:gamma/>
                  <a:shade val="46275"/>
                  <a:invGamma/>
                </a:schemeClr>
              </a:gs>
            </a:gsLst>
            <a:lin ang="0" scaled="1"/>
          </a:gradFill>
          <a:ln>
            <a:noFill/>
          </a:ln>
          <a:extLst>
            <a:ext uri="{91240B29-F687-4F45-9708-019B960494DF}">
              <a14:hiddenLine xmlns:a14="http://schemas.microsoft.com/office/drawing/2010/main" w="0">
                <a:solidFill>
                  <a:srgbClr val="E10E49"/>
                </a:solidFill>
                <a:prstDash val="solid"/>
                <a:round/>
                <a:headEnd/>
                <a:tailEnd/>
              </a14:hiddenLine>
            </a:ext>
          </a:extLst>
        </p:spPr>
        <p:txBody>
          <a:bodyPr/>
          <a:lstStyle/>
          <a:p>
            <a:pPr algn="ctr">
              <a:defRPr/>
            </a:pPr>
            <a:endParaRPr lang="zh-CN" altLang="en-US"/>
          </a:p>
        </p:txBody>
      </p:sp>
      <p:sp>
        <p:nvSpPr>
          <p:cNvPr id="13333" name="Rectangle 21"/>
          <p:cNvSpPr>
            <a:spLocks noGrp="1" noChangeArrowheads="1"/>
          </p:cNvSpPr>
          <p:nvPr>
            <p:ph type="ctrTitle" sz="quarter"/>
          </p:nvPr>
        </p:nvSpPr>
        <p:spPr>
          <a:xfrm>
            <a:off x="1476375" y="2060575"/>
            <a:ext cx="6264275" cy="1800225"/>
          </a:xfrm>
          <a:extLst>
            <a:ext uri="{AF507438-7753-43E0-B8FC-AC1667EBCBE1}">
              <a14:hiddenEffects xmlns:a14="http://schemas.microsoft.com/office/drawing/2010/main">
                <a:effectLst>
                  <a:outerShdw dist="35921" dir="2700000" algn="ctr" rotWithShape="0">
                    <a:schemeClr val="tx2">
                      <a:alpha val="50000"/>
                    </a:schemeClr>
                  </a:outerShdw>
                </a:effectLst>
              </a14:hiddenEffects>
            </a:ext>
          </a:extLst>
        </p:spPr>
        <p:txBody>
          <a:bodyPr/>
          <a:lstStyle>
            <a:lvl1pPr algn="ctr">
              <a:defRPr sz="3600"/>
            </a:lvl1pPr>
          </a:lstStyle>
          <a:p>
            <a:pPr lvl="0"/>
            <a:r>
              <a:rPr lang="ko-KR" altLang="en-US" noProof="0" smtClean="0"/>
              <a:t>单击此处编辑母版标题样式</a:t>
            </a:r>
          </a:p>
        </p:txBody>
      </p:sp>
      <p:sp>
        <p:nvSpPr>
          <p:cNvPr id="13334" name="Rectangle 22"/>
          <p:cNvSpPr>
            <a:spLocks noGrp="1" noChangeArrowheads="1"/>
          </p:cNvSpPr>
          <p:nvPr>
            <p:ph type="subTitle" sz="quarter" idx="1"/>
          </p:nvPr>
        </p:nvSpPr>
        <p:spPr bwMode="white">
          <a:xfrm>
            <a:off x="1476375" y="4005263"/>
            <a:ext cx="6256338" cy="431800"/>
          </a:xfrm>
        </p:spPr>
        <p:txBody>
          <a:bodyPr/>
          <a:lstStyle>
            <a:lvl1pPr marL="0" indent="0" algn="ctr">
              <a:buFont typeface="Wingdings" pitchFamily="2" charset="2"/>
              <a:buNone/>
              <a:defRPr sz="1800" b="1">
                <a:solidFill>
                  <a:schemeClr val="accent2"/>
                </a:solidFill>
              </a:defRPr>
            </a:lvl1pPr>
          </a:lstStyle>
          <a:p>
            <a:pPr lvl="0"/>
            <a:r>
              <a:rPr lang="ko-KR" altLang="en-US" noProof="0" smtClean="0"/>
              <a:t>单击此处编辑母版副标题样式</a:t>
            </a:r>
          </a:p>
        </p:txBody>
      </p:sp>
    </p:spTree>
    <p:extLst>
      <p:ext uri="{BB962C8B-B14F-4D97-AF65-F5344CB8AC3E}">
        <p14:creationId xmlns:p14="http://schemas.microsoft.com/office/powerpoint/2010/main" val="9626740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8747518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13869396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95288" y="1196975"/>
            <a:ext cx="4110037" cy="2879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57725" y="1196975"/>
            <a:ext cx="4111625" cy="2879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159630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7811152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6332974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4462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2669773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3072862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461859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5"/>
            <a:ext cx="3008313" cy="116205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p:txBody>
          <a:bodyPr/>
          <a:lstStyle>
            <a:lvl1pPr eaLnBrk="0" hangingPunct="0">
              <a:buFontTx/>
              <a:buNone/>
              <a:defRPr>
                <a:latin typeface="Verdana" panose="020B0604030504040204" pitchFamily="34" charset="0"/>
              </a:defRPr>
            </a:lvl1pPr>
          </a:lstStyle>
          <a:p>
            <a:pPr>
              <a:defRPr/>
            </a:pPr>
            <a:fld id="{E7BF4416-B3FA-415C-9EB0-A9C36D020D46}" type="datetime1">
              <a:rPr lang="zh-CN" altLang="en-US"/>
              <a:pPr>
                <a:defRPr/>
              </a:pPr>
              <a:t>2020/11/26</a:t>
            </a:fld>
            <a:endParaRPr lang="en-US" altLang="zh-CN"/>
          </a:p>
        </p:txBody>
      </p:sp>
      <p:sp>
        <p:nvSpPr>
          <p:cNvPr id="6" name="Rectangle 5"/>
          <p:cNvSpPr>
            <a:spLocks noGrp="1" noChangeArrowheads="1"/>
          </p:cNvSpPr>
          <p:nvPr>
            <p:ph type="ftr" sz="quarter" idx="11"/>
          </p:nvPr>
        </p:nvSpPr>
        <p:spPr/>
        <p:txBody>
          <a:bodyPr/>
          <a:lstStyle>
            <a:lvl1pPr algn="l" eaLnBrk="0" hangingPunct="0">
              <a:buFontTx/>
              <a:buNone/>
              <a:defRPr>
                <a:latin typeface="Verdana" panose="020B0604030504040204" pitchFamily="34" charset="0"/>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eaLnBrk="0" hangingPunct="0">
              <a:buFontTx/>
              <a:buNone/>
              <a:defRPr>
                <a:latin typeface="Verdana" panose="020B0604030504040204" pitchFamily="34" charset="0"/>
              </a:defRPr>
            </a:lvl1pPr>
          </a:lstStyle>
          <a:p>
            <a:pPr>
              <a:defRPr/>
            </a:pPr>
            <a:fld id="{CCDF80B1-5281-424E-9460-DFBF94CA219A}" type="slidenum">
              <a:rPr lang="en-US" altLang="zh-CN"/>
              <a:pPr>
                <a:defRPr/>
              </a:pPr>
              <a:t>‹#›</a:t>
            </a:fld>
            <a:endParaRPr lang="en-US" altLang="zh-CN"/>
          </a:p>
        </p:txBody>
      </p:sp>
    </p:spTree>
    <p:extLst>
      <p:ext uri="{BB962C8B-B14F-4D97-AF65-F5344CB8AC3E}">
        <p14:creationId xmlns:p14="http://schemas.microsoft.com/office/powerpoint/2010/main" val="2750849180"/>
      </p:ext>
    </p:extLst>
  </p:cSld>
  <p:clrMapOvr>
    <a:masterClrMapping/>
  </p:clrMapOvr>
  <p:transition spd="slow">
    <p:cove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77025" y="44450"/>
            <a:ext cx="2092325" cy="40322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95288" y="44450"/>
            <a:ext cx="6129337" cy="403225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9963071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395288" y="44450"/>
            <a:ext cx="8374062" cy="403225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1095446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899100" y="914400"/>
            <a:ext cx="7349400" cy="2570400"/>
          </a:xfrm>
        </p:spPr>
        <p:txBody>
          <a:bodyPr lIns="90000" tIns="46800" rIns="90000" bIns="46800" anchor="b" anchorCtr="0">
            <a:normAutofit/>
          </a:bodyPr>
          <a:lstStyle>
            <a:lvl1pPr algn="ctr">
              <a:defRPr sz="4500" b="1" i="0" spc="225"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899100" y="3560400"/>
            <a:ext cx="7349400" cy="1472400"/>
          </a:xfrm>
        </p:spPr>
        <p:txBody>
          <a:bodyPr lIns="90000" tIns="46800" rIns="90000" bIns="46800">
            <a:normAutofit/>
          </a:bodyPr>
          <a:lstStyle>
            <a:lvl1pPr marL="0" indent="0" algn="ctr" eaLnBrk="1" fontAlgn="auto" latinLnBrk="0" hangingPunct="1">
              <a:lnSpc>
                <a:spcPct val="110000"/>
              </a:lnSpc>
              <a:buNone/>
              <a:defRPr sz="1800" u="none" strike="noStrike" kern="1200" cap="none" spc="150" normalizeH="0" baseline="0">
                <a:solidFill>
                  <a:schemeClr val="tx1">
                    <a:lumMod val="65000"/>
                    <a:lumOff val="35000"/>
                  </a:schemeClr>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2020/11/27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7141703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56300" y="608400"/>
            <a:ext cx="8226900" cy="705600"/>
          </a:xfrm>
        </p:spPr>
        <p:txBody>
          <a:bodyPr vert="horz" lIns="90000" tIns="46800" rIns="90000" bIns="46800" rtlCol="0" anchor="ctr" anchorCtr="0">
            <a:normAutofit/>
          </a:bodyPr>
          <a:lstStyle>
            <a:lvl1pPr marL="0" marR="0" algn="l" defTabSz="685800" rtl="0" eaLnBrk="1" fontAlgn="auto" latinLnBrk="0" hangingPunct="1">
              <a:lnSpc>
                <a:spcPct val="100000"/>
              </a:lnSpc>
              <a:buNone/>
              <a:defRPr kumimoji="0" lang="zh-CN" altLang="en-US" sz="2700" b="1" i="0" u="none" strike="noStrike" kern="1200" cap="none" spc="225"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456300" y="1490400"/>
            <a:ext cx="8226900" cy="4759200"/>
          </a:xfrm>
        </p:spPr>
        <p:txBody>
          <a:bodyPr vert="horz" lIns="90000" tIns="46800" rIns="90000" bIns="46800" rtlCol="0">
            <a:normAutofit/>
          </a:bodyPr>
          <a:lstStyle>
            <a:lvl1pPr marL="171450" marR="0" lvl="0" indent="-171450" algn="l" defTabSz="685800" rtl="0" eaLnBrk="1" fontAlgn="auto" latinLnBrk="0" hangingPunct="1">
              <a:lnSpc>
                <a:spcPct val="130000"/>
              </a:lnSpc>
              <a:spcBef>
                <a:spcPts val="0"/>
              </a:spcBef>
              <a:spcAft>
                <a:spcPts val="750"/>
              </a:spcAft>
              <a:buFont typeface="Arial" panose="020B0604020202020204" pitchFamily="34" charset="0"/>
              <a:buChar char="●"/>
              <a:defRPr kumimoji="0" lang="zh-CN" altLang="en-US" sz="135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685800" rtl="0" eaLnBrk="1" fontAlgn="auto" latinLnBrk="0" hangingPunct="1">
              <a:lnSpc>
                <a:spcPct val="120000"/>
              </a:lnSpc>
              <a:spcBef>
                <a:spcPts val="0"/>
              </a:spcBef>
              <a:spcAft>
                <a:spcPts val="450"/>
              </a:spcAft>
              <a:buFont typeface="Arial" panose="020B0604020202020204" pitchFamily="34" charset="0"/>
              <a:buChar char="●"/>
              <a:tabLst>
                <a:tab pos="1207294" algn="l"/>
              </a:tabLst>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685800" rtl="0" eaLnBrk="1" fontAlgn="auto" latinLnBrk="0" hangingPunct="1">
              <a:lnSpc>
                <a:spcPct val="120000"/>
              </a:lnSpc>
              <a:spcBef>
                <a:spcPts val="0"/>
              </a:spcBef>
              <a:spcAft>
                <a:spcPts val="450"/>
              </a:spcAft>
              <a:buFont typeface="Arial" panose="020B0604020202020204" pitchFamily="34" charset="0"/>
              <a:buChar char="●"/>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685800" rtl="0" eaLnBrk="1" fontAlgn="auto" latinLnBrk="0" hangingPunct="1">
              <a:lnSpc>
                <a:spcPct val="120000"/>
              </a:lnSpc>
              <a:spcBef>
                <a:spcPts val="0"/>
              </a:spcBef>
              <a:spcAft>
                <a:spcPts val="225"/>
              </a:spcAft>
              <a:buFont typeface="Wingdings" panose="05000000000000000000" charset="0"/>
              <a:buChar char=""/>
              <a:defRPr kumimoji="0" lang="zh-CN" altLang="en-US" sz="105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685800" rtl="0" eaLnBrk="1" fontAlgn="auto" latinLnBrk="0" hangingPunct="1">
              <a:lnSpc>
                <a:spcPct val="120000"/>
              </a:lnSpc>
              <a:spcBef>
                <a:spcPts val="0"/>
              </a:spcBef>
              <a:spcAft>
                <a:spcPts val="225"/>
              </a:spcAft>
              <a:buFont typeface="Arial" panose="020B0604020202020204" pitchFamily="34" charset="0"/>
              <a:buChar char="•"/>
              <a:defRPr kumimoji="0" lang="zh-CN" altLang="en-US" sz="105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2020/11/27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186697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493100" y="3848400"/>
            <a:ext cx="5826600" cy="766800"/>
          </a:xfrm>
        </p:spPr>
        <p:txBody>
          <a:bodyPr lIns="90000" tIns="46800" rIns="90000" bIns="46800" anchor="b" anchorCtr="0">
            <a:normAutofit/>
          </a:bodyPr>
          <a:lstStyle>
            <a:lvl1pPr>
              <a:defRPr sz="3300" b="1" i="0" u="none" strike="noStrike" kern="1200" cap="none" spc="225"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493100" y="4615200"/>
            <a:ext cx="5826600" cy="867600"/>
          </a:xfrm>
        </p:spPr>
        <p:txBody>
          <a:bodyPr lIns="90000" tIns="46800" rIns="90000" bIns="46800">
            <a:normAutofit/>
          </a:bodyPr>
          <a:lstStyle>
            <a:lvl1pPr marL="0" indent="0" eaLnBrk="1" fontAlgn="auto" latinLnBrk="0" hangingPunct="1">
              <a:lnSpc>
                <a:spcPct val="130000"/>
              </a:lnSpc>
              <a:buNone/>
              <a:defRPr kumimoji="0" lang="zh-CN" altLang="en-US" sz="1350" b="0" i="0" u="none" strike="noStrike" kern="1200" cap="none" spc="113"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2020/11/27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527645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56300" y="608400"/>
            <a:ext cx="8226900" cy="705600"/>
          </a:xfrm>
        </p:spPr>
        <p:txBody>
          <a:bodyPr vert="horz" lIns="90000" tIns="46800" rIns="90000" bIns="46800" rtlCol="0" anchor="ctr" anchorCtr="0">
            <a:normAutofit/>
          </a:bodyPr>
          <a:lstStyle>
            <a:lvl1pPr marL="0" marR="0" lvl="0" algn="l" defTabSz="685800" rtl="0" eaLnBrk="1" fontAlgn="auto" latinLnBrk="0" hangingPunct="1">
              <a:lnSpc>
                <a:spcPct val="100000"/>
              </a:lnSpc>
              <a:buNone/>
              <a:defRPr kumimoji="0" lang="zh-CN" altLang="en-US" sz="2700" b="1" i="0" u="none" strike="noStrike" kern="1200" cap="none" spc="225"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456300" y="1501200"/>
            <a:ext cx="3882600" cy="4748400"/>
          </a:xfrm>
        </p:spPr>
        <p:txBody>
          <a:bodyPr vert="horz" lIns="90000" tIns="46800" rIns="90000" bIns="46800" rtlCol="0">
            <a:normAutofit/>
          </a:bodyPr>
          <a:lstStyle>
            <a:lvl1pPr marL="171450" marR="0" lvl="0" indent="-171450" algn="l" defTabSz="685800" rtl="0" eaLnBrk="1" fontAlgn="auto" latinLnBrk="0" hangingPunct="1">
              <a:lnSpc>
                <a:spcPct val="130000"/>
              </a:lnSpc>
              <a:spcBef>
                <a:spcPts val="0"/>
              </a:spcBef>
              <a:spcAft>
                <a:spcPts val="450"/>
              </a:spcAft>
              <a:buFont typeface="Arial" panose="020B0604020202020204" pitchFamily="34" charset="0"/>
              <a:buChar char="●"/>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685800" rtl="0" eaLnBrk="1" fontAlgn="auto" latinLnBrk="0" hangingPunct="1">
              <a:lnSpc>
                <a:spcPct val="120000"/>
              </a:lnSpc>
              <a:spcBef>
                <a:spcPts val="0"/>
              </a:spcBef>
              <a:spcAft>
                <a:spcPts val="450"/>
              </a:spcAft>
              <a:buFont typeface="Arial" panose="020B0604020202020204" pitchFamily="34" charset="0"/>
              <a:buChar char="●"/>
              <a:tabLst>
                <a:tab pos="1207294" algn="l"/>
              </a:tabLst>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685800" rtl="0" eaLnBrk="1" fontAlgn="auto" latinLnBrk="0" hangingPunct="1">
              <a:lnSpc>
                <a:spcPct val="120000"/>
              </a:lnSpc>
              <a:spcBef>
                <a:spcPts val="0"/>
              </a:spcBef>
              <a:spcAft>
                <a:spcPts val="450"/>
              </a:spcAft>
              <a:buFont typeface="Arial" panose="020B0604020202020204" pitchFamily="34" charset="0"/>
              <a:buChar char="●"/>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685800" rtl="0" eaLnBrk="1" fontAlgn="auto" latinLnBrk="0" hangingPunct="1">
              <a:lnSpc>
                <a:spcPct val="120000"/>
              </a:lnSpc>
              <a:spcBef>
                <a:spcPts val="0"/>
              </a:spcBef>
              <a:spcAft>
                <a:spcPts val="225"/>
              </a:spcAft>
              <a:buFont typeface="Wingdings" panose="05000000000000000000" charset="0"/>
              <a:buChar char=""/>
              <a:defRPr kumimoji="0" lang="zh-CN" altLang="en-US" sz="105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685800" rtl="0" eaLnBrk="1" fontAlgn="auto" latinLnBrk="0" hangingPunct="1">
              <a:lnSpc>
                <a:spcPct val="120000"/>
              </a:lnSpc>
              <a:spcBef>
                <a:spcPts val="0"/>
              </a:spcBef>
              <a:spcAft>
                <a:spcPts val="225"/>
              </a:spcAft>
              <a:buFont typeface="Arial" panose="020B0604020202020204" pitchFamily="34" charset="0"/>
              <a:buChar char="•"/>
              <a:defRPr kumimoji="0" lang="zh-CN" altLang="en-US" sz="105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4808700" y="1501200"/>
            <a:ext cx="3882600" cy="4748400"/>
          </a:xfrm>
        </p:spPr>
        <p:txBody>
          <a:bodyPr lIns="90000" tIns="46800" rIns="90000" bIns="46800">
            <a:normAutofit/>
          </a:bodyPr>
          <a:lstStyle>
            <a:lvl1pPr marL="171450" indent="-171450" eaLnBrk="1" fontAlgn="auto" latinLnBrk="0" hangingPunct="1">
              <a:lnSpc>
                <a:spcPct val="130000"/>
              </a:lnSpc>
              <a:spcAft>
                <a:spcPts val="450"/>
              </a:spcAft>
              <a:buFont typeface="Arial" panose="020B0604020202020204" pitchFamily="34" charset="0"/>
              <a:buChar char="●"/>
              <a:defRPr sz="1200" u="none" strike="noStrike" kern="1200" cap="none" spc="113"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514350" indent="-171450" defTabSz="685800" eaLnBrk="1" fontAlgn="auto" latinLnBrk="0" hangingPunct="1">
              <a:lnSpc>
                <a:spcPct val="120000"/>
              </a:lnSpc>
              <a:buFont typeface="Arial" panose="020B0604020202020204" pitchFamily="34" charset="0"/>
              <a:buChar char="●"/>
              <a:tabLst>
                <a:tab pos="1207294" algn="l"/>
                <a:tab pos="1207294" algn="l"/>
                <a:tab pos="1207294" algn="l"/>
                <a:tab pos="1207294" algn="l"/>
              </a:tabLst>
              <a:defRPr sz="1200" u="none" strike="noStrike" kern="1200" cap="none" spc="113"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857250" indent="-171450" eaLnBrk="1" fontAlgn="auto" latinLnBrk="0" hangingPunct="1">
              <a:lnSpc>
                <a:spcPct val="120000"/>
              </a:lnSpc>
              <a:buFont typeface="Arial" panose="020B0604020202020204" pitchFamily="34" charset="0"/>
              <a:buChar char="●"/>
              <a:defRPr sz="1200" u="none" strike="noStrike" kern="1200" cap="none" spc="113"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200150" indent="-171450" eaLnBrk="1" fontAlgn="auto" latinLnBrk="0" hangingPunct="1">
              <a:lnSpc>
                <a:spcPct val="120000"/>
              </a:lnSpc>
              <a:buFont typeface="Wingdings" panose="05000000000000000000" charset="0"/>
              <a:buChar char=""/>
              <a:defRPr sz="1050" u="none" strike="noStrike" kern="1200" cap="none" spc="113"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050" u="none" strike="noStrike" kern="1200" cap="none" spc="113" normalizeH="0">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2020/11/27</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047343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56300" y="608400"/>
            <a:ext cx="8226900" cy="705600"/>
          </a:xfrm>
        </p:spPr>
        <p:txBody>
          <a:bodyPr vert="horz" lIns="90000" tIns="46800" rIns="90000" bIns="46800" rtlCol="0" anchor="ctr" anchorCtr="0">
            <a:normAutofit/>
          </a:bodyPr>
          <a:lstStyle>
            <a:lvl1pPr marL="0" marR="0" lvl="0" algn="l" defTabSz="685800" rtl="0" eaLnBrk="1" fontAlgn="auto" latinLnBrk="0" hangingPunct="1">
              <a:lnSpc>
                <a:spcPct val="100000"/>
              </a:lnSpc>
              <a:buNone/>
              <a:defRPr kumimoji="0" lang="zh-CN" altLang="en-US" sz="2700" b="1" i="0" u="none" strike="noStrike" kern="1200" cap="none" spc="225"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456300" y="1429200"/>
            <a:ext cx="40068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1500" b="1"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456300" y="1854000"/>
            <a:ext cx="4006800" cy="4395600"/>
          </a:xfrm>
        </p:spPr>
        <p:txBody>
          <a:bodyPr vert="horz" lIns="101600" tIns="0" rIns="82550" bIns="0" rtlCol="0">
            <a:normAutofit/>
          </a:bodyPr>
          <a:lstStyle>
            <a:lvl1pPr marL="171450" marR="0" lvl="0" indent="-171450" algn="l" defTabSz="685800" rtl="0" eaLnBrk="1" fontAlgn="auto" latinLnBrk="0" hangingPunct="1">
              <a:lnSpc>
                <a:spcPct val="130000"/>
              </a:lnSpc>
              <a:spcBef>
                <a:spcPts val="0"/>
              </a:spcBef>
              <a:spcAft>
                <a:spcPts val="450"/>
              </a:spcAft>
              <a:buFont typeface="Arial" panose="020B0604020202020204" pitchFamily="34" charset="0"/>
              <a:buChar char="●"/>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685800" rtl="0" eaLnBrk="1" fontAlgn="auto" latinLnBrk="0" hangingPunct="1">
              <a:lnSpc>
                <a:spcPct val="120000"/>
              </a:lnSpc>
              <a:spcBef>
                <a:spcPts val="0"/>
              </a:spcBef>
              <a:spcAft>
                <a:spcPts val="450"/>
              </a:spcAft>
              <a:buFont typeface="Arial" panose="020B0604020202020204" pitchFamily="34" charset="0"/>
              <a:buChar char="●"/>
              <a:tabLst>
                <a:tab pos="1207294" algn="l"/>
              </a:tabLst>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685800" rtl="0" eaLnBrk="1" fontAlgn="auto" latinLnBrk="0" hangingPunct="1">
              <a:lnSpc>
                <a:spcPct val="120000"/>
              </a:lnSpc>
              <a:spcBef>
                <a:spcPts val="0"/>
              </a:spcBef>
              <a:spcAft>
                <a:spcPts val="450"/>
              </a:spcAft>
              <a:buFont typeface="Arial" panose="020B0604020202020204" pitchFamily="34" charset="0"/>
              <a:buChar char="●"/>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685800" rtl="0" eaLnBrk="1" fontAlgn="auto" latinLnBrk="0" hangingPunct="1">
              <a:lnSpc>
                <a:spcPct val="120000"/>
              </a:lnSpc>
              <a:spcBef>
                <a:spcPts val="0"/>
              </a:spcBef>
              <a:spcAft>
                <a:spcPts val="225"/>
              </a:spcAft>
              <a:buFont typeface="Wingdings" panose="05000000000000000000" charset="0"/>
              <a:buChar char=""/>
              <a:defRPr kumimoji="0" lang="zh-CN" altLang="en-US" sz="105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685800" rtl="0" eaLnBrk="1" fontAlgn="auto" latinLnBrk="0" hangingPunct="1">
              <a:lnSpc>
                <a:spcPct val="120000"/>
              </a:lnSpc>
              <a:spcBef>
                <a:spcPts val="0"/>
              </a:spcBef>
              <a:spcAft>
                <a:spcPts val="225"/>
              </a:spcAft>
              <a:buFont typeface="Arial" panose="020B0604020202020204" pitchFamily="34" charset="0"/>
              <a:buChar char="•"/>
              <a:defRPr kumimoji="0" lang="zh-CN" altLang="en-US" sz="105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4676813" y="1421729"/>
            <a:ext cx="4006800" cy="381600"/>
          </a:xfrm>
        </p:spPr>
        <p:txBody>
          <a:bodyPr vert="horz" lIns="101600" tIns="38100" rIns="76200" bIns="38100" rtlCol="0" anchor="t" anchorCtr="0">
            <a:normAutofit/>
          </a:bodyPr>
          <a:lstStyle>
            <a:lvl1pPr marL="0" marR="0" lvl="0" indent="0" algn="l" defTabSz="685800" rtl="0" eaLnBrk="1" fontAlgn="auto" latinLnBrk="0" hangingPunct="1">
              <a:lnSpc>
                <a:spcPct val="100000"/>
              </a:lnSpc>
              <a:spcBef>
                <a:spcPts val="0"/>
              </a:spcBef>
              <a:spcAft>
                <a:spcPts val="0"/>
              </a:spcAft>
              <a:buFont typeface="Arial" panose="020B0604020202020204" pitchFamily="34" charset="0"/>
              <a:buNone/>
              <a:defRPr kumimoji="0" lang="zh-CN" altLang="en-US" sz="1500" b="1"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4676813" y="1854000"/>
            <a:ext cx="4006800" cy="4395600"/>
          </a:xfrm>
        </p:spPr>
        <p:txBody>
          <a:bodyPr vert="horz" lIns="101600" tIns="0" rIns="82550" bIns="0" rtlCol="0">
            <a:normAutofit/>
          </a:bodyPr>
          <a:lstStyle>
            <a:lvl1pPr marL="171450" marR="0" lvl="0" indent="-171450" algn="l" defTabSz="685800" rtl="0" eaLnBrk="1" fontAlgn="auto" latinLnBrk="0" hangingPunct="1">
              <a:lnSpc>
                <a:spcPct val="130000"/>
              </a:lnSpc>
              <a:spcBef>
                <a:spcPts val="0"/>
              </a:spcBef>
              <a:spcAft>
                <a:spcPts val="450"/>
              </a:spcAft>
              <a:buFont typeface="Arial" panose="020B0604020202020204" pitchFamily="34" charset="0"/>
              <a:buChar char="●"/>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685800" rtl="0" eaLnBrk="1" fontAlgn="auto" latinLnBrk="0" hangingPunct="1">
              <a:lnSpc>
                <a:spcPct val="120000"/>
              </a:lnSpc>
              <a:spcBef>
                <a:spcPts val="0"/>
              </a:spcBef>
              <a:spcAft>
                <a:spcPts val="450"/>
              </a:spcAft>
              <a:buFont typeface="Arial" panose="020B0604020202020204" pitchFamily="34" charset="0"/>
              <a:buChar char="●"/>
              <a:tabLst>
                <a:tab pos="1207294" algn="l"/>
              </a:tabLst>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685800" rtl="0" eaLnBrk="1" fontAlgn="auto" latinLnBrk="0" hangingPunct="1">
              <a:lnSpc>
                <a:spcPct val="120000"/>
              </a:lnSpc>
              <a:spcBef>
                <a:spcPts val="0"/>
              </a:spcBef>
              <a:spcAft>
                <a:spcPts val="450"/>
              </a:spcAft>
              <a:buFont typeface="Arial" panose="020B0604020202020204" pitchFamily="34" charset="0"/>
              <a:buChar char="●"/>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685800" rtl="0" eaLnBrk="1" fontAlgn="auto" latinLnBrk="0" hangingPunct="1">
              <a:lnSpc>
                <a:spcPct val="120000"/>
              </a:lnSpc>
              <a:spcBef>
                <a:spcPts val="0"/>
              </a:spcBef>
              <a:spcAft>
                <a:spcPts val="225"/>
              </a:spcAft>
              <a:buFont typeface="Wingdings" panose="05000000000000000000" charset="0"/>
              <a:buChar char=""/>
              <a:defRPr kumimoji="0" lang="zh-CN" altLang="en-US" sz="105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685800" rtl="0" eaLnBrk="1" fontAlgn="auto" latinLnBrk="0" hangingPunct="1">
              <a:lnSpc>
                <a:spcPct val="120000"/>
              </a:lnSpc>
              <a:spcBef>
                <a:spcPts val="0"/>
              </a:spcBef>
              <a:spcAft>
                <a:spcPts val="225"/>
              </a:spcAft>
              <a:buFont typeface="Arial" panose="020B0604020202020204" pitchFamily="34" charset="0"/>
              <a:buChar char="•"/>
              <a:defRPr kumimoji="0" lang="zh-CN" altLang="en-US" sz="105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2020/11/27</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307273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56300" y="608400"/>
            <a:ext cx="8226900" cy="705600"/>
          </a:xfrm>
        </p:spPr>
        <p:txBody>
          <a:bodyPr vert="horz" lIns="90000" tIns="46800" rIns="90000" bIns="46800" rtlCol="0" anchor="ctr" anchorCtr="0">
            <a:normAutofit/>
          </a:bodyPr>
          <a:lstStyle>
            <a:lvl1pPr marL="0" marR="0" lvl="0" algn="l" defTabSz="685800" rtl="0" eaLnBrk="1" fontAlgn="auto" latinLnBrk="0" hangingPunct="1">
              <a:lnSpc>
                <a:spcPct val="100000"/>
              </a:lnSpc>
              <a:buNone/>
              <a:defRPr kumimoji="0" lang="zh-CN" altLang="en-US" sz="2700" b="1" i="0" u="none" strike="noStrike" kern="1200" cap="none" spc="225"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2020/11/27</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327935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2020/11/27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792183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456248" y="1555115"/>
            <a:ext cx="3924776" cy="4608195"/>
          </a:xfrm>
        </p:spPr>
        <p:txBody>
          <a:bodyPr vert="horz" lIns="90000" tIns="46800" rIns="90000" bIns="46800" rtlCol="0">
            <a:normAutofit/>
          </a:bodyPr>
          <a:lstStyle>
            <a:lvl1pPr marL="0" marR="0" lvl="0" indent="0" algn="l" defTabSz="685800" rtl="0" eaLnBrk="1" fontAlgn="auto" latinLnBrk="0" hangingPunct="1">
              <a:lnSpc>
                <a:spcPct val="130000"/>
              </a:lnSpc>
              <a:spcBef>
                <a:spcPts val="0"/>
              </a:spcBef>
              <a:spcAft>
                <a:spcPts val="750"/>
              </a:spcAft>
              <a:buFont typeface="Arial" panose="020B0604020202020204" pitchFamily="34" charset="0"/>
              <a:buNone/>
              <a:defRPr kumimoji="0" lang="zh-CN" altLang="en-US" sz="12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685800" rtl="0" eaLnBrk="1" fontAlgn="auto" latinLnBrk="0" hangingPunct="1">
              <a:lnSpc>
                <a:spcPct val="130000"/>
              </a:lnSpc>
              <a:spcBef>
                <a:spcPts val="0"/>
              </a:spcBef>
              <a:spcAft>
                <a:spcPts val="750"/>
              </a:spcAft>
              <a:buFont typeface="Arial" panose="020B0604020202020204" pitchFamily="34" charset="0"/>
              <a:buChar char="•"/>
              <a:tabLst>
                <a:tab pos="1207294" algn="l"/>
              </a:tabLst>
              <a:defRPr kumimoji="0" lang="zh-CN" altLang="en-US" sz="1200" b="0" i="0" u="none" strike="noStrike" kern="1200" cap="none" spc="113" normalizeH="0" baseline="0" noProof="1" dirty="0">
                <a:solidFill>
                  <a:schemeClr val="tx1"/>
                </a:solidFill>
                <a:uFillTx/>
                <a:latin typeface="+mn-lt"/>
                <a:ea typeface="+mn-ea"/>
                <a:cs typeface="+mn-cs"/>
                <a:sym typeface="+mn-ea"/>
              </a:defRPr>
            </a:lvl2pPr>
            <a:lvl3pPr marL="857250" marR="0" lvl="2" indent="-171450" algn="l" defTabSz="685800"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3pPr>
            <a:lvl4pPr marL="1200150" marR="0" lvl="3" indent="-171450" algn="l" defTabSz="685800"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4pPr>
            <a:lvl5pPr marL="1543050" marR="0" lvl="4" indent="-171450" algn="l" defTabSz="685800"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4762800" y="1555200"/>
            <a:ext cx="3920400" cy="4608000"/>
          </a:xfrm>
        </p:spPr>
        <p:txBody>
          <a:bodyPr vert="horz" lIns="90000" tIns="46800" rIns="90000" bIns="46800" rtlCol="0">
            <a:normAutofit/>
          </a:bodyPr>
          <a:lstStyle>
            <a:lvl1pPr marL="0" marR="0" lvl="0" indent="0" algn="l" defTabSz="685800" rtl="0" eaLnBrk="1" fontAlgn="auto" latinLnBrk="0" hangingPunct="1">
              <a:lnSpc>
                <a:spcPct val="130000"/>
              </a:lnSpc>
              <a:spcBef>
                <a:spcPts val="0"/>
              </a:spcBef>
              <a:spcAft>
                <a:spcPts val="450"/>
              </a:spcAft>
              <a:buFont typeface="Arial" panose="020B0604020202020204" pitchFamily="34" charset="0"/>
              <a:buNone/>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342900" indent="0" defTabSz="685800" eaLnBrk="1" fontAlgn="auto" latinLnBrk="0" hangingPunct="1">
              <a:buNone/>
              <a:tabLst>
                <a:tab pos="1207294" algn="l"/>
                <a:tab pos="1207294" algn="l"/>
                <a:tab pos="1207294" algn="l"/>
                <a:tab pos="1207294" algn="l"/>
                <a:tab pos="1207294" algn="l"/>
                <a:tab pos="1207294" algn="l"/>
                <a:tab pos="1207294" algn="l"/>
                <a:tab pos="1207294" algn="l"/>
              </a:tabLst>
              <a:defRPr u="none" strike="noStrike" kern="1200" cap="none" spc="113"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defRPr u="none" strike="noStrike" kern="1200" cap="none" spc="113"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13"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13"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2020/11/27</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lvl1pPr>
              <a:defRPr baseline="0"/>
            </a:lvl1pPr>
          </a:lstStyle>
          <a:p>
            <a:r>
              <a:rPr lang="zh-CN" altLang="en-US"/>
              <a:t>单击此处编辑母版标题样式</a:t>
            </a:r>
          </a:p>
        </p:txBody>
      </p:sp>
    </p:spTree>
    <p:extLst>
      <p:ext uri="{BB962C8B-B14F-4D97-AF65-F5344CB8AC3E}">
        <p14:creationId xmlns:p14="http://schemas.microsoft.com/office/powerpoint/2010/main" val="1900124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6"/>
            <a:ext cx="5486400" cy="566739"/>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4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p:txBody>
          <a:bodyPr/>
          <a:lstStyle>
            <a:lvl1pPr eaLnBrk="0" hangingPunct="0">
              <a:buFontTx/>
              <a:buNone/>
              <a:defRPr>
                <a:latin typeface="Verdana" panose="020B0604030504040204" pitchFamily="34" charset="0"/>
              </a:defRPr>
            </a:lvl1pPr>
          </a:lstStyle>
          <a:p>
            <a:pPr>
              <a:defRPr/>
            </a:pPr>
            <a:fld id="{D2D6CCEC-3F1E-49B3-8686-8FC2031ABDED}" type="datetime1">
              <a:rPr lang="zh-CN" altLang="en-US"/>
              <a:pPr>
                <a:defRPr/>
              </a:pPr>
              <a:t>2020/11/26</a:t>
            </a:fld>
            <a:endParaRPr lang="en-US" altLang="zh-CN"/>
          </a:p>
        </p:txBody>
      </p:sp>
      <p:sp>
        <p:nvSpPr>
          <p:cNvPr id="6" name="Rectangle 5"/>
          <p:cNvSpPr>
            <a:spLocks noGrp="1" noChangeArrowheads="1"/>
          </p:cNvSpPr>
          <p:nvPr>
            <p:ph type="ftr" sz="quarter" idx="11"/>
          </p:nvPr>
        </p:nvSpPr>
        <p:spPr/>
        <p:txBody>
          <a:bodyPr/>
          <a:lstStyle>
            <a:lvl1pPr algn="l" eaLnBrk="0" hangingPunct="0">
              <a:buFontTx/>
              <a:buNone/>
              <a:defRPr>
                <a:latin typeface="Verdana" panose="020B0604030504040204" pitchFamily="34" charset="0"/>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eaLnBrk="0" hangingPunct="0">
              <a:buFontTx/>
              <a:buNone/>
              <a:defRPr>
                <a:latin typeface="Verdana" panose="020B0604030504040204" pitchFamily="34" charset="0"/>
              </a:defRPr>
            </a:lvl1pPr>
          </a:lstStyle>
          <a:p>
            <a:pPr>
              <a:defRPr/>
            </a:pPr>
            <a:fld id="{4EDAF8AF-B8C2-4DD1-9AE5-6BF53C88A88D}" type="slidenum">
              <a:rPr lang="en-US" altLang="zh-CN"/>
              <a:pPr>
                <a:defRPr/>
              </a:pPr>
              <a:t>‹#›</a:t>
            </a:fld>
            <a:endParaRPr lang="en-US" altLang="zh-CN"/>
          </a:p>
        </p:txBody>
      </p:sp>
    </p:spTree>
    <p:extLst>
      <p:ext uri="{BB962C8B-B14F-4D97-AF65-F5344CB8AC3E}">
        <p14:creationId xmlns:p14="http://schemas.microsoft.com/office/powerpoint/2010/main" val="327857934"/>
      </p:ext>
    </p:extLst>
  </p:cSld>
  <p:clrMapOvr>
    <a:masterClrMapping/>
  </p:clrMapOvr>
  <p:transition spd="slow">
    <p:cove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7676100" y="914400"/>
            <a:ext cx="783000" cy="5029200"/>
          </a:xfrm>
        </p:spPr>
        <p:txBody>
          <a:bodyPr vert="eaVert" lIns="90000" tIns="46800" rIns="90000" bIns="46800" rtlCol="0" anchor="ctr" anchorCtr="0">
            <a:normAutofit/>
          </a:bodyPr>
          <a:lstStyle>
            <a:lvl1pPr marL="0" marR="0" lvl="0" algn="l" defTabSz="685800" rtl="0" eaLnBrk="1" fontAlgn="auto" latinLnBrk="0" hangingPunct="1">
              <a:lnSpc>
                <a:spcPct val="100000"/>
              </a:lnSpc>
              <a:spcAft>
                <a:spcPts val="0"/>
              </a:spcAft>
              <a:buNone/>
              <a:defRPr kumimoji="0" lang="zh-CN" altLang="en-US" sz="2100" b="1" i="0" u="none" strike="noStrike" kern="1200" cap="none" spc="225"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685800" y="914400"/>
            <a:ext cx="6876900" cy="5029200"/>
          </a:xfrm>
        </p:spPr>
        <p:txBody>
          <a:bodyPr vert="eaVert" lIns="46800" tIns="46800" rIns="46800" bIns="46800"/>
          <a:lstStyle>
            <a:lvl1pPr marL="171450" indent="-171450" eaLnBrk="1" fontAlgn="auto" latinLnBrk="0" hangingPunct="1">
              <a:lnSpc>
                <a:spcPct val="130000"/>
              </a:lnSpc>
              <a:spcAft>
                <a:spcPts val="750"/>
              </a:spcAft>
              <a:buFont typeface="Arial" panose="020B0604020202020204" pitchFamily="34" charset="0"/>
              <a:buChar char="●"/>
              <a:defRPr u="none" strike="noStrike" kern="1200" cap="none" spc="113" normalizeH="0" baseline="0">
                <a:solidFill>
                  <a:schemeClr val="tx1">
                    <a:lumMod val="65000"/>
                    <a:lumOff val="35000"/>
                  </a:schemeClr>
                </a:solidFill>
                <a:uFillTx/>
              </a:defRPr>
            </a:lvl1pPr>
            <a:lvl2pPr marL="514350" indent="-171450" defTabSz="685800" eaLnBrk="1" fontAlgn="auto" latinLnBrk="0" hangingPunct="1">
              <a:lnSpc>
                <a:spcPct val="120000"/>
              </a:lnSpc>
              <a:spcAft>
                <a:spcPts val="450"/>
              </a:spcAft>
              <a:buFont typeface="Arial" panose="020B0604020202020204" pitchFamily="34" charset="0"/>
              <a:buChar char="●"/>
              <a:tabLst>
                <a:tab pos="1207294" algn="l"/>
                <a:tab pos="1207294" algn="l"/>
                <a:tab pos="1207294" algn="l"/>
                <a:tab pos="1207294" algn="l"/>
              </a:tabLst>
              <a:defRPr u="none" strike="noStrike" kern="1200" cap="none" spc="113" normalizeH="0" baseline="0">
                <a:solidFill>
                  <a:schemeClr val="tx1">
                    <a:lumMod val="65000"/>
                    <a:lumOff val="35000"/>
                  </a:schemeClr>
                </a:solidFill>
                <a:uFillTx/>
              </a:defRPr>
            </a:lvl2pPr>
            <a:lvl3pPr marL="857250" indent="-171450" eaLnBrk="1" fontAlgn="auto" latinLnBrk="0" hangingPunct="1">
              <a:lnSpc>
                <a:spcPct val="120000"/>
              </a:lnSpc>
              <a:spcAft>
                <a:spcPts val="450"/>
              </a:spcAft>
              <a:buFont typeface="Arial" panose="020B0604020202020204" pitchFamily="34" charset="0"/>
              <a:buChar char="●"/>
              <a:defRPr u="none" strike="noStrike" kern="1200" cap="none" spc="113" normalizeH="0" baseline="0">
                <a:solidFill>
                  <a:schemeClr val="tx1">
                    <a:lumMod val="65000"/>
                    <a:lumOff val="35000"/>
                  </a:schemeClr>
                </a:solidFill>
                <a:uFillTx/>
              </a:defRPr>
            </a:lvl3pPr>
            <a:lvl4pPr marL="1200150" indent="-171450" eaLnBrk="1" fontAlgn="auto" latinLnBrk="0" hangingPunct="1">
              <a:lnSpc>
                <a:spcPct val="120000"/>
              </a:lnSpc>
              <a:spcAft>
                <a:spcPts val="225"/>
              </a:spcAft>
              <a:buFont typeface="Wingdings" panose="05000000000000000000" charset="0"/>
              <a:buChar char=""/>
              <a:defRPr u="none" strike="noStrike" kern="1200" cap="none" spc="113" normalizeH="0" baseline="0">
                <a:solidFill>
                  <a:schemeClr val="tx1">
                    <a:lumMod val="65000"/>
                    <a:lumOff val="35000"/>
                  </a:schemeClr>
                </a:solidFill>
                <a:uFillTx/>
              </a:defRPr>
            </a:lvl4pPr>
            <a:lvl5pPr marL="1543050" indent="-171450" eaLnBrk="1" fontAlgn="auto" latinLnBrk="0" hangingPunct="1">
              <a:lnSpc>
                <a:spcPct val="120000"/>
              </a:lnSpc>
              <a:spcAft>
                <a:spcPts val="225"/>
              </a:spcAft>
              <a:buFont typeface="Arial" panose="020B0604020202020204" pitchFamily="34" charset="0"/>
              <a:buChar char="•"/>
              <a:defRPr u="none" strike="noStrike" kern="1200" cap="none" spc="113"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2020/11/27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721755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2020/11/27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456300" y="774000"/>
            <a:ext cx="8229600" cy="5482800"/>
          </a:xfrm>
        </p:spPr>
        <p:txBody>
          <a:bodyPr/>
          <a:lstStyle>
            <a:lvl1pPr marL="171450" indent="-171450" eaLnBrk="1" fontAlgn="auto" latinLnBrk="0" hangingPunct="1">
              <a:lnSpc>
                <a:spcPct val="130000"/>
              </a:lnSpc>
              <a:buFont typeface="Arial" panose="020B0604020202020204" pitchFamily="34" charset="0"/>
              <a:buChar char="●"/>
              <a:defRPr u="none" strike="noStrike" kern="1200" cap="none" spc="113" normalizeH="0" baseline="0">
                <a:solidFill>
                  <a:schemeClr val="tx1">
                    <a:lumMod val="65000"/>
                    <a:lumOff val="35000"/>
                  </a:schemeClr>
                </a:solidFill>
                <a:uFillTx/>
              </a:defRPr>
            </a:lvl1pPr>
            <a:lvl2pPr marL="514350" indent="-171450" defTabSz="685800" eaLnBrk="1" fontAlgn="auto" latinLnBrk="0" hangingPunct="1">
              <a:lnSpc>
                <a:spcPct val="120000"/>
              </a:lnSpc>
              <a:buFont typeface="Arial" panose="020B0604020202020204" pitchFamily="34" charset="0"/>
              <a:buChar char="●"/>
              <a:tabLst>
                <a:tab pos="1207294" algn="l"/>
                <a:tab pos="1207294" algn="l"/>
                <a:tab pos="1207294" algn="l"/>
                <a:tab pos="1207294" algn="l"/>
              </a:tabLst>
              <a:defRPr u="none" strike="noStrike" kern="1200" cap="none" spc="113" normalizeH="0" baseline="0">
                <a:solidFill>
                  <a:schemeClr val="tx1">
                    <a:lumMod val="65000"/>
                    <a:lumOff val="35000"/>
                  </a:schemeClr>
                </a:solidFill>
                <a:uFillTx/>
              </a:defRPr>
            </a:lvl2pPr>
            <a:lvl3pPr marL="857250" indent="-171450" eaLnBrk="1" fontAlgn="auto" latinLnBrk="0" hangingPunct="1">
              <a:lnSpc>
                <a:spcPct val="120000"/>
              </a:lnSpc>
              <a:buFont typeface="Arial" panose="020B0604020202020204" pitchFamily="34" charset="0"/>
              <a:buChar char="●"/>
              <a:defRPr u="none" strike="noStrike" kern="1200" cap="none" spc="113" normalizeH="0" baseline="0">
                <a:solidFill>
                  <a:schemeClr val="tx1">
                    <a:lumMod val="65000"/>
                    <a:lumOff val="35000"/>
                  </a:schemeClr>
                </a:solidFill>
                <a:uFillTx/>
              </a:defRPr>
            </a:lvl3pPr>
            <a:lvl4pPr marL="1200150" indent="-171450" eaLnBrk="1" fontAlgn="auto" latinLnBrk="0" hangingPunct="1">
              <a:lnSpc>
                <a:spcPct val="120000"/>
              </a:lnSpc>
              <a:buFont typeface="Wingdings" panose="05000000000000000000" charset="0"/>
              <a:buChar char=""/>
              <a:defRPr u="none" strike="noStrike" kern="1200" cap="none" spc="113" normalizeH="0" baseline="0">
                <a:solidFill>
                  <a:schemeClr val="tx1">
                    <a:lumMod val="65000"/>
                    <a:lumOff val="35000"/>
                  </a:schemeClr>
                </a:solidFill>
                <a:uFillTx/>
              </a:defRPr>
            </a:lvl4pPr>
            <a:lvl5pPr marL="1543050" indent="-171450" eaLnBrk="1" fontAlgn="auto" latinLnBrk="0" hangingPunct="1">
              <a:lnSpc>
                <a:spcPct val="120000"/>
              </a:lnSpc>
              <a:buFont typeface="Arial" panose="020B0604020202020204" pitchFamily="34" charset="0"/>
              <a:buChar char="•"/>
              <a:defRPr u="none" strike="noStrike" kern="1200" cap="none" spc="113"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8860708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2020/11/27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899100" y="2484000"/>
            <a:ext cx="7349400" cy="1018800"/>
          </a:xfrm>
        </p:spPr>
        <p:txBody>
          <a:bodyPr vert="horz" lIns="90000" tIns="46800" rIns="90000" bIns="46800" rtlCol="0" anchor="t" anchorCtr="0">
            <a:normAutofit/>
          </a:bodyPr>
          <a:lstStyle>
            <a:lvl1pPr marL="0" marR="0" algn="ctr" defTabSz="685800" rtl="0" eaLnBrk="1" fontAlgn="auto" latinLnBrk="0" hangingPunct="1">
              <a:lnSpc>
                <a:spcPct val="100000"/>
              </a:lnSpc>
              <a:buNone/>
              <a:defRPr kumimoji="0" lang="zh-CN" altLang="en-US" sz="4500" b="1" i="0" u="none" strike="noStrike" kern="1200" cap="none" spc="225"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899100" y="3560400"/>
            <a:ext cx="7349400" cy="471600"/>
          </a:xfrm>
        </p:spPr>
        <p:txBody>
          <a:bodyPr lIns="90000" tIns="46800" rIns="90000" bIns="46800">
            <a:normAutofit/>
          </a:bodyPr>
          <a:lstStyle>
            <a:lvl1pPr marL="0" indent="0" algn="ctr">
              <a:lnSpc>
                <a:spcPct val="110000"/>
              </a:lnSpc>
              <a:buNone/>
              <a:defRPr sz="1800" spc="150" baseline="0">
                <a:solidFill>
                  <a:schemeClr val="tx1">
                    <a:lumMod val="65000"/>
                    <a:lumOff val="35000"/>
                  </a:schemeClr>
                </a:solidFill>
              </a:defRPr>
            </a:lvl1pPr>
          </a:lstStyle>
          <a:p>
            <a:pPr lvl="0"/>
            <a:r>
              <a:rPr lang="zh-CN" altLang="en-US" dirty="0"/>
              <a:t>单击此处编辑母版文本样式</a:t>
            </a:r>
          </a:p>
        </p:txBody>
      </p:sp>
    </p:spTree>
    <p:extLst>
      <p:ext uri="{BB962C8B-B14F-4D97-AF65-F5344CB8AC3E}">
        <p14:creationId xmlns:p14="http://schemas.microsoft.com/office/powerpoint/2010/main" val="18899415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2020/11/27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1561450"/>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2020/11/27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5901231"/>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hasCustomPrompt="1"/>
          </p:nvPr>
        </p:nvSpPr>
        <p:spPr>
          <a:xfrm>
            <a:off x="623888" y="4589465"/>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2020/11/27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22194576"/>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hasCustomPrompt="1"/>
          </p:nvPr>
        </p:nvSpPr>
        <p:spPr>
          <a:xfrm>
            <a:off x="628650" y="1825625"/>
            <a:ext cx="38862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hasCustomPrompt="1"/>
          </p:nvPr>
        </p:nvSpPr>
        <p:spPr>
          <a:xfrm>
            <a:off x="4629150" y="1825625"/>
            <a:ext cx="38862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2020/11/27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1793378"/>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hasCustomPrompt="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4" name="Content Placeholder 3"/>
          <p:cNvSpPr>
            <a:spLocks noGrp="1"/>
          </p:cNvSpPr>
          <p:nvPr>
            <p:ph sz="half" idx="2" hasCustomPrompt="1"/>
          </p:nvPr>
        </p:nvSpPr>
        <p:spPr>
          <a:xfrm>
            <a:off x="629842" y="2505075"/>
            <a:ext cx="3868340"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hasCustomPrompt="1"/>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编辑母版文本样式</a:t>
            </a:r>
          </a:p>
        </p:txBody>
      </p:sp>
      <p:sp>
        <p:nvSpPr>
          <p:cNvPr id="6" name="Content Placeholder 5"/>
          <p:cNvSpPr>
            <a:spLocks noGrp="1"/>
          </p:cNvSpPr>
          <p:nvPr>
            <p:ph sz="quarter" idx="4" hasCustomPrompt="1"/>
          </p:nvPr>
        </p:nvSpPr>
        <p:spPr>
          <a:xfrm>
            <a:off x="4629150" y="2505075"/>
            <a:ext cx="3887391"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2020/11/27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0386911"/>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2020/11/27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64926411"/>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2020/11/27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9505571"/>
      </p:ext>
    </p:extLst>
  </p:cSld>
  <p:clrMapOvr>
    <a:masterClrMapping/>
  </p:clrMapOvr>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jpeg"/><Relationship Id="rId3" Type="http://schemas.openxmlformats.org/officeDocument/2006/relationships/slideLayout" Target="../slideLayouts/slideLayout3.xml"/><Relationship Id="rId21" Type="http://schemas.openxmlformats.org/officeDocument/2006/relationships/image" Target="../media/image9.jpe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jpeg"/><Relationship Id="rId20"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19" Type="http://schemas.openxmlformats.org/officeDocument/2006/relationships/image" Target="../media/image7.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theme" Target="../theme/theme3.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image" Target="../media/image13.JPG"/><Relationship Id="rId5" Type="http://schemas.openxmlformats.org/officeDocument/2006/relationships/slideLayout" Target="../slideLayouts/slideLayout54.xml"/><Relationship Id="rId10" Type="http://schemas.openxmlformats.org/officeDocument/2006/relationships/theme" Target="../theme/theme5.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16.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17" Type="http://schemas.openxmlformats.org/officeDocument/2006/relationships/tags" Target="../tags/tag5.xml"/><Relationship Id="rId2" Type="http://schemas.openxmlformats.org/officeDocument/2006/relationships/slideLayout" Target="../slideLayouts/slideLayout83.xml"/><Relationship Id="rId16" Type="http://schemas.openxmlformats.org/officeDocument/2006/relationships/tags" Target="../tags/tag4.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ags" Target="../tags/tag3.xml"/><Relationship Id="rId10" Type="http://schemas.openxmlformats.org/officeDocument/2006/relationships/slideLayout" Target="../slideLayouts/slideLayout91.xml"/><Relationship Id="rId19" Type="http://schemas.openxmlformats.org/officeDocument/2006/relationships/image" Target="../media/image18.jpe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ags" Target="../tags/tag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image" Target="../media/image20.png"/><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gradFill rotWithShape="1">
          <a:gsLst>
            <a:gs pos="0">
              <a:srgbClr val="000000"/>
            </a:gs>
            <a:gs pos="92999">
              <a:srgbClr val="85C2FF"/>
            </a:gs>
            <a:gs pos="100000">
              <a:srgbClr val="C4D6EB"/>
            </a:gs>
            <a:gs pos="100000">
              <a:srgbClr val="FFEBFA"/>
            </a:gs>
          </a:gsLst>
          <a:lin ang="5400000"/>
        </a:gradFill>
        <a:effectLst/>
      </p:bgPr>
    </p:bg>
    <p:spTree>
      <p:nvGrpSpPr>
        <p:cNvPr id="1" name=""/>
        <p:cNvGrpSpPr/>
        <p:nvPr/>
      </p:nvGrpSpPr>
      <p:grpSpPr>
        <a:xfrm>
          <a:off x="0" y="0"/>
          <a:ext cx="0" cy="0"/>
          <a:chOff x="0" y="0"/>
          <a:chExt cx="0" cy="0"/>
        </a:xfrm>
      </p:grpSpPr>
      <p:pic>
        <p:nvPicPr>
          <p:cNvPr id="1026"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2" descr="a_1"/>
          <p:cNvPicPr>
            <a:picLocks noChangeAspect="1" noChangeArrowheads="1"/>
          </p:cNvPicPr>
          <p:nvPr/>
        </p:nvPicPr>
        <p:blipFill>
          <a:blip r:embed="rId14">
            <a:extLst>
              <a:ext uri="{28A0092B-C50C-407E-A947-70E740481C1C}">
                <a14:useLocalDpi xmlns:a14="http://schemas.microsoft.com/office/drawing/2010/main" val="0"/>
              </a:ext>
            </a:extLst>
          </a:blip>
          <a:srcRect l="2174"/>
          <a:stretch>
            <a:fillRect/>
          </a:stretch>
        </p:blipFill>
        <p:spPr bwMode="auto">
          <a:xfrm>
            <a:off x="0" y="0"/>
            <a:ext cx="914400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22"/>
          <p:cNvSpPr>
            <a:spLocks noChangeArrowheads="1"/>
          </p:cNvSpPr>
          <p:nvPr/>
        </p:nvSpPr>
        <p:spPr bwMode="auto">
          <a:xfrm>
            <a:off x="0" y="2590800"/>
            <a:ext cx="9144000" cy="1066800"/>
          </a:xfrm>
          <a:prstGeom prst="rect">
            <a:avLst/>
          </a:prstGeom>
          <a:gradFill rotWithShape="1">
            <a:gsLst>
              <a:gs pos="0">
                <a:srgbClr val="3191D3"/>
              </a:gs>
              <a:gs pos="100000">
                <a:srgbClr val="17436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ahoma" pitchFamily="34" charset="0"/>
                <a:ea typeface="宋体" pitchFamily="2" charset="-122"/>
              </a:defRPr>
            </a:lvl1pPr>
            <a:lvl2pPr marL="742950" indent="-285750" eaLnBrk="0" hangingPunct="0">
              <a:defRPr sz="2800">
                <a:solidFill>
                  <a:schemeClr val="tx1"/>
                </a:solidFill>
                <a:latin typeface="Tahoma" pitchFamily="34" charset="0"/>
                <a:ea typeface="宋体" pitchFamily="2" charset="-122"/>
              </a:defRPr>
            </a:lvl2pPr>
            <a:lvl3pPr marL="1143000" indent="-228600" eaLnBrk="0" hangingPunct="0">
              <a:defRPr sz="2800">
                <a:solidFill>
                  <a:schemeClr val="tx1"/>
                </a:solidFill>
                <a:latin typeface="Tahoma" pitchFamily="34" charset="0"/>
                <a:ea typeface="宋体" pitchFamily="2" charset="-122"/>
              </a:defRPr>
            </a:lvl3pPr>
            <a:lvl4pPr marL="1600200" indent="-228600" eaLnBrk="0" hangingPunct="0">
              <a:defRPr sz="2800">
                <a:solidFill>
                  <a:schemeClr val="tx1"/>
                </a:solidFill>
                <a:latin typeface="Tahoma" pitchFamily="34" charset="0"/>
                <a:ea typeface="宋体" pitchFamily="2" charset="-122"/>
              </a:defRPr>
            </a:lvl4pPr>
            <a:lvl5pPr marL="2057400" indent="-228600" eaLnBrk="0" hangingPunct="0">
              <a:defRPr sz="2800">
                <a:solidFill>
                  <a:schemeClr val="tx1"/>
                </a:solidFill>
                <a:latin typeface="Tahoma" pitchFamily="34" charset="0"/>
                <a:ea typeface="宋体" pitchFamily="2" charset="-122"/>
              </a:defRPr>
            </a:lvl5pPr>
            <a:lvl6pPr marL="2514600" indent="-228600" algn="ctr" eaLnBrk="0" fontAlgn="base" hangingPunct="0">
              <a:spcBef>
                <a:spcPct val="0"/>
              </a:spcBef>
              <a:spcAft>
                <a:spcPct val="0"/>
              </a:spcAft>
              <a:buFont typeface="Arial" pitchFamily="34" charset="0"/>
              <a:defRPr sz="2800">
                <a:solidFill>
                  <a:schemeClr val="tx1"/>
                </a:solidFill>
                <a:latin typeface="Tahoma" pitchFamily="34" charset="0"/>
                <a:ea typeface="宋体" pitchFamily="2" charset="-122"/>
              </a:defRPr>
            </a:lvl6pPr>
            <a:lvl7pPr marL="2971800" indent="-228600" algn="ctr" eaLnBrk="0" fontAlgn="base" hangingPunct="0">
              <a:spcBef>
                <a:spcPct val="0"/>
              </a:spcBef>
              <a:spcAft>
                <a:spcPct val="0"/>
              </a:spcAft>
              <a:buFont typeface="Arial" pitchFamily="34" charset="0"/>
              <a:defRPr sz="2800">
                <a:solidFill>
                  <a:schemeClr val="tx1"/>
                </a:solidFill>
                <a:latin typeface="Tahoma" pitchFamily="34" charset="0"/>
                <a:ea typeface="宋体" pitchFamily="2" charset="-122"/>
              </a:defRPr>
            </a:lvl7pPr>
            <a:lvl8pPr marL="3429000" indent="-228600" algn="ctr" eaLnBrk="0" fontAlgn="base" hangingPunct="0">
              <a:spcBef>
                <a:spcPct val="0"/>
              </a:spcBef>
              <a:spcAft>
                <a:spcPct val="0"/>
              </a:spcAft>
              <a:buFont typeface="Arial" pitchFamily="34" charset="0"/>
              <a:defRPr sz="2800">
                <a:solidFill>
                  <a:schemeClr val="tx1"/>
                </a:solidFill>
                <a:latin typeface="Tahoma" pitchFamily="34" charset="0"/>
                <a:ea typeface="宋体" pitchFamily="2" charset="-122"/>
              </a:defRPr>
            </a:lvl8pPr>
            <a:lvl9pPr marL="3886200" indent="-228600" algn="ctr" eaLnBrk="0" fontAlgn="base" hangingPunct="0">
              <a:spcBef>
                <a:spcPct val="0"/>
              </a:spcBef>
              <a:spcAft>
                <a:spcPct val="0"/>
              </a:spcAft>
              <a:buFont typeface="Arial" pitchFamily="34" charset="0"/>
              <a:defRPr sz="2800">
                <a:solidFill>
                  <a:schemeClr val="tx1"/>
                </a:solidFill>
                <a:latin typeface="Tahoma" pitchFamily="34" charset="0"/>
                <a:ea typeface="宋体" pitchFamily="2" charset="-122"/>
              </a:defRPr>
            </a:lvl9pPr>
          </a:lstStyle>
          <a:p>
            <a:pPr eaLnBrk="1" hangingPunct="1">
              <a:buFont typeface="Arial" panose="020B0604020202020204" pitchFamily="34" charset="0"/>
              <a:buNone/>
              <a:defRPr/>
            </a:pPr>
            <a:endParaRPr lang="zh-CN" altLang="en-US" sz="1800" smtClean="0">
              <a:solidFill>
                <a:srgbClr val="000000"/>
              </a:solidFill>
            </a:endParaRPr>
          </a:p>
        </p:txBody>
      </p:sp>
      <p:sp>
        <p:nvSpPr>
          <p:cNvPr id="1029" name="Line 26"/>
          <p:cNvSpPr>
            <a:spLocks noChangeShapeType="1"/>
          </p:cNvSpPr>
          <p:nvPr/>
        </p:nvSpPr>
        <p:spPr bwMode="auto">
          <a:xfrm>
            <a:off x="0" y="3657600"/>
            <a:ext cx="9144000" cy="0"/>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30" name="Line 27"/>
          <p:cNvSpPr>
            <a:spLocks noChangeShapeType="1"/>
          </p:cNvSpPr>
          <p:nvPr/>
        </p:nvSpPr>
        <p:spPr bwMode="auto">
          <a:xfrm>
            <a:off x="0" y="2590800"/>
            <a:ext cx="9144000" cy="0"/>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055" name="Rectangle 29"/>
          <p:cNvSpPr>
            <a:spLocks noChangeArrowheads="1"/>
          </p:cNvSpPr>
          <p:nvPr userDrawn="1"/>
        </p:nvSpPr>
        <p:spPr bwMode="auto">
          <a:xfrm>
            <a:off x="0" y="0"/>
            <a:ext cx="9142413" cy="1447800"/>
          </a:xfrm>
          <a:prstGeom prst="rect">
            <a:avLst/>
          </a:prstGeom>
          <a:gradFill rotWithShape="1">
            <a:gsLst>
              <a:gs pos="0">
                <a:srgbClr val="81CFEB">
                  <a:alpha val="18999"/>
                </a:srgbClr>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ahoma" pitchFamily="34" charset="0"/>
                <a:ea typeface="宋体" pitchFamily="2" charset="-122"/>
              </a:defRPr>
            </a:lvl1pPr>
            <a:lvl2pPr marL="742950" indent="-285750" eaLnBrk="0" hangingPunct="0">
              <a:defRPr sz="2800">
                <a:solidFill>
                  <a:schemeClr val="tx1"/>
                </a:solidFill>
                <a:latin typeface="Tahoma" pitchFamily="34" charset="0"/>
                <a:ea typeface="宋体" pitchFamily="2" charset="-122"/>
              </a:defRPr>
            </a:lvl2pPr>
            <a:lvl3pPr marL="1143000" indent="-228600" eaLnBrk="0" hangingPunct="0">
              <a:defRPr sz="2800">
                <a:solidFill>
                  <a:schemeClr val="tx1"/>
                </a:solidFill>
                <a:latin typeface="Tahoma" pitchFamily="34" charset="0"/>
                <a:ea typeface="宋体" pitchFamily="2" charset="-122"/>
              </a:defRPr>
            </a:lvl3pPr>
            <a:lvl4pPr marL="1600200" indent="-228600" eaLnBrk="0" hangingPunct="0">
              <a:defRPr sz="2800">
                <a:solidFill>
                  <a:schemeClr val="tx1"/>
                </a:solidFill>
                <a:latin typeface="Tahoma" pitchFamily="34" charset="0"/>
                <a:ea typeface="宋体" pitchFamily="2" charset="-122"/>
              </a:defRPr>
            </a:lvl4pPr>
            <a:lvl5pPr marL="2057400" indent="-228600" eaLnBrk="0" hangingPunct="0">
              <a:defRPr sz="2800">
                <a:solidFill>
                  <a:schemeClr val="tx1"/>
                </a:solidFill>
                <a:latin typeface="Tahoma" pitchFamily="34" charset="0"/>
                <a:ea typeface="宋体" pitchFamily="2" charset="-122"/>
              </a:defRPr>
            </a:lvl5pPr>
            <a:lvl6pPr marL="2514600" indent="-228600" algn="ctr" eaLnBrk="0" fontAlgn="base" hangingPunct="0">
              <a:spcBef>
                <a:spcPct val="0"/>
              </a:spcBef>
              <a:spcAft>
                <a:spcPct val="0"/>
              </a:spcAft>
              <a:buFont typeface="Arial" pitchFamily="34" charset="0"/>
              <a:defRPr sz="2800">
                <a:solidFill>
                  <a:schemeClr val="tx1"/>
                </a:solidFill>
                <a:latin typeface="Tahoma" pitchFamily="34" charset="0"/>
                <a:ea typeface="宋体" pitchFamily="2" charset="-122"/>
              </a:defRPr>
            </a:lvl6pPr>
            <a:lvl7pPr marL="2971800" indent="-228600" algn="ctr" eaLnBrk="0" fontAlgn="base" hangingPunct="0">
              <a:spcBef>
                <a:spcPct val="0"/>
              </a:spcBef>
              <a:spcAft>
                <a:spcPct val="0"/>
              </a:spcAft>
              <a:buFont typeface="Arial" pitchFamily="34" charset="0"/>
              <a:defRPr sz="2800">
                <a:solidFill>
                  <a:schemeClr val="tx1"/>
                </a:solidFill>
                <a:latin typeface="Tahoma" pitchFamily="34" charset="0"/>
                <a:ea typeface="宋体" pitchFamily="2" charset="-122"/>
              </a:defRPr>
            </a:lvl7pPr>
            <a:lvl8pPr marL="3429000" indent="-228600" algn="ctr" eaLnBrk="0" fontAlgn="base" hangingPunct="0">
              <a:spcBef>
                <a:spcPct val="0"/>
              </a:spcBef>
              <a:spcAft>
                <a:spcPct val="0"/>
              </a:spcAft>
              <a:buFont typeface="Arial" pitchFamily="34" charset="0"/>
              <a:defRPr sz="2800">
                <a:solidFill>
                  <a:schemeClr val="tx1"/>
                </a:solidFill>
                <a:latin typeface="Tahoma" pitchFamily="34" charset="0"/>
                <a:ea typeface="宋体" pitchFamily="2" charset="-122"/>
              </a:defRPr>
            </a:lvl8pPr>
            <a:lvl9pPr marL="3886200" indent="-228600" algn="ctr" eaLnBrk="0" fontAlgn="base" hangingPunct="0">
              <a:spcBef>
                <a:spcPct val="0"/>
              </a:spcBef>
              <a:spcAft>
                <a:spcPct val="0"/>
              </a:spcAft>
              <a:buFont typeface="Arial" pitchFamily="34" charset="0"/>
              <a:defRPr sz="2800">
                <a:solidFill>
                  <a:schemeClr val="tx1"/>
                </a:solidFill>
                <a:latin typeface="Tahoma" pitchFamily="34" charset="0"/>
                <a:ea typeface="宋体" pitchFamily="2" charset="-122"/>
              </a:defRPr>
            </a:lvl9pPr>
          </a:lstStyle>
          <a:p>
            <a:pPr eaLnBrk="1" hangingPunct="1">
              <a:buFont typeface="Arial" panose="020B0604020202020204" pitchFamily="34" charset="0"/>
              <a:buNone/>
              <a:defRPr/>
            </a:pPr>
            <a:endParaRPr lang="zh-CN" altLang="en-US" sz="1800" smtClean="0">
              <a:solidFill>
                <a:srgbClr val="000000"/>
              </a:solidFill>
            </a:endParaRPr>
          </a:p>
        </p:txBody>
      </p:sp>
      <p:sp>
        <p:nvSpPr>
          <p:cNvPr id="2056" name="Rectangle 33"/>
          <p:cNvSpPr>
            <a:spLocks noChangeArrowheads="1"/>
          </p:cNvSpPr>
          <p:nvPr/>
        </p:nvSpPr>
        <p:spPr bwMode="auto">
          <a:xfrm>
            <a:off x="0" y="1447800"/>
            <a:ext cx="9144000" cy="1143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Tahoma" pitchFamily="34" charset="0"/>
                <a:ea typeface="宋体" pitchFamily="2" charset="-122"/>
              </a:defRPr>
            </a:lvl1pPr>
            <a:lvl2pPr marL="742950" indent="-285750" eaLnBrk="0" hangingPunct="0">
              <a:defRPr sz="2800">
                <a:solidFill>
                  <a:schemeClr val="tx1"/>
                </a:solidFill>
                <a:latin typeface="Tahoma" pitchFamily="34" charset="0"/>
                <a:ea typeface="宋体" pitchFamily="2" charset="-122"/>
              </a:defRPr>
            </a:lvl2pPr>
            <a:lvl3pPr marL="1143000" indent="-228600" eaLnBrk="0" hangingPunct="0">
              <a:defRPr sz="2800">
                <a:solidFill>
                  <a:schemeClr val="tx1"/>
                </a:solidFill>
                <a:latin typeface="Tahoma" pitchFamily="34" charset="0"/>
                <a:ea typeface="宋体" pitchFamily="2" charset="-122"/>
              </a:defRPr>
            </a:lvl3pPr>
            <a:lvl4pPr marL="1600200" indent="-228600" eaLnBrk="0" hangingPunct="0">
              <a:defRPr sz="2800">
                <a:solidFill>
                  <a:schemeClr val="tx1"/>
                </a:solidFill>
                <a:latin typeface="Tahoma" pitchFamily="34" charset="0"/>
                <a:ea typeface="宋体" pitchFamily="2" charset="-122"/>
              </a:defRPr>
            </a:lvl4pPr>
            <a:lvl5pPr marL="2057400" indent="-228600" eaLnBrk="0" hangingPunct="0">
              <a:defRPr sz="2800">
                <a:solidFill>
                  <a:schemeClr val="tx1"/>
                </a:solidFill>
                <a:latin typeface="Tahoma" pitchFamily="34" charset="0"/>
                <a:ea typeface="宋体" pitchFamily="2" charset="-122"/>
              </a:defRPr>
            </a:lvl5pPr>
            <a:lvl6pPr marL="2514600" indent="-228600" algn="ctr" eaLnBrk="0" fontAlgn="base" hangingPunct="0">
              <a:spcBef>
                <a:spcPct val="0"/>
              </a:spcBef>
              <a:spcAft>
                <a:spcPct val="0"/>
              </a:spcAft>
              <a:buFont typeface="Arial" pitchFamily="34" charset="0"/>
              <a:defRPr sz="2800">
                <a:solidFill>
                  <a:schemeClr val="tx1"/>
                </a:solidFill>
                <a:latin typeface="Tahoma" pitchFamily="34" charset="0"/>
                <a:ea typeface="宋体" pitchFamily="2" charset="-122"/>
              </a:defRPr>
            </a:lvl6pPr>
            <a:lvl7pPr marL="2971800" indent="-228600" algn="ctr" eaLnBrk="0" fontAlgn="base" hangingPunct="0">
              <a:spcBef>
                <a:spcPct val="0"/>
              </a:spcBef>
              <a:spcAft>
                <a:spcPct val="0"/>
              </a:spcAft>
              <a:buFont typeface="Arial" pitchFamily="34" charset="0"/>
              <a:defRPr sz="2800">
                <a:solidFill>
                  <a:schemeClr val="tx1"/>
                </a:solidFill>
                <a:latin typeface="Tahoma" pitchFamily="34" charset="0"/>
                <a:ea typeface="宋体" pitchFamily="2" charset="-122"/>
              </a:defRPr>
            </a:lvl7pPr>
            <a:lvl8pPr marL="3429000" indent="-228600" algn="ctr" eaLnBrk="0" fontAlgn="base" hangingPunct="0">
              <a:spcBef>
                <a:spcPct val="0"/>
              </a:spcBef>
              <a:spcAft>
                <a:spcPct val="0"/>
              </a:spcAft>
              <a:buFont typeface="Arial" pitchFamily="34" charset="0"/>
              <a:defRPr sz="2800">
                <a:solidFill>
                  <a:schemeClr val="tx1"/>
                </a:solidFill>
                <a:latin typeface="Tahoma" pitchFamily="34" charset="0"/>
                <a:ea typeface="宋体" pitchFamily="2" charset="-122"/>
              </a:defRPr>
            </a:lvl8pPr>
            <a:lvl9pPr marL="3886200" indent="-228600" algn="ctr" eaLnBrk="0" fontAlgn="base" hangingPunct="0">
              <a:spcBef>
                <a:spcPct val="0"/>
              </a:spcBef>
              <a:spcAft>
                <a:spcPct val="0"/>
              </a:spcAft>
              <a:buFont typeface="Arial" pitchFamily="34" charset="0"/>
              <a:defRPr sz="2800">
                <a:solidFill>
                  <a:schemeClr val="tx1"/>
                </a:solidFill>
                <a:latin typeface="Tahoma" pitchFamily="34" charset="0"/>
                <a:ea typeface="宋体" pitchFamily="2" charset="-122"/>
              </a:defRPr>
            </a:lvl9pPr>
          </a:lstStyle>
          <a:p>
            <a:pPr eaLnBrk="1" hangingPunct="1">
              <a:buFont typeface="Arial" panose="020B0604020202020204" pitchFamily="34" charset="0"/>
              <a:buNone/>
              <a:defRPr/>
            </a:pPr>
            <a:endParaRPr lang="zh-CN" altLang="en-US" sz="1800" smtClean="0">
              <a:solidFill>
                <a:srgbClr val="000000"/>
              </a:solidFill>
            </a:endParaRPr>
          </a:p>
        </p:txBody>
      </p:sp>
      <p:sp>
        <p:nvSpPr>
          <p:cNvPr id="1033" name="Line 34"/>
          <p:cNvSpPr>
            <a:spLocks noChangeShapeType="1"/>
          </p:cNvSpPr>
          <p:nvPr/>
        </p:nvSpPr>
        <p:spPr bwMode="auto">
          <a:xfrm>
            <a:off x="0" y="2590800"/>
            <a:ext cx="9144000" cy="0"/>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058" name="Text Box 36"/>
          <p:cNvSpPr txBox="1">
            <a:spLocks noChangeArrowheads="1"/>
          </p:cNvSpPr>
          <p:nvPr/>
        </p:nvSpPr>
        <p:spPr bwMode="auto">
          <a:xfrm>
            <a:off x="4038600" y="9144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itchFamily="34" charset="0"/>
                <a:ea typeface="宋体" pitchFamily="2" charset="-122"/>
              </a:defRPr>
            </a:lvl1pPr>
            <a:lvl2pPr marL="742950" indent="-285750" eaLnBrk="0" hangingPunct="0">
              <a:defRPr sz="2800">
                <a:solidFill>
                  <a:schemeClr val="tx1"/>
                </a:solidFill>
                <a:latin typeface="Tahoma" pitchFamily="34" charset="0"/>
                <a:ea typeface="宋体" pitchFamily="2" charset="-122"/>
              </a:defRPr>
            </a:lvl2pPr>
            <a:lvl3pPr marL="1143000" indent="-228600" eaLnBrk="0" hangingPunct="0">
              <a:defRPr sz="2800">
                <a:solidFill>
                  <a:schemeClr val="tx1"/>
                </a:solidFill>
                <a:latin typeface="Tahoma" pitchFamily="34" charset="0"/>
                <a:ea typeface="宋体" pitchFamily="2" charset="-122"/>
              </a:defRPr>
            </a:lvl3pPr>
            <a:lvl4pPr marL="1600200" indent="-228600" eaLnBrk="0" hangingPunct="0">
              <a:defRPr sz="2800">
                <a:solidFill>
                  <a:schemeClr val="tx1"/>
                </a:solidFill>
                <a:latin typeface="Tahoma" pitchFamily="34" charset="0"/>
                <a:ea typeface="宋体" pitchFamily="2" charset="-122"/>
              </a:defRPr>
            </a:lvl4pPr>
            <a:lvl5pPr marL="2057400" indent="-228600" eaLnBrk="0" hangingPunct="0">
              <a:defRPr sz="2800">
                <a:solidFill>
                  <a:schemeClr val="tx1"/>
                </a:solidFill>
                <a:latin typeface="Tahoma" pitchFamily="34" charset="0"/>
                <a:ea typeface="宋体" pitchFamily="2" charset="-122"/>
              </a:defRPr>
            </a:lvl5pPr>
            <a:lvl6pPr marL="2514600" indent="-228600" algn="ctr" eaLnBrk="0" fontAlgn="base" hangingPunct="0">
              <a:spcBef>
                <a:spcPct val="0"/>
              </a:spcBef>
              <a:spcAft>
                <a:spcPct val="0"/>
              </a:spcAft>
              <a:buFont typeface="Arial" pitchFamily="34" charset="0"/>
              <a:defRPr sz="2800">
                <a:solidFill>
                  <a:schemeClr val="tx1"/>
                </a:solidFill>
                <a:latin typeface="Tahoma" pitchFamily="34" charset="0"/>
                <a:ea typeface="宋体" pitchFamily="2" charset="-122"/>
              </a:defRPr>
            </a:lvl6pPr>
            <a:lvl7pPr marL="2971800" indent="-228600" algn="ctr" eaLnBrk="0" fontAlgn="base" hangingPunct="0">
              <a:spcBef>
                <a:spcPct val="0"/>
              </a:spcBef>
              <a:spcAft>
                <a:spcPct val="0"/>
              </a:spcAft>
              <a:buFont typeface="Arial" pitchFamily="34" charset="0"/>
              <a:defRPr sz="2800">
                <a:solidFill>
                  <a:schemeClr val="tx1"/>
                </a:solidFill>
                <a:latin typeface="Tahoma" pitchFamily="34" charset="0"/>
                <a:ea typeface="宋体" pitchFamily="2" charset="-122"/>
              </a:defRPr>
            </a:lvl7pPr>
            <a:lvl8pPr marL="3429000" indent="-228600" algn="ctr" eaLnBrk="0" fontAlgn="base" hangingPunct="0">
              <a:spcBef>
                <a:spcPct val="0"/>
              </a:spcBef>
              <a:spcAft>
                <a:spcPct val="0"/>
              </a:spcAft>
              <a:buFont typeface="Arial" pitchFamily="34" charset="0"/>
              <a:defRPr sz="2800">
                <a:solidFill>
                  <a:schemeClr val="tx1"/>
                </a:solidFill>
                <a:latin typeface="Tahoma" pitchFamily="34" charset="0"/>
                <a:ea typeface="宋体" pitchFamily="2" charset="-122"/>
              </a:defRPr>
            </a:lvl8pPr>
            <a:lvl9pPr marL="3886200" indent="-228600" algn="ctr" eaLnBrk="0" fontAlgn="base" hangingPunct="0">
              <a:spcBef>
                <a:spcPct val="0"/>
              </a:spcBef>
              <a:spcAft>
                <a:spcPct val="0"/>
              </a:spcAft>
              <a:buFont typeface="Arial" pitchFamily="34" charset="0"/>
              <a:defRPr sz="2800">
                <a:solidFill>
                  <a:schemeClr val="tx1"/>
                </a:solidFill>
                <a:latin typeface="Tahoma" pitchFamily="34" charset="0"/>
                <a:ea typeface="宋体" pitchFamily="2" charset="-122"/>
              </a:defRPr>
            </a:lvl9pPr>
          </a:lstStyle>
          <a:p>
            <a:pPr eaLnBrk="1" hangingPunct="1">
              <a:spcBef>
                <a:spcPct val="50000"/>
              </a:spcBef>
              <a:buFont typeface="Arial" panose="020B0604020202020204" pitchFamily="34" charset="0"/>
              <a:buNone/>
              <a:defRPr/>
            </a:pPr>
            <a:endParaRPr lang="zh-CN" altLang="en-US" sz="1800" smtClean="0">
              <a:solidFill>
                <a:srgbClr val="000000"/>
              </a:solidFill>
            </a:endParaRPr>
          </a:p>
        </p:txBody>
      </p:sp>
      <p:pic>
        <p:nvPicPr>
          <p:cNvPr id="1035" name="Picture 37" descr="校徽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67000" y="1524000"/>
            <a:ext cx="39624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38" descr="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19800" y="5989638"/>
            <a:ext cx="98901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39" descr="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54988" y="5989638"/>
            <a:ext cx="98901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40" descr="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54988" y="4114800"/>
            <a:ext cx="989012"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41" descr="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086600" y="5075238"/>
            <a:ext cx="98901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42" descr="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086600" y="5989638"/>
            <a:ext cx="98901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43" descr="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153400" y="5073650"/>
            <a:ext cx="9906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2" name="Rectangle 3"/>
          <p:cNvSpPr>
            <a:spLocks noGrp="1" noChangeArrowheads="1"/>
          </p:cNvSpPr>
          <p:nvPr>
            <p:ph type="body" idx="1"/>
          </p:nvPr>
        </p:nvSpPr>
        <p:spPr bwMode="auto">
          <a:xfrm>
            <a:off x="990600" y="838200"/>
            <a:ext cx="8001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单击此处编辑母版文本样式</a:t>
            </a:r>
          </a:p>
          <a:p>
            <a:pPr lvl="1"/>
            <a:r>
              <a:rPr lang="zh-CN" altLang="zh-CN" smtClean="0"/>
              <a:t>第二级</a:t>
            </a:r>
          </a:p>
          <a:p>
            <a:pPr lvl="2"/>
            <a:r>
              <a:rPr lang="zh-CN" altLang="zh-CN" smtClean="0"/>
              <a:t>第三级</a:t>
            </a:r>
          </a:p>
          <a:p>
            <a:pPr lvl="3"/>
            <a:r>
              <a:rPr lang="zh-CN" altLang="zh-CN" smtClean="0"/>
              <a:t>第四级</a:t>
            </a:r>
          </a:p>
          <a:p>
            <a:pPr lvl="4"/>
            <a:r>
              <a:rPr lang="zh-CN" altLang="zh-CN" smtClean="0"/>
              <a:t>第五级</a:t>
            </a:r>
          </a:p>
        </p:txBody>
      </p:sp>
      <p:sp>
        <p:nvSpPr>
          <p:cNvPr id="1043" name="Rectangle 2"/>
          <p:cNvSpPr>
            <a:spLocks noGrp="1" noChangeArrowheads="1"/>
          </p:cNvSpPr>
          <p:nvPr>
            <p:ph type="title"/>
          </p:nvPr>
        </p:nvSpPr>
        <p:spPr bwMode="auto">
          <a:xfrm>
            <a:off x="1066800" y="152400"/>
            <a:ext cx="6096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smtClean="0"/>
              <a:t>单击此处编辑母版标题样式</a:t>
            </a:r>
          </a:p>
        </p:txBody>
      </p:sp>
      <p:sp>
        <p:nvSpPr>
          <p:cNvPr id="2068" name="Rectangle 4"/>
          <p:cNvSpPr>
            <a:spLocks noGrp="1" noChangeArrowheads="1"/>
          </p:cNvSpPr>
          <p:nvPr>
            <p:ph type="dt" sz="half" idx="2"/>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eaLnBrk="1" hangingPunct="1">
              <a:buFont typeface="Arial" panose="020B0604020202020204" pitchFamily="34" charset="0"/>
              <a:buNone/>
              <a:defRPr sz="1400">
                <a:solidFill>
                  <a:srgbClr val="000000"/>
                </a:solidFill>
                <a:latin typeface="Tahoma" panose="020B0604030504040204" pitchFamily="34" charset="0"/>
              </a:defRPr>
            </a:lvl1pPr>
          </a:lstStyle>
          <a:p>
            <a:pPr>
              <a:defRPr/>
            </a:pPr>
            <a:fld id="{1C27A907-DE2C-4F1B-A2F7-5F63F6CA204A}" type="datetime1">
              <a:rPr lang="zh-CN" altLang="en-US"/>
              <a:pPr>
                <a:defRPr/>
              </a:pPr>
              <a:t>2020/11/26</a:t>
            </a:fld>
            <a:endParaRPr lang="en-US" altLang="zh-CN"/>
          </a:p>
        </p:txBody>
      </p:sp>
      <p:sp>
        <p:nvSpPr>
          <p:cNvPr id="2069" name="Rectangle 5"/>
          <p:cNvSpPr>
            <a:spLocks noGrp="1" noChangeArrowheads="1"/>
          </p:cNvSpPr>
          <p:nvPr>
            <p:ph type="ftr" sz="quarter" idx="3"/>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buFont typeface="Arial" panose="020B0604020202020204" pitchFamily="34" charset="0"/>
              <a:buNone/>
              <a:defRPr sz="1200">
                <a:solidFill>
                  <a:srgbClr val="000000"/>
                </a:solidFill>
                <a:latin typeface="Tahoma" panose="020B0604030504040204" pitchFamily="34" charset="0"/>
              </a:defRPr>
            </a:lvl1pPr>
          </a:lstStyle>
          <a:p>
            <a:pPr>
              <a:defRPr/>
            </a:pPr>
            <a:endParaRPr lang="en-US" altLang="zh-CN"/>
          </a:p>
        </p:txBody>
      </p:sp>
      <p:sp>
        <p:nvSpPr>
          <p:cNvPr id="2070" name="Rectangle 6"/>
          <p:cNvSpPr>
            <a:spLocks noGrp="1" noChangeArrowheads="1"/>
          </p:cNvSpPr>
          <p:nvPr>
            <p:ph type="sldNum" sz="quarter" idx="4"/>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buFont typeface="Arial" panose="020B0604020202020204" pitchFamily="34" charset="0"/>
              <a:buNone/>
              <a:defRPr sz="1400">
                <a:solidFill>
                  <a:srgbClr val="000000"/>
                </a:solidFill>
                <a:latin typeface="Tahoma" panose="020B0604030504040204" pitchFamily="34" charset="0"/>
              </a:defRPr>
            </a:lvl1pPr>
          </a:lstStyle>
          <a:p>
            <a:pPr>
              <a:defRPr/>
            </a:pPr>
            <a:fld id="{9E5A2654-159B-4FD9-AA0E-FBC28397EBC6}"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Lst>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up)">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pitchFamily="34" charset="0"/>
          <a:ea typeface="华文中宋" pitchFamily="2" charset="-122"/>
        </a:defRPr>
      </a:lvl2pPr>
      <a:lvl3pPr algn="l" rtl="0" eaLnBrk="0" fontAlgn="base" hangingPunct="0">
        <a:spcBef>
          <a:spcPct val="0"/>
        </a:spcBef>
        <a:spcAft>
          <a:spcPct val="0"/>
        </a:spcAft>
        <a:defRPr sz="3200" b="1">
          <a:solidFill>
            <a:schemeClr val="tx2"/>
          </a:solidFill>
          <a:latin typeface="Arial" pitchFamily="34" charset="0"/>
          <a:ea typeface="华文中宋" pitchFamily="2" charset="-122"/>
        </a:defRPr>
      </a:lvl3pPr>
      <a:lvl4pPr algn="l" rtl="0" eaLnBrk="0" fontAlgn="base" hangingPunct="0">
        <a:spcBef>
          <a:spcPct val="0"/>
        </a:spcBef>
        <a:spcAft>
          <a:spcPct val="0"/>
        </a:spcAft>
        <a:defRPr sz="3200" b="1">
          <a:solidFill>
            <a:schemeClr val="tx2"/>
          </a:solidFill>
          <a:latin typeface="Arial" pitchFamily="34" charset="0"/>
          <a:ea typeface="华文中宋" pitchFamily="2" charset="-122"/>
        </a:defRPr>
      </a:lvl4pPr>
      <a:lvl5pPr algn="l" rtl="0" eaLnBrk="0" fontAlgn="base" hangingPunct="0">
        <a:spcBef>
          <a:spcPct val="0"/>
        </a:spcBef>
        <a:spcAft>
          <a:spcPct val="0"/>
        </a:spcAft>
        <a:defRPr sz="3200" b="1">
          <a:solidFill>
            <a:schemeClr val="tx2"/>
          </a:solidFill>
          <a:latin typeface="Arial" pitchFamily="34" charset="0"/>
          <a:ea typeface="华文中宋" pitchFamily="2" charset="-122"/>
        </a:defRPr>
      </a:lvl5pPr>
      <a:lvl6pPr marL="457200" algn="l" rtl="0" eaLnBrk="0" fontAlgn="base" hangingPunct="0">
        <a:spcBef>
          <a:spcPct val="0"/>
        </a:spcBef>
        <a:spcAft>
          <a:spcPct val="0"/>
        </a:spcAft>
        <a:defRPr sz="3200" b="1">
          <a:solidFill>
            <a:schemeClr val="tx2"/>
          </a:solidFill>
          <a:latin typeface="Arial" pitchFamily="34" charset="0"/>
          <a:ea typeface="华文中宋" pitchFamily="2" charset="-122"/>
        </a:defRPr>
      </a:lvl6pPr>
      <a:lvl7pPr marL="914400" algn="l" rtl="0" eaLnBrk="0" fontAlgn="base" hangingPunct="0">
        <a:spcBef>
          <a:spcPct val="0"/>
        </a:spcBef>
        <a:spcAft>
          <a:spcPct val="0"/>
        </a:spcAft>
        <a:defRPr sz="3200" b="1">
          <a:solidFill>
            <a:schemeClr val="tx2"/>
          </a:solidFill>
          <a:latin typeface="Arial" pitchFamily="34" charset="0"/>
          <a:ea typeface="华文中宋" pitchFamily="2" charset="-122"/>
        </a:defRPr>
      </a:lvl7pPr>
      <a:lvl8pPr marL="1371600" algn="l" rtl="0" eaLnBrk="0" fontAlgn="base" hangingPunct="0">
        <a:spcBef>
          <a:spcPct val="0"/>
        </a:spcBef>
        <a:spcAft>
          <a:spcPct val="0"/>
        </a:spcAft>
        <a:defRPr sz="3200" b="1">
          <a:solidFill>
            <a:schemeClr val="tx2"/>
          </a:solidFill>
          <a:latin typeface="Arial" pitchFamily="34" charset="0"/>
          <a:ea typeface="华文中宋" pitchFamily="2" charset="-122"/>
        </a:defRPr>
      </a:lvl8pPr>
      <a:lvl9pPr marL="1828800" algn="l" rtl="0" eaLnBrk="0" fontAlgn="base" hangingPunct="0">
        <a:spcBef>
          <a:spcPct val="0"/>
        </a:spcBef>
        <a:spcAft>
          <a:spcPct val="0"/>
        </a:spcAft>
        <a:defRPr sz="3200" b="1">
          <a:solidFill>
            <a:schemeClr val="tx2"/>
          </a:solidFill>
          <a:latin typeface="Arial" pitchFamily="34" charset="0"/>
          <a:ea typeface="华文中宋"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635" r:id="rId1"/>
    <p:sldLayoutId id="2147485665" r:id="rId2"/>
    <p:sldLayoutId id="2147485636" r:id="rId3"/>
  </p:sldLayoutIdLst>
  <p:timing>
    <p:tnLst>
      <p:par>
        <p:cTn id="1" dur="indefinite" restart="never" nodeType="tmRoot"/>
      </p:par>
    </p:tnLst>
  </p:timing>
  <p:txStyles>
    <p:titleStyle>
      <a:lvl1pPr algn="l" defTabSz="912813" rtl="0" eaLnBrk="0" fontAlgn="base" hangingPunct="0">
        <a:lnSpc>
          <a:spcPct val="90000"/>
        </a:lnSpc>
        <a:spcBef>
          <a:spcPct val="0"/>
        </a:spcBef>
        <a:spcAft>
          <a:spcPct val="0"/>
        </a:spcAft>
        <a:defRPr sz="4300" kern="1200">
          <a:solidFill>
            <a:schemeClr val="tx1"/>
          </a:solidFill>
          <a:latin typeface="+mj-lt"/>
          <a:ea typeface="+mj-ea"/>
          <a:cs typeface="+mj-cs"/>
        </a:defRPr>
      </a:lvl1pPr>
      <a:lvl2pPr algn="l" defTabSz="912813" rtl="0" eaLnBrk="0" fontAlgn="base" hangingPunct="0">
        <a:lnSpc>
          <a:spcPct val="90000"/>
        </a:lnSpc>
        <a:spcBef>
          <a:spcPct val="0"/>
        </a:spcBef>
        <a:spcAft>
          <a:spcPct val="0"/>
        </a:spcAft>
        <a:defRPr sz="4300">
          <a:solidFill>
            <a:schemeClr val="tx1"/>
          </a:solidFill>
          <a:latin typeface="Calibri Light" panose="020F0302020204030204" pitchFamily="34" charset="0"/>
          <a:ea typeface="宋体" panose="02010600030101010101" pitchFamily="2" charset="-122"/>
        </a:defRPr>
      </a:lvl2pPr>
      <a:lvl3pPr algn="l" defTabSz="912813" rtl="0" eaLnBrk="0" fontAlgn="base" hangingPunct="0">
        <a:lnSpc>
          <a:spcPct val="90000"/>
        </a:lnSpc>
        <a:spcBef>
          <a:spcPct val="0"/>
        </a:spcBef>
        <a:spcAft>
          <a:spcPct val="0"/>
        </a:spcAft>
        <a:defRPr sz="4300">
          <a:solidFill>
            <a:schemeClr val="tx1"/>
          </a:solidFill>
          <a:latin typeface="Calibri Light" panose="020F0302020204030204" pitchFamily="34" charset="0"/>
          <a:ea typeface="宋体" panose="02010600030101010101" pitchFamily="2" charset="-122"/>
        </a:defRPr>
      </a:lvl3pPr>
      <a:lvl4pPr algn="l" defTabSz="912813" rtl="0" eaLnBrk="0" fontAlgn="base" hangingPunct="0">
        <a:lnSpc>
          <a:spcPct val="90000"/>
        </a:lnSpc>
        <a:spcBef>
          <a:spcPct val="0"/>
        </a:spcBef>
        <a:spcAft>
          <a:spcPct val="0"/>
        </a:spcAft>
        <a:defRPr sz="4300">
          <a:solidFill>
            <a:schemeClr val="tx1"/>
          </a:solidFill>
          <a:latin typeface="Calibri Light" panose="020F0302020204030204" pitchFamily="34" charset="0"/>
          <a:ea typeface="宋体" panose="02010600030101010101" pitchFamily="2" charset="-122"/>
        </a:defRPr>
      </a:lvl4pPr>
      <a:lvl5pPr algn="l" defTabSz="912813" rtl="0" eaLnBrk="0" fontAlgn="base" hangingPunct="0">
        <a:lnSpc>
          <a:spcPct val="90000"/>
        </a:lnSpc>
        <a:spcBef>
          <a:spcPct val="0"/>
        </a:spcBef>
        <a:spcAft>
          <a:spcPct val="0"/>
        </a:spcAft>
        <a:defRPr sz="4300">
          <a:solidFill>
            <a:schemeClr val="tx1"/>
          </a:solidFill>
          <a:latin typeface="Calibri Light" panose="020F0302020204030204" pitchFamily="34" charset="0"/>
          <a:ea typeface="宋体" panose="02010600030101010101" pitchFamily="2" charset="-122"/>
        </a:defRPr>
      </a:lvl5pPr>
      <a:lvl6pPr marL="457200" algn="l" defTabSz="912813" rtl="0" fontAlgn="base">
        <a:lnSpc>
          <a:spcPct val="90000"/>
        </a:lnSpc>
        <a:spcBef>
          <a:spcPct val="0"/>
        </a:spcBef>
        <a:spcAft>
          <a:spcPct val="0"/>
        </a:spcAft>
        <a:defRPr sz="4300">
          <a:solidFill>
            <a:schemeClr val="tx1"/>
          </a:solidFill>
          <a:latin typeface="Calibri Light" panose="020F0302020204030204" pitchFamily="34" charset="0"/>
          <a:ea typeface="宋体" panose="02010600030101010101" pitchFamily="2" charset="-122"/>
        </a:defRPr>
      </a:lvl6pPr>
      <a:lvl7pPr marL="914400" algn="l" defTabSz="912813" rtl="0" fontAlgn="base">
        <a:lnSpc>
          <a:spcPct val="90000"/>
        </a:lnSpc>
        <a:spcBef>
          <a:spcPct val="0"/>
        </a:spcBef>
        <a:spcAft>
          <a:spcPct val="0"/>
        </a:spcAft>
        <a:defRPr sz="4300">
          <a:solidFill>
            <a:schemeClr val="tx1"/>
          </a:solidFill>
          <a:latin typeface="Calibri Light" panose="020F0302020204030204" pitchFamily="34" charset="0"/>
          <a:ea typeface="宋体" panose="02010600030101010101" pitchFamily="2" charset="-122"/>
        </a:defRPr>
      </a:lvl7pPr>
      <a:lvl8pPr marL="1371600" algn="l" defTabSz="912813" rtl="0" fontAlgn="base">
        <a:lnSpc>
          <a:spcPct val="90000"/>
        </a:lnSpc>
        <a:spcBef>
          <a:spcPct val="0"/>
        </a:spcBef>
        <a:spcAft>
          <a:spcPct val="0"/>
        </a:spcAft>
        <a:defRPr sz="4300">
          <a:solidFill>
            <a:schemeClr val="tx1"/>
          </a:solidFill>
          <a:latin typeface="Calibri Light" panose="020F0302020204030204" pitchFamily="34" charset="0"/>
          <a:ea typeface="宋体" panose="02010600030101010101" pitchFamily="2" charset="-122"/>
        </a:defRPr>
      </a:lvl8pPr>
      <a:lvl9pPr marL="1828800" algn="l" defTabSz="912813" rtl="0" fontAlgn="base">
        <a:lnSpc>
          <a:spcPct val="90000"/>
        </a:lnSpc>
        <a:spcBef>
          <a:spcPct val="0"/>
        </a:spcBef>
        <a:spcAft>
          <a:spcPct val="0"/>
        </a:spcAft>
        <a:defRPr sz="4300">
          <a:solidFill>
            <a:schemeClr val="tx1"/>
          </a:solidFill>
          <a:latin typeface="Calibri Light" panose="020F0302020204030204" pitchFamily="34" charset="0"/>
          <a:ea typeface="宋体" panose="02010600030101010101" pitchFamily="2" charset="-122"/>
        </a:defRPr>
      </a:lvl9pPr>
    </p:titleStyle>
    <p:bodyStyle>
      <a:lvl1pPr marL="228600" indent="-228600" algn="l" defTabSz="912813"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2813"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2813"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mn-lt"/>
          <a:ea typeface="+mn-ea"/>
          <a:cs typeface="+mn-cs"/>
        </a:defRPr>
      </a:lvl3pPr>
      <a:lvl4pPr marL="1600200" indent="-228600"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3924"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924"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924"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924"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924" rtl="0" eaLnBrk="1" latinLnBrk="0" hangingPunct="1">
        <a:defRPr sz="1800" kern="1200">
          <a:solidFill>
            <a:schemeClr val="tx1"/>
          </a:solidFill>
          <a:latin typeface="+mn-lt"/>
          <a:ea typeface="+mn-ea"/>
          <a:cs typeface="+mn-cs"/>
        </a:defRPr>
      </a:lvl1pPr>
      <a:lvl2pPr marL="457200" algn="l" defTabSz="913924" rtl="0" eaLnBrk="1" latinLnBrk="0" hangingPunct="1">
        <a:defRPr sz="1800" kern="1200">
          <a:solidFill>
            <a:schemeClr val="tx1"/>
          </a:solidFill>
          <a:latin typeface="+mn-lt"/>
          <a:ea typeface="+mn-ea"/>
          <a:cs typeface="+mn-cs"/>
        </a:defRPr>
      </a:lvl2pPr>
      <a:lvl3pPr marL="914400" algn="l" defTabSz="913924" rtl="0" eaLnBrk="1" latinLnBrk="0" hangingPunct="1">
        <a:defRPr sz="1800" kern="1200">
          <a:solidFill>
            <a:schemeClr val="tx1"/>
          </a:solidFill>
          <a:latin typeface="+mn-lt"/>
          <a:ea typeface="+mn-ea"/>
          <a:cs typeface="+mn-cs"/>
        </a:defRPr>
      </a:lvl3pPr>
      <a:lvl4pPr marL="1371600" algn="l" defTabSz="913924" rtl="0" eaLnBrk="1" latinLnBrk="0" hangingPunct="1">
        <a:defRPr sz="1800" kern="1200">
          <a:solidFill>
            <a:schemeClr val="tx1"/>
          </a:solidFill>
          <a:latin typeface="+mn-lt"/>
          <a:ea typeface="+mn-ea"/>
          <a:cs typeface="+mn-cs"/>
        </a:defRPr>
      </a:lvl4pPr>
      <a:lvl5pPr marL="1828800" algn="l" defTabSz="913924" rtl="0" eaLnBrk="1" latinLnBrk="0" hangingPunct="1">
        <a:defRPr sz="1800" kern="1200">
          <a:solidFill>
            <a:schemeClr val="tx1"/>
          </a:solidFill>
          <a:latin typeface="+mn-lt"/>
          <a:ea typeface="+mn-ea"/>
          <a:cs typeface="+mn-cs"/>
        </a:defRPr>
      </a:lvl5pPr>
      <a:lvl6pPr marL="2286000" algn="l" defTabSz="913924" rtl="0" eaLnBrk="1" latinLnBrk="0" hangingPunct="1">
        <a:defRPr sz="1800" kern="1200">
          <a:solidFill>
            <a:schemeClr val="tx1"/>
          </a:solidFill>
          <a:latin typeface="+mn-lt"/>
          <a:ea typeface="+mn-ea"/>
          <a:cs typeface="+mn-cs"/>
        </a:defRPr>
      </a:lvl6pPr>
      <a:lvl7pPr marL="2743200" algn="l" defTabSz="913924" rtl="0" eaLnBrk="1" latinLnBrk="0" hangingPunct="1">
        <a:defRPr sz="1800" kern="1200">
          <a:solidFill>
            <a:schemeClr val="tx1"/>
          </a:solidFill>
          <a:latin typeface="+mn-lt"/>
          <a:ea typeface="+mn-ea"/>
          <a:cs typeface="+mn-cs"/>
        </a:defRPr>
      </a:lvl7pPr>
      <a:lvl8pPr marL="3200400" algn="l" defTabSz="913924" rtl="0" eaLnBrk="1" latinLnBrk="0" hangingPunct="1">
        <a:defRPr sz="1800" kern="1200">
          <a:solidFill>
            <a:schemeClr val="tx1"/>
          </a:solidFill>
          <a:latin typeface="+mn-lt"/>
          <a:ea typeface="+mn-ea"/>
          <a:cs typeface="+mn-cs"/>
        </a:defRPr>
      </a:lvl8pPr>
      <a:lvl9pPr marL="3657600" algn="l" defTabSz="91392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smtClean="0">
                <a:solidFill>
                  <a:schemeClr val="tx1">
                    <a:tint val="75000"/>
                  </a:schemeClr>
                </a:solidFill>
              </a:defRPr>
            </a:lvl1pPr>
          </a:lstStyle>
          <a:p>
            <a:pPr>
              <a:defRPr/>
            </a:pPr>
            <a:fld id="{D2A59649-BE81-4422-927F-4FD4D04CB452}" type="datetimeFigureOut">
              <a:rPr lang="zh-CN" altLang="en-US"/>
              <a:pPr>
                <a:defRPr/>
              </a:pPr>
              <a:t>2020/11/26</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smtClean="0">
                <a:solidFill>
                  <a:schemeClr val="tx1">
                    <a:tint val="75000"/>
                  </a:schemeClr>
                </a:solidFill>
              </a:defRPr>
            </a:lvl1pPr>
          </a:lstStyle>
          <a:p>
            <a:pPr>
              <a:defRPr/>
            </a:pPr>
            <a:fld id="{35FE779E-C74A-4F9D-B9F7-4F555FCD4EA9}"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37" r:id="rId6"/>
    <p:sldLayoutId id="2147485638" r:id="rId7"/>
    <p:sldLayoutId id="2147485639" r:id="rId8"/>
    <p:sldLayoutId id="2147485640" r:id="rId9"/>
    <p:sldLayoutId id="2147485641" r:id="rId10"/>
    <p:sldLayoutId id="2147485642" r:id="rId11"/>
    <p:sldLayoutId id="2147485643" r:id="rId12"/>
    <p:sldLayoutId id="2147485644" r:id="rId13"/>
    <p:sldLayoutId id="2147485645" r:id="rId14"/>
    <p:sldLayoutId id="2147485646" r:id="rId15"/>
    <p:sldLayoutId id="2147485647" r:id="rId16"/>
    <p:sldLayoutId id="2147485648" r:id="rId17"/>
    <p:sldLayoutId id="2147485649" r:id="rId18"/>
    <p:sldLayoutId id="2147485650" r:id="rId19"/>
    <p:sldLayoutId id="2147485651" r:id="rId20"/>
    <p:sldLayoutId id="2147485652" r:id="rId21"/>
    <p:sldLayoutId id="2147485653" r:id="rId22"/>
    <p:sldLayoutId id="2147485671" r:id="rId23"/>
    <p:sldLayoutId id="2147485672" r:id="rId24"/>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2pPr>
      <a:lvl3pPr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3pPr>
      <a:lvl4pPr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4pPr>
      <a:lvl5pPr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5pPr>
      <a:lvl6pPr marL="457200"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6pPr>
      <a:lvl7pPr marL="914400"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7pPr>
      <a:lvl8pPr marL="1371600"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8pPr>
      <a:lvl9pPr marL="1828800"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5CB2EA-F44D-46D4-BE63-8DA9604CAEBC}" type="datetimeFigureOut">
              <a:rPr lang="zh-CN" altLang="en-US" smtClean="0"/>
              <a:t>2020/11/26</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5233A-48A5-4E70-8E28-83D98A7E400F}" type="slidenum">
              <a:rPr lang="zh-CN" altLang="en-US" smtClean="0"/>
              <a:t>‹#›</a:t>
            </a:fld>
            <a:endParaRPr lang="zh-CN" altLang="en-US"/>
          </a:p>
        </p:txBody>
      </p:sp>
    </p:spTree>
    <p:extLst>
      <p:ext uri="{BB962C8B-B14F-4D97-AF65-F5344CB8AC3E}">
        <p14:creationId xmlns:p14="http://schemas.microsoft.com/office/powerpoint/2010/main" val="720568208"/>
      </p:ext>
    </p:extLst>
  </p:cSld>
  <p:clrMap bg1="lt1" tx1="dk1" bg2="lt2" tx2="dk2" accent1="accent1" accent2="accent2" accent3="accent3" accent4="accent4" accent5="accent5" accent6="accent6" hlink="hlink" folHlink="folHlink"/>
  <p:sldLayoutIdLst>
    <p:sldLayoutId id="2147485674" r:id="rId1"/>
    <p:sldLayoutId id="2147485675" r:id="rId2"/>
    <p:sldLayoutId id="2147485676" r:id="rId3"/>
    <p:sldLayoutId id="2147485677" r:id="rId4"/>
    <p:sldLayoutId id="2147485678" r:id="rId5"/>
    <p:sldLayoutId id="2147485679" r:id="rId6"/>
    <p:sldLayoutId id="2147485680" r:id="rId7"/>
    <p:sldLayoutId id="2147485681" r:id="rId8"/>
    <p:sldLayoutId id="2147485682" r:id="rId9"/>
    <p:sldLayoutId id="2147485683" r:id="rId10"/>
    <p:sldLayoutId id="2147485684"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807066"/>
      </p:ext>
    </p:extLst>
  </p:cSld>
  <p:clrMap bg1="lt1" tx1="dk1" bg2="lt2" tx2="dk2" accent1="accent1" accent2="accent2" accent3="accent3" accent4="accent4" accent5="accent5" accent6="accent6" hlink="hlink" folHlink="folHlink"/>
  <p:sldLayoutIdLst>
    <p:sldLayoutId id="2147485686" r:id="rId1"/>
    <p:sldLayoutId id="2147485687" r:id="rId2"/>
    <p:sldLayoutId id="2147485688" r:id="rId3"/>
    <p:sldLayoutId id="2147485689" r:id="rId4"/>
    <p:sldLayoutId id="2147485690" r:id="rId5"/>
    <p:sldLayoutId id="2147485691" r:id="rId6"/>
    <p:sldLayoutId id="2147485692" r:id="rId7"/>
    <p:sldLayoutId id="2147485693" r:id="rId8"/>
    <p:sldLayoutId id="2147485694" r:id="rId9"/>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8" name="矩形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9" name="矩形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10" name="矩形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11" name="矩形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12" name="矩形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15" name="矩形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16" name="矩形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17" name="矩形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22" name="标题占位符 21"/>
          <p:cNvSpPr>
            <a:spLocks noGrp="1"/>
          </p:cNvSpPr>
          <p:nvPr>
            <p:ph type="title"/>
          </p:nvPr>
        </p:nvSpPr>
        <p:spPr>
          <a:xfrm>
            <a:off x="914400" y="512763"/>
            <a:ext cx="7772400" cy="914400"/>
          </a:xfrm>
          <a:prstGeom prst="rect">
            <a:avLst/>
          </a:prstGeom>
        </p:spPr>
        <p:txBody>
          <a:bodyPr vert="horz" anchor="t">
            <a:noAutofit/>
          </a:bodyPr>
          <a:lstStyle/>
          <a:p>
            <a:r>
              <a:rPr lang="zh-CN" altLang="en-US" smtClean="0"/>
              <a:t>单击此处编辑母版标题样式</a:t>
            </a:r>
            <a:endParaRPr lang="en-US"/>
          </a:p>
        </p:txBody>
      </p:sp>
      <p:sp>
        <p:nvSpPr>
          <p:cNvPr id="4108" name="文本占位符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14" name="日期占位符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pitchFamily="34" charset="0"/>
                <a:ea typeface="宋体" pitchFamily="2" charset="-122"/>
              </a:defRPr>
            </a:lvl1pPr>
            <a:extLst/>
          </a:lstStyle>
          <a:p>
            <a:pPr>
              <a:defRPr/>
            </a:pPr>
            <a:endParaRPr lang="en-US" altLang="zh-CN"/>
          </a:p>
        </p:txBody>
      </p:sp>
      <p:sp>
        <p:nvSpPr>
          <p:cNvPr id="3" name="页脚占位符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pitchFamily="34" charset="0"/>
                <a:ea typeface="宋体" pitchFamily="2" charset="-122"/>
              </a:defRPr>
            </a:lvl1pPr>
            <a:extLst/>
          </a:lstStyle>
          <a:p>
            <a:pPr>
              <a:defRPr/>
            </a:pPr>
            <a:endParaRPr lang="en-US" altLang="zh-CN"/>
          </a:p>
        </p:txBody>
      </p:sp>
      <p:sp>
        <p:nvSpPr>
          <p:cNvPr id="23" name="灯片编号占位符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200">
                <a:solidFill>
                  <a:srgbClr val="D6ECFF"/>
                </a:solidFill>
              </a:defRPr>
            </a:lvl1pPr>
          </a:lstStyle>
          <a:p>
            <a:pPr>
              <a:defRPr/>
            </a:pPr>
            <a:fld id="{8AD9F394-BB05-443B-8E1F-5988CEEF93D3}" type="slidenum">
              <a:rPr lang="en-US" altLang="zh-CN"/>
              <a:pPr>
                <a:defRPr/>
              </a:pPr>
              <a:t>‹#›</a:t>
            </a:fld>
            <a:endParaRPr lang="en-US" altLang="zh-CN"/>
          </a:p>
        </p:txBody>
      </p:sp>
    </p:spTree>
    <p:extLst>
      <p:ext uri="{BB962C8B-B14F-4D97-AF65-F5344CB8AC3E}">
        <p14:creationId xmlns:p14="http://schemas.microsoft.com/office/powerpoint/2010/main" val="92298220"/>
      </p:ext>
    </p:extLst>
  </p:cSld>
  <p:clrMap bg1="dk1" tx1="lt1" bg2="dk2" tx2="lt2" accent1="accent1" accent2="accent2" accent3="accent3" accent4="accent4" accent5="accent5" accent6="accent6" hlink="hlink" folHlink="folHlink"/>
  <p:sldLayoutIdLst>
    <p:sldLayoutId id="2147485696" r:id="rId1"/>
    <p:sldLayoutId id="2147485697" r:id="rId2"/>
    <p:sldLayoutId id="2147485698" r:id="rId3"/>
    <p:sldLayoutId id="2147485699" r:id="rId4"/>
    <p:sldLayoutId id="2147485700" r:id="rId5"/>
    <p:sldLayoutId id="2147485701" r:id="rId6"/>
    <p:sldLayoutId id="2147485702" r:id="rId7"/>
    <p:sldLayoutId id="2147485703" r:id="rId8"/>
    <p:sldLayoutId id="2147485704" r:id="rId9"/>
    <p:sldLayoutId id="2147485705" r:id="rId10"/>
    <p:sldLayoutId id="2147485706" r:id="rId11"/>
  </p:sldLayoutIdLst>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ea typeface="华文楷体" pitchFamily="2" charset="-122"/>
        </a:defRPr>
      </a:lvl2pPr>
      <a:lvl3pPr algn="l" rtl="0" eaLnBrk="0" fontAlgn="base" hangingPunct="0">
        <a:spcBef>
          <a:spcPct val="0"/>
        </a:spcBef>
        <a:spcAft>
          <a:spcPct val="0"/>
        </a:spcAft>
        <a:defRPr sz="4000">
          <a:solidFill>
            <a:srgbClr val="C1EEFF"/>
          </a:solidFill>
          <a:latin typeface="Consolas" pitchFamily="49" charset="0"/>
          <a:ea typeface="华文楷体" pitchFamily="2" charset="-122"/>
        </a:defRPr>
      </a:lvl3pPr>
      <a:lvl4pPr algn="l" rtl="0" eaLnBrk="0" fontAlgn="base" hangingPunct="0">
        <a:spcBef>
          <a:spcPct val="0"/>
        </a:spcBef>
        <a:spcAft>
          <a:spcPct val="0"/>
        </a:spcAft>
        <a:defRPr sz="4000">
          <a:solidFill>
            <a:srgbClr val="C1EEFF"/>
          </a:solidFill>
          <a:latin typeface="Consolas" pitchFamily="49" charset="0"/>
          <a:ea typeface="华文楷体" pitchFamily="2" charset="-122"/>
        </a:defRPr>
      </a:lvl4pPr>
      <a:lvl5pPr algn="l" rtl="0" eaLnBrk="0" fontAlgn="base" hangingPunct="0">
        <a:spcBef>
          <a:spcPct val="0"/>
        </a:spcBef>
        <a:spcAft>
          <a:spcPct val="0"/>
        </a:spcAft>
        <a:defRPr sz="4000">
          <a:solidFill>
            <a:srgbClr val="C1EEFF"/>
          </a:solidFill>
          <a:latin typeface="Consolas" pitchFamily="49" charset="0"/>
          <a:ea typeface="华文楷体" pitchFamily="2" charset="-122"/>
        </a:defRPr>
      </a:lvl5pPr>
      <a:lvl6pPr marL="457200" algn="l" rtl="0" fontAlgn="base">
        <a:spcBef>
          <a:spcPct val="0"/>
        </a:spcBef>
        <a:spcAft>
          <a:spcPct val="0"/>
        </a:spcAft>
        <a:defRPr sz="4000">
          <a:solidFill>
            <a:srgbClr val="C1EEFF"/>
          </a:solidFill>
          <a:latin typeface="Consolas" pitchFamily="49" charset="0"/>
          <a:ea typeface="华文楷体" pitchFamily="2" charset="-122"/>
        </a:defRPr>
      </a:lvl6pPr>
      <a:lvl7pPr marL="914400" algn="l" rtl="0" fontAlgn="base">
        <a:spcBef>
          <a:spcPct val="0"/>
        </a:spcBef>
        <a:spcAft>
          <a:spcPct val="0"/>
        </a:spcAft>
        <a:defRPr sz="4000">
          <a:solidFill>
            <a:srgbClr val="C1EEFF"/>
          </a:solidFill>
          <a:latin typeface="Consolas" pitchFamily="49" charset="0"/>
          <a:ea typeface="华文楷体" pitchFamily="2" charset="-122"/>
        </a:defRPr>
      </a:lvl7pPr>
      <a:lvl8pPr marL="1371600" algn="l" rtl="0" fontAlgn="base">
        <a:spcBef>
          <a:spcPct val="0"/>
        </a:spcBef>
        <a:spcAft>
          <a:spcPct val="0"/>
        </a:spcAft>
        <a:defRPr sz="4000">
          <a:solidFill>
            <a:srgbClr val="C1EEFF"/>
          </a:solidFill>
          <a:latin typeface="Consolas" pitchFamily="49" charset="0"/>
          <a:ea typeface="华文楷体" pitchFamily="2" charset="-122"/>
        </a:defRPr>
      </a:lvl8pPr>
      <a:lvl9pPr marL="1828800" algn="l" rtl="0" fontAlgn="base">
        <a:spcBef>
          <a:spcPct val="0"/>
        </a:spcBef>
        <a:spcAft>
          <a:spcPct val="0"/>
        </a:spcAft>
        <a:defRPr sz="4000">
          <a:solidFill>
            <a:srgbClr val="C1EEFF"/>
          </a:solidFill>
          <a:latin typeface="Consolas" pitchFamily="49" charset="0"/>
          <a:ea typeface="华文楷体" pitchFamily="2" charset="-122"/>
        </a:defRPr>
      </a:lvl9pPr>
      <a:extLst/>
    </p:titleStyle>
    <p:bodyStyle>
      <a:lvl1pPr marL="411163" indent="-342900" algn="l" rtl="0" eaLnBrk="0" fontAlgn="base" hangingPunct="0">
        <a:spcBef>
          <a:spcPts val="700"/>
        </a:spcBef>
        <a:spcAft>
          <a:spcPct val="0"/>
        </a:spcAft>
        <a:buClr>
          <a:schemeClr val="tx2"/>
        </a:buClr>
        <a:buSzPct val="95000"/>
        <a:buFont typeface="Wingdings" panose="05000000000000000000"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anose="05000000000000000000"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anose="05040102010807070707"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anose="05020102010507070707"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98" name="Freeform 610"/>
          <p:cNvSpPr>
            <a:spLocks/>
          </p:cNvSpPr>
          <p:nvPr/>
        </p:nvSpPr>
        <p:spPr bwMode="gray">
          <a:xfrm>
            <a:off x="0" y="4149725"/>
            <a:ext cx="9544050" cy="2708275"/>
          </a:xfrm>
          <a:custGeom>
            <a:avLst/>
            <a:gdLst>
              <a:gd name="T0" fmla="*/ 5760 w 6012"/>
              <a:gd name="T1" fmla="*/ 0 h 1706"/>
              <a:gd name="T2" fmla="*/ 4332 w 6012"/>
              <a:gd name="T3" fmla="*/ 1484 h 1706"/>
              <a:gd name="T4" fmla="*/ 0 w 6012"/>
              <a:gd name="T5" fmla="*/ 1493 h 1706"/>
              <a:gd name="T6" fmla="*/ 1 w 6012"/>
              <a:gd name="T7" fmla="*/ 1706 h 1706"/>
              <a:gd name="T8" fmla="*/ 5760 w 6012"/>
              <a:gd name="T9" fmla="*/ 1671 h 1706"/>
            </a:gdLst>
            <a:ahLst/>
            <a:cxnLst>
              <a:cxn ang="0">
                <a:pos x="T0" y="T1"/>
              </a:cxn>
              <a:cxn ang="0">
                <a:pos x="T2" y="T3"/>
              </a:cxn>
              <a:cxn ang="0">
                <a:pos x="T4" y="T5"/>
              </a:cxn>
              <a:cxn ang="0">
                <a:pos x="T6" y="T7"/>
              </a:cxn>
              <a:cxn ang="0">
                <a:pos x="T8" y="T9"/>
              </a:cxn>
            </a:cxnLst>
            <a:rect l="0" t="0" r="r" b="b"/>
            <a:pathLst>
              <a:path w="6012" h="1706">
                <a:moveTo>
                  <a:pt x="5760" y="0"/>
                </a:moveTo>
                <a:cubicBezTo>
                  <a:pt x="5736" y="43"/>
                  <a:pt x="6012" y="1484"/>
                  <a:pt x="4332" y="1484"/>
                </a:cubicBezTo>
                <a:lnTo>
                  <a:pt x="0" y="1493"/>
                </a:lnTo>
                <a:lnTo>
                  <a:pt x="1" y="1706"/>
                </a:lnTo>
                <a:lnTo>
                  <a:pt x="5760" y="1671"/>
                </a:lnTo>
              </a:path>
            </a:pathLst>
          </a:custGeom>
          <a:gradFill rotWithShape="1">
            <a:gsLst>
              <a:gs pos="0">
                <a:schemeClr val="tx1"/>
              </a:gs>
              <a:gs pos="100000">
                <a:schemeClr val="tx1">
                  <a:gamma/>
                  <a:tint val="38039"/>
                  <a:invGamma/>
                </a:schemeClr>
              </a:gs>
            </a:gsLst>
            <a:lin ang="5400000" scaled="1"/>
          </a:gradFill>
          <a:ln>
            <a:noFill/>
          </a:ln>
          <a:effectLst/>
          <a:extLst>
            <a:ext uri="{91240B29-F687-4F45-9708-019B960494DF}">
              <a14:hiddenLine xmlns:a14="http://schemas.microsoft.com/office/drawing/2010/main" w="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defRPr/>
            </a:pPr>
            <a:endParaRPr lang="zh-CN" altLang="en-US"/>
          </a:p>
        </p:txBody>
      </p:sp>
      <p:sp>
        <p:nvSpPr>
          <p:cNvPr id="12897" name="Freeform 609"/>
          <p:cNvSpPr>
            <a:spLocks/>
          </p:cNvSpPr>
          <p:nvPr/>
        </p:nvSpPr>
        <p:spPr bwMode="gray">
          <a:xfrm>
            <a:off x="0" y="5791200"/>
            <a:ext cx="9144000" cy="1093788"/>
          </a:xfrm>
          <a:custGeom>
            <a:avLst/>
            <a:gdLst>
              <a:gd name="T0" fmla="*/ 5754 w 5760"/>
              <a:gd name="T1" fmla="*/ 0 h 689"/>
              <a:gd name="T2" fmla="*/ 4722 w 5760"/>
              <a:gd name="T3" fmla="*/ 486 h 689"/>
              <a:gd name="T4" fmla="*/ 0 w 5760"/>
              <a:gd name="T5" fmla="*/ 489 h 689"/>
              <a:gd name="T6" fmla="*/ 1 w 5760"/>
              <a:gd name="T7" fmla="*/ 689 h 689"/>
              <a:gd name="T8" fmla="*/ 5760 w 5760"/>
              <a:gd name="T9" fmla="*/ 657 h 689"/>
            </a:gdLst>
            <a:ahLst/>
            <a:cxnLst>
              <a:cxn ang="0">
                <a:pos x="T0" y="T1"/>
              </a:cxn>
              <a:cxn ang="0">
                <a:pos x="T2" y="T3"/>
              </a:cxn>
              <a:cxn ang="0">
                <a:pos x="T4" y="T5"/>
              </a:cxn>
              <a:cxn ang="0">
                <a:pos x="T6" y="T7"/>
              </a:cxn>
              <a:cxn ang="0">
                <a:pos x="T8" y="T9"/>
              </a:cxn>
            </a:cxnLst>
            <a:rect l="0" t="0" r="r" b="b"/>
            <a:pathLst>
              <a:path w="5760" h="689">
                <a:moveTo>
                  <a:pt x="5754" y="0"/>
                </a:moveTo>
                <a:cubicBezTo>
                  <a:pt x="5730" y="0"/>
                  <a:pt x="5640" y="474"/>
                  <a:pt x="4722" y="486"/>
                </a:cubicBezTo>
                <a:lnTo>
                  <a:pt x="0" y="489"/>
                </a:lnTo>
                <a:lnTo>
                  <a:pt x="1" y="689"/>
                </a:lnTo>
                <a:lnTo>
                  <a:pt x="5760" y="657"/>
                </a:lnTo>
              </a:path>
            </a:pathLst>
          </a:custGeom>
          <a:gradFill rotWithShape="1">
            <a:gsLst>
              <a:gs pos="0">
                <a:schemeClr val="folHlink"/>
              </a:gs>
              <a:gs pos="100000">
                <a:schemeClr val="folHlink">
                  <a:gamma/>
                  <a:tint val="15294"/>
                  <a:invGamma/>
                </a:schemeClr>
              </a:gs>
            </a:gsLst>
            <a:lin ang="5400000" scaled="1"/>
          </a:gradFill>
          <a:ln>
            <a:noFill/>
          </a:ln>
          <a:effectLst/>
          <a:extLst>
            <a:ext uri="{91240B29-F687-4F45-9708-019B960494DF}">
              <a14:hiddenLine xmlns:a14="http://schemas.microsoft.com/office/drawing/2010/main" w="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defRPr/>
            </a:pPr>
            <a:endParaRPr lang="zh-CN" altLang="en-US"/>
          </a:p>
        </p:txBody>
      </p:sp>
      <p:sp>
        <p:nvSpPr>
          <p:cNvPr id="12896" name="Freeform 608"/>
          <p:cNvSpPr>
            <a:spLocks/>
          </p:cNvSpPr>
          <p:nvPr/>
        </p:nvSpPr>
        <p:spPr bwMode="gray">
          <a:xfrm>
            <a:off x="0" y="584200"/>
            <a:ext cx="9144000" cy="1260475"/>
          </a:xfrm>
          <a:custGeom>
            <a:avLst/>
            <a:gdLst>
              <a:gd name="T0" fmla="*/ 0 w 5760"/>
              <a:gd name="T1" fmla="*/ 96 h 794"/>
              <a:gd name="T2" fmla="*/ 0 w 5760"/>
              <a:gd name="T3" fmla="*/ 776 h 794"/>
              <a:gd name="T4" fmla="*/ 1600 w 5760"/>
              <a:gd name="T5" fmla="*/ 88 h 794"/>
              <a:gd name="T6" fmla="*/ 5760 w 5760"/>
              <a:gd name="T7" fmla="*/ 88 h 794"/>
              <a:gd name="T8" fmla="*/ 5760 w 5760"/>
              <a:gd name="T9" fmla="*/ 0 h 794"/>
              <a:gd name="T10" fmla="*/ 752 w 5760"/>
              <a:gd name="T11" fmla="*/ 0 h 794"/>
            </a:gdLst>
            <a:ahLst/>
            <a:cxnLst>
              <a:cxn ang="0">
                <a:pos x="T0" y="T1"/>
              </a:cxn>
              <a:cxn ang="0">
                <a:pos x="T2" y="T3"/>
              </a:cxn>
              <a:cxn ang="0">
                <a:pos x="T4" y="T5"/>
              </a:cxn>
              <a:cxn ang="0">
                <a:pos x="T6" y="T7"/>
              </a:cxn>
              <a:cxn ang="0">
                <a:pos x="T8" y="T9"/>
              </a:cxn>
              <a:cxn ang="0">
                <a:pos x="T10" y="T11"/>
              </a:cxn>
            </a:cxnLst>
            <a:rect l="0" t="0" r="r" b="b"/>
            <a:pathLst>
              <a:path w="5760" h="794">
                <a:moveTo>
                  <a:pt x="0" y="96"/>
                </a:moveTo>
                <a:lnTo>
                  <a:pt x="0" y="776"/>
                </a:lnTo>
                <a:cubicBezTo>
                  <a:pt x="32" y="794"/>
                  <a:pt x="336" y="56"/>
                  <a:pt x="1600" y="88"/>
                </a:cubicBezTo>
                <a:lnTo>
                  <a:pt x="5760" y="88"/>
                </a:lnTo>
                <a:lnTo>
                  <a:pt x="5760" y="0"/>
                </a:lnTo>
                <a:lnTo>
                  <a:pt x="752" y="0"/>
                </a:lnTo>
              </a:path>
            </a:pathLst>
          </a:custGeom>
          <a:gradFill rotWithShape="1">
            <a:gsLst>
              <a:gs pos="0">
                <a:schemeClr val="bg2"/>
              </a:gs>
              <a:gs pos="100000">
                <a:schemeClr val="bg2">
                  <a:gamma/>
                  <a:tint val="15294"/>
                  <a:invGamma/>
                </a:schemeClr>
              </a:gs>
            </a:gsLst>
            <a:lin ang="5400000" scaled="1"/>
          </a:gradFill>
          <a:ln>
            <a:noFill/>
          </a:ln>
          <a:effectLst/>
          <a:extLst>
            <a:ext uri="{91240B29-F687-4F45-9708-019B960494DF}">
              <a14:hiddenLine xmlns:a14="http://schemas.microsoft.com/office/drawing/2010/main" w="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defRPr/>
            </a:pPr>
            <a:endParaRPr lang="zh-CN" altLang="en-US"/>
          </a:p>
        </p:txBody>
      </p:sp>
      <p:sp>
        <p:nvSpPr>
          <p:cNvPr id="1029" name="Freeform 604" descr="hangul_p"/>
          <p:cNvSpPr>
            <a:spLocks/>
          </p:cNvSpPr>
          <p:nvPr/>
        </p:nvSpPr>
        <p:spPr bwMode="gray">
          <a:xfrm>
            <a:off x="0" y="0"/>
            <a:ext cx="9144000" cy="1168400"/>
          </a:xfrm>
          <a:custGeom>
            <a:avLst/>
            <a:gdLst>
              <a:gd name="T0" fmla="*/ 0 w 5760"/>
              <a:gd name="T1" fmla="*/ 0 h 680"/>
              <a:gd name="T2" fmla="*/ 0 w 5760"/>
              <a:gd name="T3" fmla="*/ 2147483646 h 680"/>
              <a:gd name="T4" fmla="*/ 2147483646 w 5760"/>
              <a:gd name="T5" fmla="*/ 2147483646 h 680"/>
              <a:gd name="T6" fmla="*/ 2147483646 w 5760"/>
              <a:gd name="T7" fmla="*/ 2147483646 h 680"/>
              <a:gd name="T8" fmla="*/ 2147483646 w 5760"/>
              <a:gd name="T9" fmla="*/ 0 h 680"/>
              <a:gd name="T10" fmla="*/ 0 w 5760"/>
              <a:gd name="T11" fmla="*/ 0 h 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680">
                <a:moveTo>
                  <a:pt x="0" y="0"/>
                </a:moveTo>
                <a:lnTo>
                  <a:pt x="0" y="680"/>
                </a:lnTo>
                <a:cubicBezTo>
                  <a:pt x="240" y="520"/>
                  <a:pt x="472" y="312"/>
                  <a:pt x="1456" y="344"/>
                </a:cubicBezTo>
                <a:lnTo>
                  <a:pt x="5760" y="342"/>
                </a:lnTo>
                <a:lnTo>
                  <a:pt x="5760" y="0"/>
                </a:lnTo>
                <a:lnTo>
                  <a:pt x="0" y="0"/>
                </a:lnTo>
                <a:close/>
              </a:path>
            </a:pathLst>
          </a:custGeom>
          <a:blipFill dpi="0" rotWithShape="1">
            <a:blip r:embed="rId14"/>
            <a:srcRect/>
            <a:stretch>
              <a:fillRect/>
            </a:stretch>
          </a:blipFill>
          <a:ln>
            <a:noFill/>
          </a:ln>
          <a:effectLst/>
          <a:extLst>
            <a:ext uri="{91240B29-F687-4F45-9708-019B960494DF}">
              <a14:hiddenLine xmlns:a14="http://schemas.microsoft.com/office/drawing/2010/main" w="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030" name="Rectangle 21"/>
          <p:cNvSpPr>
            <a:spLocks noGrp="1" noChangeArrowheads="1"/>
          </p:cNvSpPr>
          <p:nvPr>
            <p:ph type="title"/>
          </p:nvPr>
        </p:nvSpPr>
        <p:spPr bwMode="gray">
          <a:xfrm>
            <a:off x="900113" y="44450"/>
            <a:ext cx="7850187"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ko-KR" altLang="en-US" smtClean="0"/>
              <a:t>单击此处编辑母版标题样式</a:t>
            </a:r>
          </a:p>
        </p:txBody>
      </p:sp>
      <p:sp>
        <p:nvSpPr>
          <p:cNvPr id="1031" name="Rectangle 22"/>
          <p:cNvSpPr>
            <a:spLocks noGrp="1" noChangeArrowheads="1"/>
          </p:cNvSpPr>
          <p:nvPr>
            <p:ph type="body" idx="1"/>
          </p:nvPr>
        </p:nvSpPr>
        <p:spPr bwMode="gray">
          <a:xfrm>
            <a:off x="395288" y="1196975"/>
            <a:ext cx="8374062" cy="28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ko-KR" altLang="en-US" smtClean="0"/>
              <a:t>单击此处编辑母版文本样式</a:t>
            </a:r>
          </a:p>
          <a:p>
            <a:pPr lvl="1"/>
            <a:r>
              <a:rPr lang="ko-KR" altLang="en-US" smtClean="0"/>
              <a:t>第二级</a:t>
            </a:r>
          </a:p>
          <a:p>
            <a:pPr lvl="2"/>
            <a:r>
              <a:rPr lang="ko-KR" altLang="en-US" smtClean="0"/>
              <a:t>第三级</a:t>
            </a:r>
          </a:p>
          <a:p>
            <a:pPr lvl="3"/>
            <a:r>
              <a:rPr lang="ko-KR" altLang="en-US" smtClean="0"/>
              <a:t>第四级</a:t>
            </a:r>
          </a:p>
          <a:p>
            <a:pPr lvl="4"/>
            <a:r>
              <a:rPr lang="ko-KR" altLang="en-US" smtClean="0"/>
              <a:t>第五级</a:t>
            </a:r>
          </a:p>
        </p:txBody>
      </p:sp>
    </p:spTree>
    <p:extLst>
      <p:ext uri="{BB962C8B-B14F-4D97-AF65-F5344CB8AC3E}">
        <p14:creationId xmlns:p14="http://schemas.microsoft.com/office/powerpoint/2010/main" val="1168328035"/>
      </p:ext>
    </p:extLst>
  </p:cSld>
  <p:clrMap bg1="lt1" tx1="dk1" bg2="lt2" tx2="dk2" accent1="accent1" accent2="accent2" accent3="accent3" accent4="accent4" accent5="accent5" accent6="accent6" hlink="hlink" folHlink="folHlink"/>
  <p:sldLayoutIdLst>
    <p:sldLayoutId id="2147485708" r:id="rId1"/>
    <p:sldLayoutId id="2147485709" r:id="rId2"/>
    <p:sldLayoutId id="2147485710" r:id="rId3"/>
    <p:sldLayoutId id="2147485711" r:id="rId4"/>
    <p:sldLayoutId id="2147485712" r:id="rId5"/>
    <p:sldLayoutId id="2147485713" r:id="rId6"/>
    <p:sldLayoutId id="2147485714" r:id="rId7"/>
    <p:sldLayoutId id="2147485715" r:id="rId8"/>
    <p:sldLayoutId id="2147485716" r:id="rId9"/>
    <p:sldLayoutId id="2147485717" r:id="rId10"/>
    <p:sldLayoutId id="2147485718" r:id="rId11"/>
    <p:sldLayoutId id="2147485719" r:id="rId12"/>
  </p:sldLayoutIdLst>
  <p:timing>
    <p:tnLst>
      <p:par>
        <p:cTn id="1" dur="indefinite" restart="never" nodeType="tmRoot"/>
      </p:par>
    </p:tnLst>
  </p:timing>
  <p:txStyles>
    <p:titleStyle>
      <a:lvl1pPr algn="r" rtl="0" eaLnBrk="0" fontAlgn="base" hangingPunct="0">
        <a:spcBef>
          <a:spcPct val="0"/>
        </a:spcBef>
        <a:spcAft>
          <a:spcPct val="0"/>
        </a:spcAft>
        <a:defRPr sz="2800" b="1" i="1">
          <a:solidFill>
            <a:schemeClr val="bg1"/>
          </a:solidFill>
          <a:latin typeface="+mj-lt"/>
          <a:ea typeface="+mj-ea"/>
          <a:cs typeface="+mj-cs"/>
        </a:defRPr>
      </a:lvl1pPr>
      <a:lvl2pPr algn="r" rtl="0" eaLnBrk="0" fontAlgn="base" hangingPunct="0">
        <a:spcBef>
          <a:spcPct val="0"/>
        </a:spcBef>
        <a:spcAft>
          <a:spcPct val="0"/>
        </a:spcAft>
        <a:defRPr sz="2800" b="1" i="1">
          <a:solidFill>
            <a:schemeClr val="bg1"/>
          </a:solidFill>
          <a:latin typeface="Verdana" pitchFamily="34" charset="0"/>
        </a:defRPr>
      </a:lvl2pPr>
      <a:lvl3pPr algn="r" rtl="0" eaLnBrk="0" fontAlgn="base" hangingPunct="0">
        <a:spcBef>
          <a:spcPct val="0"/>
        </a:spcBef>
        <a:spcAft>
          <a:spcPct val="0"/>
        </a:spcAft>
        <a:defRPr sz="2800" b="1" i="1">
          <a:solidFill>
            <a:schemeClr val="bg1"/>
          </a:solidFill>
          <a:latin typeface="Verdana" pitchFamily="34" charset="0"/>
        </a:defRPr>
      </a:lvl3pPr>
      <a:lvl4pPr algn="r" rtl="0" eaLnBrk="0" fontAlgn="base" hangingPunct="0">
        <a:spcBef>
          <a:spcPct val="0"/>
        </a:spcBef>
        <a:spcAft>
          <a:spcPct val="0"/>
        </a:spcAft>
        <a:defRPr sz="2800" b="1" i="1">
          <a:solidFill>
            <a:schemeClr val="bg1"/>
          </a:solidFill>
          <a:latin typeface="Verdana" pitchFamily="34" charset="0"/>
        </a:defRPr>
      </a:lvl4pPr>
      <a:lvl5pPr algn="r" rtl="0" eaLnBrk="0" fontAlgn="base" hangingPunct="0">
        <a:spcBef>
          <a:spcPct val="0"/>
        </a:spcBef>
        <a:spcAft>
          <a:spcPct val="0"/>
        </a:spcAft>
        <a:defRPr sz="2800" b="1" i="1">
          <a:solidFill>
            <a:schemeClr val="bg1"/>
          </a:solidFill>
          <a:latin typeface="Verdana" pitchFamily="34" charset="0"/>
        </a:defRPr>
      </a:lvl5pPr>
      <a:lvl6pPr marL="457200" algn="r" rtl="0" fontAlgn="base">
        <a:spcBef>
          <a:spcPct val="0"/>
        </a:spcBef>
        <a:spcAft>
          <a:spcPct val="0"/>
        </a:spcAft>
        <a:defRPr sz="2800" b="1" i="1">
          <a:solidFill>
            <a:schemeClr val="bg1"/>
          </a:solidFill>
          <a:latin typeface="Verdana" pitchFamily="34" charset="0"/>
        </a:defRPr>
      </a:lvl6pPr>
      <a:lvl7pPr marL="914400" algn="r" rtl="0" fontAlgn="base">
        <a:spcBef>
          <a:spcPct val="0"/>
        </a:spcBef>
        <a:spcAft>
          <a:spcPct val="0"/>
        </a:spcAft>
        <a:defRPr sz="2800" b="1" i="1">
          <a:solidFill>
            <a:schemeClr val="bg1"/>
          </a:solidFill>
          <a:latin typeface="Verdana" pitchFamily="34" charset="0"/>
        </a:defRPr>
      </a:lvl7pPr>
      <a:lvl8pPr marL="1371600" algn="r" rtl="0" fontAlgn="base">
        <a:spcBef>
          <a:spcPct val="0"/>
        </a:spcBef>
        <a:spcAft>
          <a:spcPct val="0"/>
        </a:spcAft>
        <a:defRPr sz="2800" b="1" i="1">
          <a:solidFill>
            <a:schemeClr val="bg1"/>
          </a:solidFill>
          <a:latin typeface="Verdana" pitchFamily="34" charset="0"/>
        </a:defRPr>
      </a:lvl8pPr>
      <a:lvl9pPr marL="1828800" algn="r" rtl="0" fontAlgn="base">
        <a:spcBef>
          <a:spcPct val="0"/>
        </a:spcBef>
        <a:spcAft>
          <a:spcPct val="0"/>
        </a:spcAft>
        <a:defRPr sz="2800" b="1" i="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tx1"/>
        </a:buClr>
        <a:buFont typeface="Wingdings" panose="05000000000000000000"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19"/>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456300" y="608400"/>
            <a:ext cx="82269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456300" y="1490400"/>
            <a:ext cx="82269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459000" y="6314400"/>
            <a:ext cx="2025000" cy="316800"/>
          </a:xfrm>
          <a:prstGeom prst="rect">
            <a:avLst/>
          </a:prstGeom>
        </p:spPr>
        <p:txBody>
          <a:bodyPr vert="horz" lIns="91440" tIns="45720" rIns="91440" bIns="45720" rtlCol="0" anchor="ctr">
            <a:normAutofit/>
          </a:bodyPr>
          <a:lstStyle>
            <a:lvl1pPr algn="l">
              <a:defRPr sz="75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2020/11/27</a:t>
            </a:fld>
            <a:endParaRPr lang="zh-CN" altLang="en-US"/>
          </a:p>
        </p:txBody>
      </p:sp>
      <p:sp>
        <p:nvSpPr>
          <p:cNvPr id="5" name="页脚占位符 4"/>
          <p:cNvSpPr>
            <a:spLocks noGrp="1"/>
          </p:cNvSpPr>
          <p:nvPr>
            <p:ph type="ftr" sz="quarter" idx="3"/>
            <p:custDataLst>
              <p:tags r:id="rId17"/>
            </p:custDataLst>
          </p:nvPr>
        </p:nvSpPr>
        <p:spPr>
          <a:xfrm>
            <a:off x="3087000" y="6314400"/>
            <a:ext cx="2970000" cy="316800"/>
          </a:xfrm>
          <a:prstGeom prst="rect">
            <a:avLst/>
          </a:prstGeom>
        </p:spPr>
        <p:txBody>
          <a:bodyPr vert="horz" lIns="91440" tIns="45720" rIns="91440" bIns="45720" rtlCol="0" anchor="ctr">
            <a:normAutofit/>
          </a:bodyPr>
          <a:lstStyle>
            <a:lvl1pPr algn="ctr">
              <a:defRPr sz="75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6658200" y="6314400"/>
            <a:ext cx="2025000" cy="316800"/>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1630692504"/>
      </p:ext>
    </p:extLst>
  </p:cSld>
  <p:clrMap bg1="lt1" tx1="dk1" bg2="lt2" tx2="dk2" accent1="accent1" accent2="accent2" accent3="accent3" accent4="accent4" accent5="accent5" accent6="accent6" hlink="hlink" folHlink="folHlink"/>
  <p:sldLayoutIdLst>
    <p:sldLayoutId id="2147485721" r:id="rId1"/>
    <p:sldLayoutId id="2147485722" r:id="rId2"/>
    <p:sldLayoutId id="2147485723" r:id="rId3"/>
    <p:sldLayoutId id="2147485724" r:id="rId4"/>
    <p:sldLayoutId id="2147485725" r:id="rId5"/>
    <p:sldLayoutId id="2147485726" r:id="rId6"/>
    <p:sldLayoutId id="2147485727" r:id="rId7"/>
    <p:sldLayoutId id="2147485728" r:id="rId8"/>
    <p:sldLayoutId id="2147485729" r:id="rId9"/>
    <p:sldLayoutId id="2147485730" r:id="rId10"/>
    <p:sldLayoutId id="2147485731" r:id="rId11"/>
  </p:sldLayoutIdLst>
  <p:txStyles>
    <p:titleStyle>
      <a:lvl1pPr algn="l" defTabSz="685800" rtl="0" eaLnBrk="1" fontAlgn="auto" latinLnBrk="0" hangingPunct="1">
        <a:lnSpc>
          <a:spcPct val="100000"/>
        </a:lnSpc>
        <a:spcBef>
          <a:spcPct val="0"/>
        </a:spcBef>
        <a:buNone/>
        <a:defRPr sz="2700" b="1" u="none" strike="noStrike" kern="1200" cap="none" spc="225"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171450" indent="-171450" algn="l" defTabSz="685800" rtl="0" eaLnBrk="1" fontAlgn="auto" latinLnBrk="0" hangingPunct="1">
        <a:lnSpc>
          <a:spcPct val="130000"/>
        </a:lnSpc>
        <a:spcBef>
          <a:spcPts val="0"/>
        </a:spcBef>
        <a:spcAft>
          <a:spcPts val="750"/>
        </a:spcAft>
        <a:buFont typeface="Arial" panose="020B0604020202020204" pitchFamily="34" charset="0"/>
        <a:buChar char="●"/>
        <a:defRPr sz="1350" u="none" strike="noStrike" kern="1200" cap="none" spc="113"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514350" indent="-171450" algn="l" defTabSz="685800" rtl="0" eaLnBrk="1" fontAlgn="auto" latinLnBrk="0" hangingPunct="1">
        <a:lnSpc>
          <a:spcPct val="120000"/>
        </a:lnSpc>
        <a:spcBef>
          <a:spcPts val="0"/>
        </a:spcBef>
        <a:spcAft>
          <a:spcPts val="450"/>
        </a:spcAft>
        <a:buFont typeface="Arial" panose="020B0604020202020204" pitchFamily="34" charset="0"/>
        <a:buChar char="●"/>
        <a:tabLst>
          <a:tab pos="1207294" algn="l"/>
          <a:tab pos="1207294" algn="l"/>
          <a:tab pos="1207294" algn="l"/>
          <a:tab pos="1207294" algn="l"/>
        </a:tabLst>
        <a:defRPr sz="1200" u="none" strike="noStrike" kern="1200" cap="none" spc="113"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857250" indent="-171450" algn="l" defTabSz="685800" rtl="0" eaLnBrk="1" fontAlgn="auto" latinLnBrk="0" hangingPunct="1">
        <a:lnSpc>
          <a:spcPct val="120000"/>
        </a:lnSpc>
        <a:spcBef>
          <a:spcPts val="0"/>
        </a:spcBef>
        <a:spcAft>
          <a:spcPts val="450"/>
        </a:spcAft>
        <a:buFont typeface="Arial" panose="020B0604020202020204" pitchFamily="34" charset="0"/>
        <a:buChar char="●"/>
        <a:defRPr sz="1200" u="none" strike="noStrike" kern="1200" cap="none" spc="113"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200150" indent="-171450" algn="l" defTabSz="685800" rtl="0" eaLnBrk="1" fontAlgn="auto" latinLnBrk="0" hangingPunct="1">
        <a:lnSpc>
          <a:spcPct val="120000"/>
        </a:lnSpc>
        <a:spcBef>
          <a:spcPts val="0"/>
        </a:spcBef>
        <a:spcAft>
          <a:spcPts val="225"/>
        </a:spcAft>
        <a:buFont typeface="Wingdings" panose="05000000000000000000" charset="0"/>
        <a:buChar char=""/>
        <a:defRPr sz="1050" u="none" strike="noStrike" kern="1200" cap="none" spc="113"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1543050" indent="-171450" algn="l" defTabSz="685800" rtl="0" eaLnBrk="1" fontAlgn="auto" latinLnBrk="0" hangingPunct="1">
        <a:lnSpc>
          <a:spcPct val="120000"/>
        </a:lnSpc>
        <a:spcBef>
          <a:spcPts val="0"/>
        </a:spcBef>
        <a:spcAft>
          <a:spcPts val="225"/>
        </a:spcAft>
        <a:buFont typeface="Arial" panose="020B0604020202020204" pitchFamily="34" charset="0"/>
        <a:buChar char="•"/>
        <a:defRPr sz="1050" u="none" strike="noStrike" kern="1200" cap="none" spc="113"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2020/11/27</a:t>
            </a:fld>
            <a:endParaRPr lang="zh-CN" alt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C:\Users\Lenovo\Desktop\华中师范大学(长).png"/>
          <p:cNvPicPr>
            <a:picLocks noChangeAspect="1" noChangeArrowheads="1"/>
          </p:cNvPicPr>
          <p:nvPr/>
        </p:nvPicPr>
        <p:blipFill>
          <a:blip r:embed="rId15"/>
          <a:srcRect/>
          <a:stretch>
            <a:fillRect/>
          </a:stretch>
        </p:blipFill>
        <p:spPr bwMode="auto">
          <a:xfrm>
            <a:off x="6178392" y="-48260"/>
            <a:ext cx="2972276" cy="933450"/>
          </a:xfrm>
          <a:prstGeom prst="rect">
            <a:avLst/>
          </a:prstGeom>
          <a:noFill/>
        </p:spPr>
      </p:pic>
    </p:spTree>
    <p:extLst>
      <p:ext uri="{BB962C8B-B14F-4D97-AF65-F5344CB8AC3E}">
        <p14:creationId xmlns:p14="http://schemas.microsoft.com/office/powerpoint/2010/main" val="2014159581"/>
      </p:ext>
    </p:extLst>
  </p:cSld>
  <p:clrMap bg1="lt1" tx1="dk1" bg2="lt2" tx2="dk2" accent1="accent1" accent2="accent2" accent3="accent3" accent4="accent4" accent5="accent5" accent6="accent6" hlink="hlink" folHlink="folHlink"/>
  <p:sldLayoutIdLst>
    <p:sldLayoutId id="2147485733" r:id="rId1"/>
    <p:sldLayoutId id="2147485734" r:id="rId2"/>
    <p:sldLayoutId id="2147485735" r:id="rId3"/>
    <p:sldLayoutId id="2147485736" r:id="rId4"/>
    <p:sldLayoutId id="2147485737" r:id="rId5"/>
    <p:sldLayoutId id="2147485738" r:id="rId6"/>
    <p:sldLayoutId id="2147485739" r:id="rId7"/>
    <p:sldLayoutId id="2147485740" r:id="rId8"/>
    <p:sldLayoutId id="2147485741" r:id="rId9"/>
    <p:sldLayoutId id="2147485742" r:id="rId10"/>
    <p:sldLayoutId id="2147485743" r:id="rId11"/>
    <p:sldLayoutId id="2147485744"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63.xml"/><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64.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65.xml"/><Relationship Id="rId5" Type="http://schemas.openxmlformats.org/officeDocument/2006/relationships/image" Target="../media/image45.png"/><Relationship Id="rId4" Type="http://schemas.openxmlformats.org/officeDocument/2006/relationships/hyperlink" Target="http://slingshot.wikispot.org/Front_Page"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66.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67.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68.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2.jpeg"/><Relationship Id="rId2" Type="http://schemas.openxmlformats.org/officeDocument/2006/relationships/slideLayout" Target="../slideLayouts/slideLayout13.xml"/><Relationship Id="rId1" Type="http://schemas.openxmlformats.org/officeDocument/2006/relationships/tags" Target="../tags/tag69.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70.xm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71.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0.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slideLayout" Target="../slideLayouts/slideLayout40.xml"/><Relationship Id="rId1" Type="http://schemas.openxmlformats.org/officeDocument/2006/relationships/tags" Target="../tags/tag7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71.xml"/></Relationships>
</file>

<file path=ppt/slides/_rels/slide41.xml.rels><?xml version="1.0" encoding="UTF-8" standalone="yes"?>
<Relationships xmlns="http://schemas.openxmlformats.org/package/2006/relationships"><Relationship Id="rId3" Type="http://schemas.openxmlformats.org/officeDocument/2006/relationships/hyperlink" Target="file:///C:\Users\QIAO\Desktop\&#20248;&#31168;&#20316;&#21697;\satallites.mp4" TargetMode="External"/><Relationship Id="rId2" Type="http://schemas.openxmlformats.org/officeDocument/2006/relationships/notesSlide" Target="../notesSlides/notesSlide24.xml"/><Relationship Id="rId1" Type="http://schemas.openxmlformats.org/officeDocument/2006/relationships/slideLayout" Target="../slideLayouts/slideLayout71.xml"/><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75.png"/><Relationship Id="rId4"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94.xml"/><Relationship Id="rId1" Type="http://schemas.openxmlformats.org/officeDocument/2006/relationships/tags" Target="../tags/tag76.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4.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9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eaLnBrk="1" hangingPunct="1">
              <a:spcBef>
                <a:spcPct val="0"/>
              </a:spcBef>
              <a:buFontTx/>
              <a:buNone/>
            </a:pPr>
            <a:fld id="{040F5B95-A869-4702-9A85-E98D1CC32CEE}" type="slidenum">
              <a:rPr lang="en-US" altLang="zh-CN" sz="1400">
                <a:solidFill>
                  <a:srgbClr val="000000"/>
                </a:solidFill>
                <a:latin typeface="Tahoma" panose="020B0604030504040204" pitchFamily="34" charset="0"/>
              </a:rPr>
              <a:pPr algn="r" eaLnBrk="1" hangingPunct="1">
                <a:spcBef>
                  <a:spcPct val="0"/>
                </a:spcBef>
                <a:buFontTx/>
                <a:buNone/>
              </a:pPr>
              <a:t>1</a:t>
            </a:fld>
            <a:endParaRPr lang="en-US" altLang="zh-CN" sz="1400">
              <a:solidFill>
                <a:srgbClr val="000000"/>
              </a:solidFill>
              <a:latin typeface="Tahoma" panose="020B0604030504040204" pitchFamily="34" charset="0"/>
            </a:endParaRPr>
          </a:p>
        </p:txBody>
      </p:sp>
      <p:sp>
        <p:nvSpPr>
          <p:cNvPr id="6" name="TextBox 8"/>
          <p:cNvSpPr txBox="1"/>
          <p:nvPr/>
        </p:nvSpPr>
        <p:spPr>
          <a:xfrm>
            <a:off x="-73024" y="2564904"/>
            <a:ext cx="9217024" cy="927690"/>
          </a:xfrm>
          <a:prstGeom prst="rect">
            <a:avLst/>
          </a:prstGeom>
          <a:noFill/>
          <a:effectLst>
            <a:reflection blurRad="6350" stA="52000" endA="300" endPos="35000" dir="5400000" sy="-100000" algn="bl" rotWithShape="0"/>
          </a:effectLst>
        </p:spPr>
        <p:txBody>
          <a:bodyPr>
            <a:spAutoFit/>
          </a:bodyPr>
          <a:lstStyle/>
          <a:p>
            <a:pPr algn="ctr" eaLnBrk="1" hangingPunct="1">
              <a:lnSpc>
                <a:spcPct val="150000"/>
              </a:lnSpc>
              <a:defRPr/>
            </a:pPr>
            <a:r>
              <a:rPr lang="zh-CN" altLang="en-US" sz="4000" cap="all" dirty="0" smtClean="0">
                <a:solidFill>
                  <a:srgbClr val="FFFF00"/>
                </a:solidFill>
                <a:effectLst>
                  <a:reflection blurRad="12700" stA="34000" endA="740" endPos="53000" dir="5400000" sy="-100000" algn="bl" rotWithShape="0"/>
                </a:effectLst>
                <a:latin typeface="华文新魏" panose="02010800040101010101" pitchFamily="2" charset="-122"/>
                <a:ea typeface="华文新魏" panose="02010800040101010101" pitchFamily="2" charset="-122"/>
                <a:cs typeface="+mj-cs"/>
              </a:rPr>
              <a:t>基于核心素养的科学数据教育科普转化</a:t>
            </a:r>
            <a:endParaRPr lang="en-US" altLang="zh-CN" sz="4000" cap="all" dirty="0">
              <a:solidFill>
                <a:srgbClr val="FFFF00"/>
              </a:solidFill>
              <a:effectLst>
                <a:reflection blurRad="12700" stA="34000" endA="740" endPos="53000" dir="5400000" sy="-100000" algn="bl" rotWithShape="0"/>
              </a:effectLst>
              <a:latin typeface="华文新魏" panose="02010800040101010101" pitchFamily="2" charset="-122"/>
              <a:ea typeface="华文新魏" panose="02010800040101010101" pitchFamily="2" charset="-122"/>
              <a:cs typeface="+mj-cs"/>
            </a:endParaRPr>
          </a:p>
        </p:txBody>
      </p:sp>
      <p:sp>
        <p:nvSpPr>
          <p:cNvPr id="7" name="副标题 4"/>
          <p:cNvSpPr txBox="1">
            <a:spLocks/>
          </p:cNvSpPr>
          <p:nvPr/>
        </p:nvSpPr>
        <p:spPr bwMode="auto">
          <a:xfrm>
            <a:off x="2700338" y="4581525"/>
            <a:ext cx="5089525" cy="1346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eaLnBrk="1" hangingPunct="1">
              <a:defRPr/>
            </a:pPr>
            <a:r>
              <a:rPr lang="zh-CN" altLang="en-US" sz="2800" b="1" kern="0" dirty="0" smtClean="0">
                <a:latin typeface="华文中宋" panose="02010600040101010101" pitchFamily="2" charset="-122"/>
                <a:ea typeface="华文中宋" panose="02010600040101010101" pitchFamily="2" charset="-122"/>
              </a:rPr>
              <a:t>乔翠兰</a:t>
            </a:r>
            <a:endParaRPr lang="en-US" altLang="zh-CN" sz="2800" b="1" kern="0" dirty="0" smtClean="0">
              <a:latin typeface="华文中宋" panose="02010600040101010101" pitchFamily="2" charset="-122"/>
              <a:ea typeface="华文中宋" panose="02010600040101010101" pitchFamily="2" charset="-122"/>
            </a:endParaRPr>
          </a:p>
          <a:p>
            <a:pPr eaLnBrk="1" hangingPunct="1">
              <a:defRPr/>
            </a:pPr>
            <a:r>
              <a:rPr lang="zh-CN" altLang="en-US" sz="2800" b="1" kern="0" dirty="0" smtClean="0">
                <a:latin typeface="华文中宋" panose="02010600040101010101" pitchFamily="2" charset="-122"/>
                <a:ea typeface="华文中宋" panose="02010600040101010101" pitchFamily="2" charset="-122"/>
              </a:rPr>
              <a:t>华中师范大学物理学院</a:t>
            </a:r>
            <a:endParaRPr lang="zh-CN" altLang="en-US" sz="2800" kern="0" dirty="0" smtClean="0">
              <a:latin typeface="华文中宋" panose="02010600040101010101" pitchFamily="2" charset="-122"/>
              <a:ea typeface="华文中宋" panose="02010600040101010101" pitchFamily="2" charset="-122"/>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本框 92"/>
          <p:cNvSpPr txBox="1">
            <a:spLocks noChangeArrowheads="1"/>
          </p:cNvSpPr>
          <p:nvPr/>
        </p:nvSpPr>
        <p:spPr bwMode="auto">
          <a:xfrm>
            <a:off x="3910013" y="2870200"/>
            <a:ext cx="24669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rPr>
              <a:t>科学数据</a:t>
            </a:r>
          </a:p>
        </p:txBody>
      </p:sp>
      <p:grpSp>
        <p:nvGrpSpPr>
          <p:cNvPr id="27651" name="组合 20"/>
          <p:cNvGrpSpPr>
            <a:grpSpLocks/>
          </p:cNvGrpSpPr>
          <p:nvPr/>
        </p:nvGrpSpPr>
        <p:grpSpPr bwMode="auto">
          <a:xfrm>
            <a:off x="2354263" y="2611438"/>
            <a:ext cx="4422775" cy="962025"/>
            <a:chOff x="4721209" y="1793328"/>
            <a:chExt cx="3246544" cy="705747"/>
          </a:xfrm>
        </p:grpSpPr>
        <p:sp>
          <p:nvSpPr>
            <p:cNvPr id="22" name="任意多边形 21"/>
            <p:cNvSpPr/>
            <p:nvPr/>
          </p:nvSpPr>
          <p:spPr>
            <a:xfrm>
              <a:off x="4820260" y="1880673"/>
              <a:ext cx="946229" cy="528728"/>
            </a:xfrm>
            <a:custGeom>
              <a:avLst/>
              <a:gdLst>
                <a:gd name="connsiteX0" fmla="*/ 264349 w 946333"/>
                <a:gd name="connsiteY0" fmla="*/ 0 h 528698"/>
                <a:gd name="connsiteX1" fmla="*/ 946333 w 946333"/>
                <a:gd name="connsiteY1" fmla="*/ 0 h 528698"/>
                <a:gd name="connsiteX2" fmla="*/ 946333 w 946333"/>
                <a:gd name="connsiteY2" fmla="*/ 528698 h 528698"/>
                <a:gd name="connsiteX3" fmla="*/ 264349 w 946333"/>
                <a:gd name="connsiteY3" fmla="*/ 528698 h 528698"/>
                <a:gd name="connsiteX4" fmla="*/ 0 w 946333"/>
                <a:gd name="connsiteY4" fmla="*/ 264349 h 528698"/>
                <a:gd name="connsiteX5" fmla="*/ 264349 w 946333"/>
                <a:gd name="connsiteY5" fmla="*/ 0 h 52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6333" h="528698">
                  <a:moveTo>
                    <a:pt x="264349" y="0"/>
                  </a:moveTo>
                  <a:lnTo>
                    <a:pt x="946333" y="0"/>
                  </a:lnTo>
                  <a:lnTo>
                    <a:pt x="946333" y="528698"/>
                  </a:lnTo>
                  <a:lnTo>
                    <a:pt x="264349" y="528698"/>
                  </a:lnTo>
                  <a:cubicBezTo>
                    <a:pt x="118353" y="528698"/>
                    <a:pt x="0" y="410345"/>
                    <a:pt x="0" y="264349"/>
                  </a:cubicBezTo>
                  <a:cubicBezTo>
                    <a:pt x="0" y="118353"/>
                    <a:pt x="118353" y="0"/>
                    <a:pt x="264349" y="0"/>
                  </a:cubicBezTo>
                  <a:close/>
                </a:path>
              </a:pathLst>
            </a:custGeom>
            <a:solidFill>
              <a:srgbClr val="FFB8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23" name="任意多边形 22"/>
            <p:cNvSpPr/>
            <p:nvPr/>
          </p:nvSpPr>
          <p:spPr>
            <a:xfrm>
              <a:off x="4820260" y="1869027"/>
              <a:ext cx="946229" cy="528728"/>
            </a:xfrm>
            <a:custGeom>
              <a:avLst/>
              <a:gdLst>
                <a:gd name="connsiteX0" fmla="*/ 264349 w 946333"/>
                <a:gd name="connsiteY0" fmla="*/ 0 h 528698"/>
                <a:gd name="connsiteX1" fmla="*/ 946333 w 946333"/>
                <a:gd name="connsiteY1" fmla="*/ 0 h 528698"/>
                <a:gd name="connsiteX2" fmla="*/ 946333 w 946333"/>
                <a:gd name="connsiteY2" fmla="*/ 528698 h 528698"/>
                <a:gd name="connsiteX3" fmla="*/ 264349 w 946333"/>
                <a:gd name="connsiteY3" fmla="*/ 528698 h 528698"/>
                <a:gd name="connsiteX4" fmla="*/ 0 w 946333"/>
                <a:gd name="connsiteY4" fmla="*/ 264349 h 528698"/>
                <a:gd name="connsiteX5" fmla="*/ 264349 w 946333"/>
                <a:gd name="connsiteY5" fmla="*/ 0 h 52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6333" h="528698">
                  <a:moveTo>
                    <a:pt x="264349" y="0"/>
                  </a:moveTo>
                  <a:lnTo>
                    <a:pt x="946333" y="0"/>
                  </a:lnTo>
                  <a:lnTo>
                    <a:pt x="946333" y="528698"/>
                  </a:lnTo>
                  <a:lnTo>
                    <a:pt x="264349" y="528698"/>
                  </a:lnTo>
                  <a:cubicBezTo>
                    <a:pt x="118353" y="528698"/>
                    <a:pt x="0" y="410345"/>
                    <a:pt x="0" y="264349"/>
                  </a:cubicBezTo>
                  <a:cubicBezTo>
                    <a:pt x="0" y="118353"/>
                    <a:pt x="118353" y="0"/>
                    <a:pt x="264349" y="0"/>
                  </a:cubicBez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grpSp>
          <p:nvGrpSpPr>
            <p:cNvPr id="24" name="Group 41"/>
            <p:cNvGrpSpPr>
              <a:grpSpLocks noChangeAspect="1"/>
            </p:cNvGrpSpPr>
            <p:nvPr/>
          </p:nvGrpSpPr>
          <p:grpSpPr bwMode="auto">
            <a:xfrm>
              <a:off x="5179157" y="1978170"/>
              <a:ext cx="284134" cy="347694"/>
              <a:chOff x="3783" y="2089"/>
              <a:chExt cx="116" cy="142"/>
            </a:xfrm>
            <a:solidFill>
              <a:schemeClr val="bg1"/>
            </a:solidFill>
            <a:effectLst/>
          </p:grpSpPr>
          <p:sp>
            <p:nvSpPr>
              <p:cNvPr id="29" name="Freeform 42"/>
              <p:cNvSpPr/>
              <p:nvPr/>
            </p:nvSpPr>
            <p:spPr bwMode="auto">
              <a:xfrm>
                <a:off x="3791" y="2221"/>
                <a:ext cx="20" cy="10"/>
              </a:xfrm>
              <a:custGeom>
                <a:avLst/>
                <a:gdLst>
                  <a:gd name="T0" fmla="*/ 8 w 8"/>
                  <a:gd name="T1" fmla="*/ 0 h 4"/>
                  <a:gd name="T2" fmla="*/ 1 w 8"/>
                  <a:gd name="T3" fmla="*/ 0 h 4"/>
                  <a:gd name="T4" fmla="*/ 0 w 8"/>
                  <a:gd name="T5" fmla="*/ 0 h 4"/>
                  <a:gd name="T6" fmla="*/ 0 w 8"/>
                  <a:gd name="T7" fmla="*/ 4 h 4"/>
                  <a:gd name="T8" fmla="*/ 1 w 8"/>
                  <a:gd name="T9" fmla="*/ 4 h 4"/>
                  <a:gd name="T10" fmla="*/ 8 w 8"/>
                  <a:gd name="T11" fmla="*/ 4 h 4"/>
                  <a:gd name="T12" fmla="*/ 8 w 8"/>
                  <a:gd name="T13" fmla="*/ 4 h 4"/>
                  <a:gd name="T14" fmla="*/ 8 w 8"/>
                  <a:gd name="T15" fmla="*/ 0 h 4"/>
                  <a:gd name="T16" fmla="*/ 8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8" y="0"/>
                    </a:moveTo>
                    <a:cubicBezTo>
                      <a:pt x="1" y="0"/>
                      <a:pt x="1" y="0"/>
                      <a:pt x="1" y="0"/>
                    </a:cubicBezTo>
                    <a:cubicBezTo>
                      <a:pt x="0" y="0"/>
                      <a:pt x="0" y="0"/>
                      <a:pt x="0" y="0"/>
                    </a:cubicBezTo>
                    <a:cubicBezTo>
                      <a:pt x="0" y="4"/>
                      <a:pt x="0" y="4"/>
                      <a:pt x="0" y="4"/>
                    </a:cubicBezTo>
                    <a:cubicBezTo>
                      <a:pt x="0" y="4"/>
                      <a:pt x="0" y="4"/>
                      <a:pt x="1" y="4"/>
                    </a:cubicBezTo>
                    <a:cubicBezTo>
                      <a:pt x="8" y="4"/>
                      <a:pt x="8" y="4"/>
                      <a:pt x="8" y="4"/>
                    </a:cubicBezTo>
                    <a:cubicBezTo>
                      <a:pt x="8" y="4"/>
                      <a:pt x="8" y="4"/>
                      <a:pt x="8" y="4"/>
                    </a:cubicBezTo>
                    <a:cubicBezTo>
                      <a:pt x="8" y="0"/>
                      <a:pt x="8" y="0"/>
                      <a:pt x="8" y="0"/>
                    </a:cubicBezTo>
                    <a:cubicBezTo>
                      <a:pt x="8" y="0"/>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0" name="Freeform 43"/>
              <p:cNvSpPr/>
              <p:nvPr/>
            </p:nvSpPr>
            <p:spPr bwMode="auto">
              <a:xfrm>
                <a:off x="3818" y="2208"/>
                <a:ext cx="23" cy="23"/>
              </a:xfrm>
              <a:custGeom>
                <a:avLst/>
                <a:gdLst>
                  <a:gd name="T0" fmla="*/ 8 w 9"/>
                  <a:gd name="T1" fmla="*/ 0 h 9"/>
                  <a:gd name="T2" fmla="*/ 1 w 9"/>
                  <a:gd name="T3" fmla="*/ 0 h 9"/>
                  <a:gd name="T4" fmla="*/ 0 w 9"/>
                  <a:gd name="T5" fmla="*/ 1 h 9"/>
                  <a:gd name="T6" fmla="*/ 0 w 9"/>
                  <a:gd name="T7" fmla="*/ 9 h 9"/>
                  <a:gd name="T8" fmla="*/ 1 w 9"/>
                  <a:gd name="T9" fmla="*/ 9 h 9"/>
                  <a:gd name="T10" fmla="*/ 8 w 9"/>
                  <a:gd name="T11" fmla="*/ 9 h 9"/>
                  <a:gd name="T12" fmla="*/ 9 w 9"/>
                  <a:gd name="T13" fmla="*/ 9 h 9"/>
                  <a:gd name="T14" fmla="*/ 9 w 9"/>
                  <a:gd name="T15" fmla="*/ 1 h 9"/>
                  <a:gd name="T16" fmla="*/ 8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8" y="0"/>
                    </a:moveTo>
                    <a:cubicBezTo>
                      <a:pt x="1" y="0"/>
                      <a:pt x="1" y="0"/>
                      <a:pt x="1" y="0"/>
                    </a:cubicBezTo>
                    <a:cubicBezTo>
                      <a:pt x="1" y="0"/>
                      <a:pt x="0" y="1"/>
                      <a:pt x="0" y="1"/>
                    </a:cubicBezTo>
                    <a:cubicBezTo>
                      <a:pt x="0" y="9"/>
                      <a:pt x="0" y="9"/>
                      <a:pt x="0" y="9"/>
                    </a:cubicBezTo>
                    <a:cubicBezTo>
                      <a:pt x="0" y="9"/>
                      <a:pt x="1" y="9"/>
                      <a:pt x="1" y="9"/>
                    </a:cubicBezTo>
                    <a:cubicBezTo>
                      <a:pt x="8" y="9"/>
                      <a:pt x="8" y="9"/>
                      <a:pt x="8" y="9"/>
                    </a:cubicBezTo>
                    <a:cubicBezTo>
                      <a:pt x="8" y="9"/>
                      <a:pt x="9" y="9"/>
                      <a:pt x="9" y="9"/>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1" name="Freeform 44"/>
              <p:cNvSpPr/>
              <p:nvPr/>
            </p:nvSpPr>
            <p:spPr bwMode="auto">
              <a:xfrm>
                <a:off x="3849" y="2184"/>
                <a:ext cx="20" cy="47"/>
              </a:xfrm>
              <a:custGeom>
                <a:avLst/>
                <a:gdLst>
                  <a:gd name="T0" fmla="*/ 7 w 8"/>
                  <a:gd name="T1" fmla="*/ 0 h 19"/>
                  <a:gd name="T2" fmla="*/ 0 w 8"/>
                  <a:gd name="T3" fmla="*/ 0 h 19"/>
                  <a:gd name="T4" fmla="*/ 0 w 8"/>
                  <a:gd name="T5" fmla="*/ 1 h 19"/>
                  <a:gd name="T6" fmla="*/ 0 w 8"/>
                  <a:gd name="T7" fmla="*/ 19 h 19"/>
                  <a:gd name="T8" fmla="*/ 0 w 8"/>
                  <a:gd name="T9" fmla="*/ 19 h 19"/>
                  <a:gd name="T10" fmla="*/ 7 w 8"/>
                  <a:gd name="T11" fmla="*/ 19 h 19"/>
                  <a:gd name="T12" fmla="*/ 8 w 8"/>
                  <a:gd name="T13" fmla="*/ 19 h 19"/>
                  <a:gd name="T14" fmla="*/ 8 w 8"/>
                  <a:gd name="T15" fmla="*/ 1 h 19"/>
                  <a:gd name="T16" fmla="*/ 7 w 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9">
                    <a:moveTo>
                      <a:pt x="7" y="0"/>
                    </a:moveTo>
                    <a:cubicBezTo>
                      <a:pt x="0" y="0"/>
                      <a:pt x="0" y="0"/>
                      <a:pt x="0" y="0"/>
                    </a:cubicBezTo>
                    <a:cubicBezTo>
                      <a:pt x="0" y="0"/>
                      <a:pt x="0" y="1"/>
                      <a:pt x="0" y="1"/>
                    </a:cubicBezTo>
                    <a:cubicBezTo>
                      <a:pt x="0" y="19"/>
                      <a:pt x="0" y="19"/>
                      <a:pt x="0" y="19"/>
                    </a:cubicBezTo>
                    <a:cubicBezTo>
                      <a:pt x="0" y="19"/>
                      <a:pt x="0" y="19"/>
                      <a:pt x="0" y="19"/>
                    </a:cubicBezTo>
                    <a:cubicBezTo>
                      <a:pt x="7" y="19"/>
                      <a:pt x="7" y="19"/>
                      <a:pt x="7" y="19"/>
                    </a:cubicBezTo>
                    <a:cubicBezTo>
                      <a:pt x="8" y="19"/>
                      <a:pt x="8" y="19"/>
                      <a:pt x="8" y="19"/>
                    </a:cubicBezTo>
                    <a:cubicBezTo>
                      <a:pt x="8" y="1"/>
                      <a:pt x="8" y="1"/>
                      <a:pt x="8" y="1"/>
                    </a:cubicBezTo>
                    <a:cubicBezTo>
                      <a:pt x="8" y="1"/>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2" name="Freeform 45"/>
              <p:cNvSpPr/>
              <p:nvPr/>
            </p:nvSpPr>
            <p:spPr bwMode="auto">
              <a:xfrm>
                <a:off x="3877" y="2161"/>
                <a:ext cx="22" cy="70"/>
              </a:xfrm>
              <a:custGeom>
                <a:avLst/>
                <a:gdLst>
                  <a:gd name="T0" fmla="*/ 8 w 9"/>
                  <a:gd name="T1" fmla="*/ 0 h 28"/>
                  <a:gd name="T2" fmla="*/ 1 w 9"/>
                  <a:gd name="T3" fmla="*/ 0 h 28"/>
                  <a:gd name="T4" fmla="*/ 0 w 9"/>
                  <a:gd name="T5" fmla="*/ 1 h 28"/>
                  <a:gd name="T6" fmla="*/ 0 w 9"/>
                  <a:gd name="T7" fmla="*/ 28 h 28"/>
                  <a:gd name="T8" fmla="*/ 1 w 9"/>
                  <a:gd name="T9" fmla="*/ 28 h 28"/>
                  <a:gd name="T10" fmla="*/ 8 w 9"/>
                  <a:gd name="T11" fmla="*/ 28 h 28"/>
                  <a:gd name="T12" fmla="*/ 9 w 9"/>
                  <a:gd name="T13" fmla="*/ 28 h 28"/>
                  <a:gd name="T14" fmla="*/ 9 w 9"/>
                  <a:gd name="T15" fmla="*/ 1 h 28"/>
                  <a:gd name="T16" fmla="*/ 8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8" y="0"/>
                    </a:moveTo>
                    <a:cubicBezTo>
                      <a:pt x="1" y="0"/>
                      <a:pt x="1" y="0"/>
                      <a:pt x="1" y="0"/>
                    </a:cubicBezTo>
                    <a:cubicBezTo>
                      <a:pt x="0" y="0"/>
                      <a:pt x="0" y="1"/>
                      <a:pt x="0" y="1"/>
                    </a:cubicBezTo>
                    <a:cubicBezTo>
                      <a:pt x="0" y="28"/>
                      <a:pt x="0" y="28"/>
                      <a:pt x="0" y="28"/>
                    </a:cubicBezTo>
                    <a:cubicBezTo>
                      <a:pt x="0" y="28"/>
                      <a:pt x="0" y="28"/>
                      <a:pt x="1" y="28"/>
                    </a:cubicBezTo>
                    <a:cubicBezTo>
                      <a:pt x="8" y="28"/>
                      <a:pt x="8" y="28"/>
                      <a:pt x="8" y="28"/>
                    </a:cubicBezTo>
                    <a:cubicBezTo>
                      <a:pt x="8" y="28"/>
                      <a:pt x="9" y="28"/>
                      <a:pt x="9" y="28"/>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3" name="Freeform 46"/>
              <p:cNvSpPr/>
              <p:nvPr/>
            </p:nvSpPr>
            <p:spPr bwMode="auto">
              <a:xfrm>
                <a:off x="3821" y="2089"/>
                <a:ext cx="23" cy="27"/>
              </a:xfrm>
              <a:custGeom>
                <a:avLst/>
                <a:gdLst>
                  <a:gd name="T0" fmla="*/ 5 w 9"/>
                  <a:gd name="T1" fmla="*/ 10 h 11"/>
                  <a:gd name="T2" fmla="*/ 8 w 9"/>
                  <a:gd name="T3" fmla="*/ 4 h 11"/>
                  <a:gd name="T4" fmla="*/ 5 w 9"/>
                  <a:gd name="T5" fmla="*/ 0 h 11"/>
                  <a:gd name="T6" fmla="*/ 0 w 9"/>
                  <a:gd name="T7" fmla="*/ 4 h 11"/>
                  <a:gd name="T8" fmla="*/ 5 w 9"/>
                  <a:gd name="T9" fmla="*/ 10 h 11"/>
                </a:gdLst>
                <a:ahLst/>
                <a:cxnLst>
                  <a:cxn ang="0">
                    <a:pos x="T0" y="T1"/>
                  </a:cxn>
                  <a:cxn ang="0">
                    <a:pos x="T2" y="T3"/>
                  </a:cxn>
                  <a:cxn ang="0">
                    <a:pos x="T4" y="T5"/>
                  </a:cxn>
                  <a:cxn ang="0">
                    <a:pos x="T6" y="T7"/>
                  </a:cxn>
                  <a:cxn ang="0">
                    <a:pos x="T8" y="T9"/>
                  </a:cxn>
                </a:cxnLst>
                <a:rect l="0" t="0" r="r" b="b"/>
                <a:pathLst>
                  <a:path w="9" h="11">
                    <a:moveTo>
                      <a:pt x="5" y="10"/>
                    </a:moveTo>
                    <a:cubicBezTo>
                      <a:pt x="8" y="10"/>
                      <a:pt x="8" y="7"/>
                      <a:pt x="8" y="4"/>
                    </a:cubicBezTo>
                    <a:cubicBezTo>
                      <a:pt x="9" y="2"/>
                      <a:pt x="7" y="0"/>
                      <a:pt x="5" y="0"/>
                    </a:cubicBezTo>
                    <a:cubicBezTo>
                      <a:pt x="2" y="0"/>
                      <a:pt x="0" y="2"/>
                      <a:pt x="0" y="4"/>
                    </a:cubicBezTo>
                    <a:cubicBezTo>
                      <a:pt x="1" y="8"/>
                      <a:pt x="4" y="11"/>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4" name="Freeform 47"/>
              <p:cNvSpPr/>
              <p:nvPr/>
            </p:nvSpPr>
            <p:spPr bwMode="auto">
              <a:xfrm>
                <a:off x="3785" y="2164"/>
                <a:ext cx="36" cy="44"/>
              </a:xfrm>
              <a:custGeom>
                <a:avLst/>
                <a:gdLst>
                  <a:gd name="T0" fmla="*/ 12 w 14"/>
                  <a:gd name="T1" fmla="*/ 1 h 18"/>
                  <a:gd name="T2" fmla="*/ 10 w 14"/>
                  <a:gd name="T3" fmla="*/ 0 h 18"/>
                  <a:gd name="T4" fmla="*/ 8 w 14"/>
                  <a:gd name="T5" fmla="*/ 6 h 18"/>
                  <a:gd name="T6" fmla="*/ 1 w 14"/>
                  <a:gd name="T7" fmla="*/ 14 h 18"/>
                  <a:gd name="T8" fmla="*/ 1 w 14"/>
                  <a:gd name="T9" fmla="*/ 17 h 18"/>
                  <a:gd name="T10" fmla="*/ 4 w 14"/>
                  <a:gd name="T11" fmla="*/ 17 h 18"/>
                  <a:gd name="T12" fmla="*/ 12 w 14"/>
                  <a:gd name="T13" fmla="*/ 9 h 18"/>
                  <a:gd name="T14" fmla="*/ 13 w 14"/>
                  <a:gd name="T15" fmla="*/ 8 h 18"/>
                  <a:gd name="T16" fmla="*/ 14 w 14"/>
                  <a:gd name="T17" fmla="*/ 3 h 18"/>
                  <a:gd name="T18" fmla="*/ 12 w 14"/>
                  <a:gd name="T1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8">
                    <a:moveTo>
                      <a:pt x="12" y="1"/>
                    </a:moveTo>
                    <a:cubicBezTo>
                      <a:pt x="11" y="1"/>
                      <a:pt x="10" y="0"/>
                      <a:pt x="10" y="0"/>
                    </a:cubicBezTo>
                    <a:cubicBezTo>
                      <a:pt x="8" y="6"/>
                      <a:pt x="8" y="6"/>
                      <a:pt x="8" y="6"/>
                    </a:cubicBezTo>
                    <a:cubicBezTo>
                      <a:pt x="1" y="14"/>
                      <a:pt x="1" y="14"/>
                      <a:pt x="1" y="14"/>
                    </a:cubicBezTo>
                    <a:cubicBezTo>
                      <a:pt x="0" y="15"/>
                      <a:pt x="0" y="16"/>
                      <a:pt x="1" y="17"/>
                    </a:cubicBezTo>
                    <a:cubicBezTo>
                      <a:pt x="2" y="18"/>
                      <a:pt x="4" y="18"/>
                      <a:pt x="4" y="17"/>
                    </a:cubicBezTo>
                    <a:cubicBezTo>
                      <a:pt x="12" y="9"/>
                      <a:pt x="12" y="9"/>
                      <a:pt x="12" y="9"/>
                    </a:cubicBezTo>
                    <a:cubicBezTo>
                      <a:pt x="12" y="9"/>
                      <a:pt x="13" y="8"/>
                      <a:pt x="13" y="8"/>
                    </a:cubicBezTo>
                    <a:cubicBezTo>
                      <a:pt x="14" y="3"/>
                      <a:pt x="14" y="3"/>
                      <a:pt x="14" y="3"/>
                    </a:cubicBezTo>
                    <a:cubicBezTo>
                      <a:pt x="13" y="2"/>
                      <a:pt x="13"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5" name="Freeform 48"/>
              <p:cNvSpPr/>
              <p:nvPr/>
            </p:nvSpPr>
            <p:spPr bwMode="auto">
              <a:xfrm>
                <a:off x="3836" y="2116"/>
                <a:ext cx="33" cy="20"/>
              </a:xfrm>
              <a:custGeom>
                <a:avLst/>
                <a:gdLst>
                  <a:gd name="T0" fmla="*/ 6 w 13"/>
                  <a:gd name="T1" fmla="*/ 8 h 8"/>
                  <a:gd name="T2" fmla="*/ 12 w 13"/>
                  <a:gd name="T3" fmla="*/ 4 h 8"/>
                  <a:gd name="T4" fmla="*/ 12 w 13"/>
                  <a:gd name="T5" fmla="*/ 1 h 8"/>
                  <a:gd name="T6" fmla="*/ 10 w 13"/>
                  <a:gd name="T7" fmla="*/ 1 h 8"/>
                  <a:gd name="T8" fmla="*/ 5 w 13"/>
                  <a:gd name="T9" fmla="*/ 4 h 8"/>
                  <a:gd name="T10" fmla="*/ 1 w 13"/>
                  <a:gd name="T11" fmla="*/ 3 h 8"/>
                  <a:gd name="T12" fmla="*/ 1 w 13"/>
                  <a:gd name="T13" fmla="*/ 5 h 8"/>
                  <a:gd name="T14" fmla="*/ 0 w 13"/>
                  <a:gd name="T15" fmla="*/ 7 h 8"/>
                  <a:gd name="T16" fmla="*/ 5 w 13"/>
                  <a:gd name="T17" fmla="*/ 8 h 8"/>
                  <a:gd name="T18" fmla="*/ 6 w 13"/>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8">
                    <a:moveTo>
                      <a:pt x="6" y="8"/>
                    </a:moveTo>
                    <a:cubicBezTo>
                      <a:pt x="12" y="4"/>
                      <a:pt x="12" y="4"/>
                      <a:pt x="12" y="4"/>
                    </a:cubicBezTo>
                    <a:cubicBezTo>
                      <a:pt x="13" y="3"/>
                      <a:pt x="13" y="2"/>
                      <a:pt x="12" y="1"/>
                    </a:cubicBezTo>
                    <a:cubicBezTo>
                      <a:pt x="12" y="1"/>
                      <a:pt x="11" y="0"/>
                      <a:pt x="10" y="1"/>
                    </a:cubicBezTo>
                    <a:cubicBezTo>
                      <a:pt x="5" y="4"/>
                      <a:pt x="5" y="4"/>
                      <a:pt x="5" y="4"/>
                    </a:cubicBezTo>
                    <a:cubicBezTo>
                      <a:pt x="1" y="3"/>
                      <a:pt x="1" y="3"/>
                      <a:pt x="1" y="3"/>
                    </a:cubicBezTo>
                    <a:cubicBezTo>
                      <a:pt x="1" y="3"/>
                      <a:pt x="1" y="4"/>
                      <a:pt x="1" y="5"/>
                    </a:cubicBezTo>
                    <a:cubicBezTo>
                      <a:pt x="1" y="6"/>
                      <a:pt x="0" y="7"/>
                      <a:pt x="0" y="7"/>
                    </a:cubicBezTo>
                    <a:cubicBezTo>
                      <a:pt x="5" y="8"/>
                      <a:pt x="5" y="8"/>
                      <a:pt x="5" y="8"/>
                    </a:cubicBezTo>
                    <a:cubicBezTo>
                      <a:pt x="5" y="8"/>
                      <a:pt x="6"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6" name="Freeform 49"/>
              <p:cNvSpPr/>
              <p:nvPr/>
            </p:nvSpPr>
            <p:spPr bwMode="auto">
              <a:xfrm>
                <a:off x="3783" y="2116"/>
                <a:ext cx="58" cy="87"/>
              </a:xfrm>
              <a:custGeom>
                <a:avLst/>
                <a:gdLst>
                  <a:gd name="T0" fmla="*/ 18 w 23"/>
                  <a:gd name="T1" fmla="*/ 17 h 35"/>
                  <a:gd name="T2" fmla="*/ 21 w 23"/>
                  <a:gd name="T3" fmla="*/ 5 h 35"/>
                  <a:gd name="T4" fmla="*/ 21 w 23"/>
                  <a:gd name="T5" fmla="*/ 2 h 35"/>
                  <a:gd name="T6" fmla="*/ 20 w 23"/>
                  <a:gd name="T7" fmla="*/ 2 h 35"/>
                  <a:gd name="T8" fmla="*/ 19 w 23"/>
                  <a:gd name="T9" fmla="*/ 7 h 35"/>
                  <a:gd name="T10" fmla="*/ 20 w 23"/>
                  <a:gd name="T11" fmla="*/ 3 h 35"/>
                  <a:gd name="T12" fmla="*/ 20 w 23"/>
                  <a:gd name="T13" fmla="*/ 2 h 35"/>
                  <a:gd name="T14" fmla="*/ 20 w 23"/>
                  <a:gd name="T15" fmla="*/ 1 h 35"/>
                  <a:gd name="T16" fmla="*/ 19 w 23"/>
                  <a:gd name="T17" fmla="*/ 1 h 35"/>
                  <a:gd name="T18" fmla="*/ 18 w 23"/>
                  <a:gd name="T19" fmla="*/ 2 h 35"/>
                  <a:gd name="T20" fmla="*/ 19 w 23"/>
                  <a:gd name="T21" fmla="*/ 3 h 35"/>
                  <a:gd name="T22" fmla="*/ 18 w 23"/>
                  <a:gd name="T23" fmla="*/ 6 h 35"/>
                  <a:gd name="T24" fmla="*/ 17 w 23"/>
                  <a:gd name="T25" fmla="*/ 0 h 35"/>
                  <a:gd name="T26" fmla="*/ 17 w 23"/>
                  <a:gd name="T27" fmla="*/ 0 h 35"/>
                  <a:gd name="T28" fmla="*/ 17 w 23"/>
                  <a:gd name="T29" fmla="*/ 0 h 35"/>
                  <a:gd name="T30" fmla="*/ 15 w 23"/>
                  <a:gd name="T31" fmla="*/ 0 h 35"/>
                  <a:gd name="T32" fmla="*/ 8 w 23"/>
                  <a:gd name="T33" fmla="*/ 0 h 35"/>
                  <a:gd name="T34" fmla="*/ 1 w 23"/>
                  <a:gd name="T35" fmla="*/ 5 h 35"/>
                  <a:gd name="T36" fmla="*/ 1 w 23"/>
                  <a:gd name="T37" fmla="*/ 8 h 35"/>
                  <a:gd name="T38" fmla="*/ 4 w 23"/>
                  <a:gd name="T39" fmla="*/ 8 h 35"/>
                  <a:gd name="T40" fmla="*/ 4 w 23"/>
                  <a:gd name="T41" fmla="*/ 8 h 35"/>
                  <a:gd name="T42" fmla="*/ 9 w 23"/>
                  <a:gd name="T43" fmla="*/ 4 h 35"/>
                  <a:gd name="T44" fmla="*/ 13 w 23"/>
                  <a:gd name="T45" fmla="*/ 4 h 35"/>
                  <a:gd name="T46" fmla="*/ 12 w 23"/>
                  <a:gd name="T47" fmla="*/ 4 h 35"/>
                  <a:gd name="T48" fmla="*/ 9 w 23"/>
                  <a:gd name="T49" fmla="*/ 15 h 35"/>
                  <a:gd name="T50" fmla="*/ 10 w 23"/>
                  <a:gd name="T51" fmla="*/ 16 h 35"/>
                  <a:gd name="T52" fmla="*/ 14 w 23"/>
                  <a:gd name="T53" fmla="*/ 20 h 35"/>
                  <a:gd name="T54" fmla="*/ 18 w 23"/>
                  <a:gd name="T55" fmla="*/ 24 h 35"/>
                  <a:gd name="T56" fmla="*/ 17 w 23"/>
                  <a:gd name="T57" fmla="*/ 32 h 35"/>
                  <a:gd name="T58" fmla="*/ 19 w 23"/>
                  <a:gd name="T59" fmla="*/ 35 h 35"/>
                  <a:gd name="T60" fmla="*/ 22 w 23"/>
                  <a:gd name="T61" fmla="*/ 33 h 35"/>
                  <a:gd name="T62" fmla="*/ 23 w 23"/>
                  <a:gd name="T63" fmla="*/ 24 h 35"/>
                  <a:gd name="T64" fmla="*/ 23 w 23"/>
                  <a:gd name="T65" fmla="*/ 22 h 35"/>
                  <a:gd name="T66" fmla="*/ 18 w 23"/>
                  <a:gd name="T6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35">
                    <a:moveTo>
                      <a:pt x="18" y="17"/>
                    </a:moveTo>
                    <a:cubicBezTo>
                      <a:pt x="19" y="10"/>
                      <a:pt x="21" y="6"/>
                      <a:pt x="21" y="5"/>
                    </a:cubicBezTo>
                    <a:cubicBezTo>
                      <a:pt x="21" y="3"/>
                      <a:pt x="21" y="2"/>
                      <a:pt x="21" y="2"/>
                    </a:cubicBezTo>
                    <a:cubicBezTo>
                      <a:pt x="20" y="2"/>
                      <a:pt x="20" y="2"/>
                      <a:pt x="20" y="2"/>
                    </a:cubicBezTo>
                    <a:cubicBezTo>
                      <a:pt x="20" y="5"/>
                      <a:pt x="19" y="7"/>
                      <a:pt x="19" y="7"/>
                    </a:cubicBezTo>
                    <a:cubicBezTo>
                      <a:pt x="19" y="7"/>
                      <a:pt x="20" y="4"/>
                      <a:pt x="20" y="3"/>
                    </a:cubicBezTo>
                    <a:cubicBezTo>
                      <a:pt x="20" y="2"/>
                      <a:pt x="20" y="2"/>
                      <a:pt x="20" y="2"/>
                    </a:cubicBezTo>
                    <a:cubicBezTo>
                      <a:pt x="20" y="1"/>
                      <a:pt x="20" y="1"/>
                      <a:pt x="20" y="1"/>
                    </a:cubicBezTo>
                    <a:cubicBezTo>
                      <a:pt x="20" y="1"/>
                      <a:pt x="19" y="1"/>
                      <a:pt x="19" y="1"/>
                    </a:cubicBezTo>
                    <a:cubicBezTo>
                      <a:pt x="19" y="1"/>
                      <a:pt x="18" y="2"/>
                      <a:pt x="18" y="2"/>
                    </a:cubicBezTo>
                    <a:cubicBezTo>
                      <a:pt x="18" y="2"/>
                      <a:pt x="18" y="2"/>
                      <a:pt x="19" y="3"/>
                    </a:cubicBezTo>
                    <a:cubicBezTo>
                      <a:pt x="19" y="3"/>
                      <a:pt x="18" y="4"/>
                      <a:pt x="18" y="6"/>
                    </a:cubicBezTo>
                    <a:cubicBezTo>
                      <a:pt x="18" y="1"/>
                      <a:pt x="17" y="0"/>
                      <a:pt x="17" y="0"/>
                    </a:cubicBezTo>
                    <a:cubicBezTo>
                      <a:pt x="17" y="0"/>
                      <a:pt x="17" y="0"/>
                      <a:pt x="17" y="0"/>
                    </a:cubicBezTo>
                    <a:cubicBezTo>
                      <a:pt x="17" y="0"/>
                      <a:pt x="17" y="0"/>
                      <a:pt x="17" y="0"/>
                    </a:cubicBezTo>
                    <a:cubicBezTo>
                      <a:pt x="16" y="0"/>
                      <a:pt x="15" y="0"/>
                      <a:pt x="15" y="0"/>
                    </a:cubicBezTo>
                    <a:cubicBezTo>
                      <a:pt x="13" y="0"/>
                      <a:pt x="11" y="0"/>
                      <a:pt x="8" y="0"/>
                    </a:cubicBezTo>
                    <a:cubicBezTo>
                      <a:pt x="8" y="0"/>
                      <a:pt x="1" y="5"/>
                      <a:pt x="1" y="5"/>
                    </a:cubicBezTo>
                    <a:cubicBezTo>
                      <a:pt x="0" y="6"/>
                      <a:pt x="0" y="7"/>
                      <a:pt x="1" y="8"/>
                    </a:cubicBezTo>
                    <a:cubicBezTo>
                      <a:pt x="2" y="8"/>
                      <a:pt x="3" y="9"/>
                      <a:pt x="4" y="8"/>
                    </a:cubicBezTo>
                    <a:cubicBezTo>
                      <a:pt x="4" y="8"/>
                      <a:pt x="4" y="8"/>
                      <a:pt x="4" y="8"/>
                    </a:cubicBezTo>
                    <a:cubicBezTo>
                      <a:pt x="4" y="8"/>
                      <a:pt x="9" y="4"/>
                      <a:pt x="9" y="4"/>
                    </a:cubicBezTo>
                    <a:cubicBezTo>
                      <a:pt x="9" y="4"/>
                      <a:pt x="13" y="4"/>
                      <a:pt x="13" y="4"/>
                    </a:cubicBezTo>
                    <a:cubicBezTo>
                      <a:pt x="12" y="4"/>
                      <a:pt x="12" y="4"/>
                      <a:pt x="12" y="4"/>
                    </a:cubicBezTo>
                    <a:cubicBezTo>
                      <a:pt x="11" y="7"/>
                      <a:pt x="9" y="13"/>
                      <a:pt x="9" y="15"/>
                    </a:cubicBezTo>
                    <a:cubicBezTo>
                      <a:pt x="9" y="15"/>
                      <a:pt x="10" y="15"/>
                      <a:pt x="10" y="16"/>
                    </a:cubicBezTo>
                    <a:cubicBezTo>
                      <a:pt x="10" y="16"/>
                      <a:pt x="11" y="18"/>
                      <a:pt x="14" y="20"/>
                    </a:cubicBezTo>
                    <a:cubicBezTo>
                      <a:pt x="14" y="20"/>
                      <a:pt x="18" y="24"/>
                      <a:pt x="18" y="24"/>
                    </a:cubicBezTo>
                    <a:cubicBezTo>
                      <a:pt x="18" y="24"/>
                      <a:pt x="17" y="32"/>
                      <a:pt x="17" y="32"/>
                    </a:cubicBezTo>
                    <a:cubicBezTo>
                      <a:pt x="17" y="34"/>
                      <a:pt x="18" y="35"/>
                      <a:pt x="19" y="35"/>
                    </a:cubicBezTo>
                    <a:cubicBezTo>
                      <a:pt x="20" y="35"/>
                      <a:pt x="21" y="35"/>
                      <a:pt x="22" y="33"/>
                    </a:cubicBezTo>
                    <a:cubicBezTo>
                      <a:pt x="22" y="33"/>
                      <a:pt x="23" y="24"/>
                      <a:pt x="23" y="24"/>
                    </a:cubicBezTo>
                    <a:cubicBezTo>
                      <a:pt x="23" y="23"/>
                      <a:pt x="23" y="22"/>
                      <a:pt x="23" y="22"/>
                    </a:cubicBezTo>
                    <a:cubicBezTo>
                      <a:pt x="22" y="21"/>
                      <a:pt x="18" y="17"/>
                      <a:pt x="1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grpSp>
        <p:grpSp>
          <p:nvGrpSpPr>
            <p:cNvPr id="27661" name="组合 24"/>
            <p:cNvGrpSpPr>
              <a:grpSpLocks/>
            </p:cNvGrpSpPr>
            <p:nvPr/>
          </p:nvGrpSpPr>
          <p:grpSpPr bwMode="auto">
            <a:xfrm>
              <a:off x="4721209" y="1793328"/>
              <a:ext cx="3246544" cy="705747"/>
              <a:chOff x="6095999" y="2039788"/>
              <a:chExt cx="3246121" cy="705910"/>
            </a:xfrm>
          </p:grpSpPr>
          <p:sp>
            <p:nvSpPr>
              <p:cNvPr id="26" name="任意多边形 25"/>
              <p:cNvSpPr/>
              <p:nvPr/>
            </p:nvSpPr>
            <p:spPr>
              <a:xfrm>
                <a:off x="6095999" y="2039788"/>
                <a:ext cx="3246121" cy="705910"/>
              </a:xfrm>
              <a:custGeom>
                <a:avLst/>
                <a:gdLst>
                  <a:gd name="connsiteX0" fmla="*/ 368297 w 3246120"/>
                  <a:gd name="connsiteY0" fmla="*/ 88606 h 705910"/>
                  <a:gd name="connsiteX1" fmla="*/ 103948 w 3246120"/>
                  <a:gd name="connsiteY1" fmla="*/ 352955 h 705910"/>
                  <a:gd name="connsiteX2" fmla="*/ 368297 w 3246120"/>
                  <a:gd name="connsiteY2" fmla="*/ 617304 h 705910"/>
                  <a:gd name="connsiteX3" fmla="*/ 2887968 w 3246120"/>
                  <a:gd name="connsiteY3" fmla="*/ 617304 h 705910"/>
                  <a:gd name="connsiteX4" fmla="*/ 3152317 w 3246120"/>
                  <a:gd name="connsiteY4" fmla="*/ 352955 h 705910"/>
                  <a:gd name="connsiteX5" fmla="*/ 2887968 w 3246120"/>
                  <a:gd name="connsiteY5" fmla="*/ 88606 h 705910"/>
                  <a:gd name="connsiteX6" fmla="*/ 352955 w 3246120"/>
                  <a:gd name="connsiteY6" fmla="*/ 0 h 705910"/>
                  <a:gd name="connsiteX7" fmla="*/ 2893165 w 3246120"/>
                  <a:gd name="connsiteY7" fmla="*/ 0 h 705910"/>
                  <a:gd name="connsiteX8" fmla="*/ 3246120 w 3246120"/>
                  <a:gd name="connsiteY8" fmla="*/ 352955 h 705910"/>
                  <a:gd name="connsiteX9" fmla="*/ 2893165 w 3246120"/>
                  <a:gd name="connsiteY9" fmla="*/ 705910 h 705910"/>
                  <a:gd name="connsiteX10" fmla="*/ 352955 w 3246120"/>
                  <a:gd name="connsiteY10" fmla="*/ 705910 h 705910"/>
                  <a:gd name="connsiteX11" fmla="*/ 0 w 3246120"/>
                  <a:gd name="connsiteY11" fmla="*/ 352955 h 705910"/>
                  <a:gd name="connsiteX12" fmla="*/ 352955 w 3246120"/>
                  <a:gd name="connsiteY12" fmla="*/ 0 h 70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46120" h="705910">
                    <a:moveTo>
                      <a:pt x="368297" y="88606"/>
                    </a:moveTo>
                    <a:cubicBezTo>
                      <a:pt x="222301" y="88606"/>
                      <a:pt x="103948" y="206959"/>
                      <a:pt x="103948" y="352955"/>
                    </a:cubicBezTo>
                    <a:cubicBezTo>
                      <a:pt x="103948" y="498951"/>
                      <a:pt x="222301" y="617304"/>
                      <a:pt x="368297" y="617304"/>
                    </a:cubicBezTo>
                    <a:lnTo>
                      <a:pt x="2887968" y="617304"/>
                    </a:lnTo>
                    <a:cubicBezTo>
                      <a:pt x="3033964" y="617304"/>
                      <a:pt x="3152317" y="498951"/>
                      <a:pt x="3152317" y="352955"/>
                    </a:cubicBezTo>
                    <a:cubicBezTo>
                      <a:pt x="3152317" y="206959"/>
                      <a:pt x="3033964" y="88606"/>
                      <a:pt x="2887968" y="88606"/>
                    </a:cubicBezTo>
                    <a:close/>
                    <a:moveTo>
                      <a:pt x="352955" y="0"/>
                    </a:moveTo>
                    <a:lnTo>
                      <a:pt x="2893165" y="0"/>
                    </a:lnTo>
                    <a:cubicBezTo>
                      <a:pt x="3088097" y="0"/>
                      <a:pt x="3246120" y="158023"/>
                      <a:pt x="3246120" y="352955"/>
                    </a:cubicBezTo>
                    <a:cubicBezTo>
                      <a:pt x="3246120" y="547887"/>
                      <a:pt x="3088097" y="705910"/>
                      <a:pt x="2893165" y="705910"/>
                    </a:cubicBezTo>
                    <a:lnTo>
                      <a:pt x="352955" y="705910"/>
                    </a:lnTo>
                    <a:cubicBezTo>
                      <a:pt x="158023" y="705910"/>
                      <a:pt x="0" y="547887"/>
                      <a:pt x="0" y="352955"/>
                    </a:cubicBezTo>
                    <a:cubicBezTo>
                      <a:pt x="0" y="158023"/>
                      <a:pt x="158023" y="0"/>
                      <a:pt x="352955" y="0"/>
                    </a:cubicBezTo>
                    <a:close/>
                  </a:path>
                </a:pathLst>
              </a:custGeom>
              <a:solidFill>
                <a:schemeClr val="bg1">
                  <a:lumMod val="95000"/>
                </a:schemeClr>
              </a:solidFill>
              <a:ln>
                <a:noFill/>
              </a:ln>
              <a:effectLst>
                <a:outerShdw blurRad="1016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27" name="圆角矩形 26"/>
              <p:cNvSpPr/>
              <p:nvPr/>
            </p:nvSpPr>
            <p:spPr>
              <a:xfrm>
                <a:off x="6194875" y="2128394"/>
                <a:ext cx="3048369" cy="528698"/>
              </a:xfrm>
              <a:prstGeom prst="roundRect">
                <a:avLst>
                  <a:gd name="adj" fmla="val 50000"/>
                </a:avLst>
              </a:prstGeom>
              <a:noFill/>
              <a:ln w="19050">
                <a:gradFill flip="none" rotWithShape="1">
                  <a:gsLst>
                    <a:gs pos="0">
                      <a:schemeClr val="bg1">
                        <a:lumMod val="7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28" name="圆角矩形 27"/>
              <p:cNvSpPr/>
              <p:nvPr/>
            </p:nvSpPr>
            <p:spPr>
              <a:xfrm>
                <a:off x="6095999" y="2039788"/>
                <a:ext cx="3246120" cy="705910"/>
              </a:xfrm>
              <a:prstGeom prst="roundRect">
                <a:avLst>
                  <a:gd name="adj" fmla="val 50000"/>
                </a:avLst>
              </a:prstGeom>
              <a:noFill/>
              <a:ln w="19050">
                <a:gradFill flip="none" rotWithShape="1">
                  <a:gsLst>
                    <a:gs pos="0">
                      <a:schemeClr val="bg1"/>
                    </a:gs>
                    <a:gs pos="100000">
                      <a:schemeClr val="bg1">
                        <a:lumMod val="8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grpSp>
      </p:grpSp>
      <p:sp>
        <p:nvSpPr>
          <p:cNvPr id="27652" name="文本框 18"/>
          <p:cNvSpPr txBox="1">
            <a:spLocks noChangeArrowheads="1"/>
          </p:cNvSpPr>
          <p:nvPr/>
        </p:nvSpPr>
        <p:spPr bwMode="auto">
          <a:xfrm>
            <a:off x="1865759" y="4581997"/>
            <a:ext cx="17701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科学问题</a:t>
            </a:r>
            <a:endPar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7653" name="文本框 97"/>
          <p:cNvSpPr txBox="1">
            <a:spLocks noChangeArrowheads="1"/>
          </p:cNvSpPr>
          <p:nvPr/>
        </p:nvSpPr>
        <p:spPr bwMode="auto">
          <a:xfrm>
            <a:off x="3635896" y="4581525"/>
            <a:ext cx="22202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★真实场景</a:t>
            </a:r>
            <a:endPar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7654" name="文本框 98"/>
          <p:cNvSpPr txBox="1">
            <a:spLocks noChangeArrowheads="1"/>
          </p:cNvSpPr>
          <p:nvPr/>
        </p:nvSpPr>
        <p:spPr bwMode="auto">
          <a:xfrm>
            <a:off x="5718175" y="4581525"/>
            <a:ext cx="2117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科学数据</a:t>
            </a:r>
            <a:endPar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03" name="组合 102"/>
          <p:cNvGrpSpPr/>
          <p:nvPr/>
        </p:nvGrpSpPr>
        <p:grpSpPr>
          <a:xfrm>
            <a:off x="4060014" y="1268761"/>
            <a:ext cx="1023974" cy="1187811"/>
            <a:chOff x="1319382" y="150709"/>
            <a:chExt cx="1489821" cy="1728192"/>
          </a:xfrm>
          <a:effectLst>
            <a:outerShdw blurRad="317500" dist="127000" dir="2700000" algn="tl" rotWithShape="0">
              <a:prstClr val="black">
                <a:alpha val="40000"/>
              </a:prstClr>
            </a:outerShdw>
          </a:effectLst>
        </p:grpSpPr>
        <p:sp>
          <p:nvSpPr>
            <p:cNvPr id="104" name="六边形 103"/>
            <p:cNvSpPr/>
            <p:nvPr/>
          </p:nvSpPr>
          <p:spPr>
            <a:xfrm rot="5400000">
              <a:off x="1200197" y="269894"/>
              <a:ext cx="1728192" cy="1489821"/>
            </a:xfrm>
            <a:prstGeom prst="hexagon">
              <a:avLst/>
            </a:prstGeom>
            <a:gradFill flip="none" rotWithShape="1">
              <a:gsLst>
                <a:gs pos="50000">
                  <a:schemeClr val="bg1">
                    <a:lumMod val="95000"/>
                  </a:schemeClr>
                </a:gs>
                <a:gs pos="100000">
                  <a:schemeClr val="bg1">
                    <a:lumMod val="85000"/>
                  </a:schemeClr>
                </a:gs>
                <a:gs pos="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5" name="六边形 104"/>
            <p:cNvSpPr/>
            <p:nvPr/>
          </p:nvSpPr>
          <p:spPr>
            <a:xfrm rot="5400000">
              <a:off x="1300555" y="356409"/>
              <a:ext cx="1527476" cy="1316790"/>
            </a:xfrm>
            <a:prstGeom prst="hexagon">
              <a:avLst/>
            </a:prstGeom>
            <a:gradFill flip="none" rotWithShape="1">
              <a:gsLst>
                <a:gs pos="48000">
                  <a:schemeClr val="bg1"/>
                </a:gs>
                <a:gs pos="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06" name="矩形 259"/>
            <p:cNvSpPr>
              <a:spLocks noChangeArrowheads="1"/>
            </p:cNvSpPr>
            <p:nvPr/>
          </p:nvSpPr>
          <p:spPr bwMode="auto">
            <a:xfrm>
              <a:off x="1457601" y="641371"/>
              <a:ext cx="1213382" cy="674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557213" marR="0" lvl="1" indent="-214313"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zh-CN" altLang="en-US" sz="3011" b="1" i="0" u="none" strike="noStrike" kern="1200" cap="all" spc="0" normalizeH="0" baseline="0" noProof="0" dirty="0">
                <a:ln>
                  <a:noFill/>
                </a:ln>
                <a:solidFill>
                  <a:srgbClr val="0070C0"/>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grpSp>
      <p:sp>
        <p:nvSpPr>
          <p:cNvPr id="107" name="文本框 106"/>
          <p:cNvSpPr txBox="1"/>
          <p:nvPr/>
        </p:nvSpPr>
        <p:spPr>
          <a:xfrm flipH="1">
            <a:off x="4095750" y="1558925"/>
            <a:ext cx="962025" cy="398463"/>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999" b="1" i="0" u="none" strike="noStrike" kern="120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rPr>
              <a:t>02</a:t>
            </a:r>
            <a:endParaRPr kumimoji="0" lang="zh-CN" altLang="en-US" sz="1999"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endParaRPr>
          </a:p>
        </p:txBody>
      </p:sp>
      <p:sp>
        <p:nvSpPr>
          <p:cNvPr id="27657" name="文本框 107"/>
          <p:cNvSpPr txBox="1">
            <a:spLocks noChangeArrowheads="1"/>
          </p:cNvSpPr>
          <p:nvPr/>
        </p:nvSpPr>
        <p:spPr bwMode="auto">
          <a:xfrm flipH="1">
            <a:off x="4095750" y="1847850"/>
            <a:ext cx="962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smtClean="0">
                <a:ln>
                  <a:noFill/>
                </a:ln>
                <a:solidFill>
                  <a:srgbClr val="0070C0"/>
                </a:solidFill>
                <a:effectLst/>
                <a:uLnTx/>
                <a:uFillTx/>
                <a:latin typeface="微软雅黑" panose="020B0503020204020204" pitchFamily="34" charset="-122"/>
                <a:ea typeface="微软雅黑" panose="020B0503020204020204" pitchFamily="34" charset="-122"/>
                <a:cs typeface="+mn-cs"/>
              </a:rPr>
              <a:t>PART</a:t>
            </a:r>
          </a:p>
        </p:txBody>
      </p:sp>
      <p:sp>
        <p:nvSpPr>
          <p:cNvPr id="37" name="文本框 98"/>
          <p:cNvSpPr txBox="1">
            <a:spLocks noChangeArrowheads="1"/>
          </p:cNvSpPr>
          <p:nvPr/>
        </p:nvSpPr>
        <p:spPr bwMode="auto">
          <a:xfrm>
            <a:off x="1691964" y="5229200"/>
            <a:ext cx="2117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科学素材</a:t>
            </a:r>
            <a:endPar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8" name="文本框 98"/>
          <p:cNvSpPr txBox="1">
            <a:spLocks noChangeArrowheads="1"/>
          </p:cNvSpPr>
          <p:nvPr/>
        </p:nvSpPr>
        <p:spPr bwMode="auto">
          <a:xfrm>
            <a:off x="3687166" y="5229200"/>
            <a:ext cx="2117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科学方法</a:t>
            </a:r>
            <a:endPar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9" name="文本框 98"/>
          <p:cNvSpPr txBox="1">
            <a:spLocks noChangeArrowheads="1"/>
          </p:cNvSpPr>
          <p:nvPr/>
        </p:nvSpPr>
        <p:spPr bwMode="auto">
          <a:xfrm>
            <a:off x="5724714" y="5229200"/>
            <a:ext cx="2117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科学素养</a:t>
            </a:r>
            <a:endPar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666369992"/>
      </p:ext>
    </p:extLst>
  </p:cSld>
  <p:clrMapOvr>
    <a:masterClrMapping/>
  </p:clrMapOvr>
  <p:transition advClick="0" advTm="5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179512" y="1889214"/>
            <a:ext cx="1800238" cy="1276359"/>
          </a:xfrm>
          <a:prstGeom prst="rect">
            <a:avLst/>
          </a:prstGeom>
        </p:spPr>
      </p:pic>
      <p:pic>
        <p:nvPicPr>
          <p:cNvPr id="9" name="图片 8"/>
          <p:cNvPicPr>
            <a:picLocks noChangeAspect="1"/>
          </p:cNvPicPr>
          <p:nvPr/>
        </p:nvPicPr>
        <p:blipFill>
          <a:blip r:embed="rId3"/>
          <a:stretch>
            <a:fillRect/>
          </a:stretch>
        </p:blipFill>
        <p:spPr>
          <a:xfrm>
            <a:off x="2699792" y="692696"/>
            <a:ext cx="6042735" cy="3960440"/>
          </a:xfrm>
          <a:prstGeom prst="rect">
            <a:avLst/>
          </a:prstGeom>
        </p:spPr>
      </p:pic>
      <p:sp>
        <p:nvSpPr>
          <p:cNvPr id="10" name="文本框 9"/>
          <p:cNvSpPr txBox="1"/>
          <p:nvPr/>
        </p:nvSpPr>
        <p:spPr>
          <a:xfrm>
            <a:off x="4860032" y="2117432"/>
            <a:ext cx="2448272" cy="707886"/>
          </a:xfrm>
          <a:prstGeom prst="rect">
            <a:avLst/>
          </a:prstGeom>
          <a:solidFill>
            <a:srgbClr val="699164"/>
          </a:solidFill>
        </p:spPr>
        <p:txBody>
          <a:bodyPr wrap="square" rtlCol="0">
            <a:spAutoFit/>
          </a:bodyPr>
          <a:lstStyle/>
          <a:p>
            <a:r>
              <a:rPr lang="zh-CN" altLang="en-US" sz="4000" b="1" dirty="0" smtClean="0">
                <a:solidFill>
                  <a:srgbClr val="FFFF00"/>
                </a:solidFill>
                <a:latin typeface="方正粗黑宋简体" panose="02000000000000000000" pitchFamily="2" charset="-122"/>
                <a:ea typeface="方正粗黑宋简体" panose="02000000000000000000" pitchFamily="2" charset="-122"/>
              </a:rPr>
              <a:t>科学教育</a:t>
            </a:r>
            <a:endParaRPr lang="zh-CN" altLang="en-US" sz="4000" b="1" dirty="0">
              <a:solidFill>
                <a:srgbClr val="FFFF00"/>
              </a:solidFill>
              <a:latin typeface="方正粗黑宋简体" panose="02000000000000000000" pitchFamily="2" charset="-122"/>
              <a:ea typeface="方正粗黑宋简体" panose="02000000000000000000" pitchFamily="2" charset="-122"/>
            </a:endParaRPr>
          </a:p>
        </p:txBody>
      </p:sp>
      <p:sp>
        <p:nvSpPr>
          <p:cNvPr id="11" name="矩形 10"/>
          <p:cNvSpPr/>
          <p:nvPr/>
        </p:nvSpPr>
        <p:spPr>
          <a:xfrm>
            <a:off x="2267744" y="5013176"/>
            <a:ext cx="5400600" cy="1384995"/>
          </a:xfrm>
          <a:prstGeom prst="rect">
            <a:avLst/>
          </a:prstGeom>
        </p:spPr>
        <p:txBody>
          <a:bodyPr wrap="square">
            <a:spAutoFit/>
          </a:bodyPr>
          <a:lstStyle/>
          <a:p>
            <a:pPr>
              <a:lnSpc>
                <a:spcPct val="150000"/>
              </a:lnSpc>
            </a:pPr>
            <a:r>
              <a:rPr lang="zh-CN" altLang="en-US" sz="2800" b="1" i="0" u="none" strike="noStrike" baseline="0" dirty="0" smtClean="0">
                <a:latin typeface="FZSSK--GBK1-0"/>
              </a:rPr>
              <a:t>一方面是人才培养的问题</a:t>
            </a:r>
            <a:endParaRPr lang="en-US" altLang="zh-CN" sz="2800" b="1" i="0" u="none" strike="noStrike" baseline="0" dirty="0" smtClean="0">
              <a:latin typeface="E-BZ"/>
            </a:endParaRPr>
          </a:p>
          <a:p>
            <a:pPr>
              <a:lnSpc>
                <a:spcPct val="150000"/>
              </a:lnSpc>
            </a:pPr>
            <a:r>
              <a:rPr lang="zh-CN" altLang="en-US" sz="2800" b="1" i="0" u="none" strike="noStrike" baseline="0" dirty="0" smtClean="0">
                <a:latin typeface="FZSSK--GBK1-0"/>
              </a:rPr>
              <a:t>一方面是教育素材的转化问题</a:t>
            </a:r>
            <a:endParaRPr lang="zh-CN" altLang="en-US" sz="2800" b="1" dirty="0"/>
          </a:p>
        </p:txBody>
      </p:sp>
    </p:spTree>
    <p:extLst>
      <p:ext uri="{BB962C8B-B14F-4D97-AF65-F5344CB8AC3E}">
        <p14:creationId xmlns:p14="http://schemas.microsoft.com/office/powerpoint/2010/main" val="18925426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464504" y="332656"/>
            <a:ext cx="2232248" cy="707886"/>
          </a:xfrm>
          <a:prstGeom prst="rect">
            <a:avLst/>
          </a:prstGeom>
          <a:solidFill>
            <a:schemeClr val="bg1"/>
          </a:solidFill>
        </p:spPr>
        <p:txBody>
          <a:bodyPr wrap="square" rtlCol="0">
            <a:spAutoFit/>
          </a:bodyPr>
          <a:lstStyle/>
          <a:p>
            <a:r>
              <a:rPr lang="zh-CN" altLang="en-US" sz="4000" b="1" dirty="0" smtClean="0">
                <a:solidFill>
                  <a:srgbClr val="FF0000"/>
                </a:solidFill>
                <a:latin typeface="方正粗黑宋简体" panose="02000000000000000000" pitchFamily="2" charset="-122"/>
                <a:ea typeface="方正粗黑宋简体" panose="02000000000000000000" pitchFamily="2" charset="-122"/>
              </a:rPr>
              <a:t>教什么？</a:t>
            </a:r>
            <a:endParaRPr lang="zh-CN" altLang="en-US" sz="4000" b="1" dirty="0">
              <a:solidFill>
                <a:srgbClr val="FF0000"/>
              </a:solidFill>
              <a:latin typeface="方正粗黑宋简体" panose="02000000000000000000" pitchFamily="2" charset="-122"/>
              <a:ea typeface="方正粗黑宋简体" panose="02000000000000000000" pitchFamily="2" charset="-122"/>
            </a:endParaRPr>
          </a:p>
        </p:txBody>
      </p:sp>
      <p:sp>
        <p:nvSpPr>
          <p:cNvPr id="11" name="矩形 10"/>
          <p:cNvSpPr/>
          <p:nvPr/>
        </p:nvSpPr>
        <p:spPr>
          <a:xfrm>
            <a:off x="683568" y="1040542"/>
            <a:ext cx="4432899" cy="3251083"/>
          </a:xfrm>
          <a:prstGeom prst="rect">
            <a:avLst/>
          </a:prstGeom>
        </p:spPr>
        <p:txBody>
          <a:bodyPr wrap="square">
            <a:spAutoFit/>
          </a:bodyPr>
          <a:lstStyle/>
          <a:p>
            <a:pPr>
              <a:lnSpc>
                <a:spcPct val="150000"/>
              </a:lnSpc>
            </a:pPr>
            <a:r>
              <a:rPr lang="zh-CN" altLang="en-US" sz="2800" b="1" dirty="0" smtClean="0">
                <a:latin typeface="等线" panose="02010600030101010101" pitchFamily="2" charset="-122"/>
                <a:ea typeface="等线" panose="02010600030101010101" pitchFamily="2" charset="-122"/>
              </a:rPr>
              <a:t>√</a:t>
            </a:r>
            <a:r>
              <a:rPr lang="zh-CN" altLang="en-US" sz="2800" b="1" dirty="0" smtClean="0">
                <a:latin typeface="FZSSK--GBK1-0"/>
              </a:rPr>
              <a:t>基于</a:t>
            </a:r>
            <a:r>
              <a:rPr lang="zh-CN" altLang="en-US" sz="2800" b="1" dirty="0">
                <a:latin typeface="FZSSK--GBK1-0"/>
              </a:rPr>
              <a:t>哪些</a:t>
            </a:r>
            <a:r>
              <a:rPr lang="zh-CN" altLang="en-US" sz="2800" b="1" dirty="0">
                <a:latin typeface="FZSSK--GBK1-0"/>
              </a:rPr>
              <a:t>科学</a:t>
            </a:r>
            <a:r>
              <a:rPr lang="zh-CN" altLang="en-US" sz="2800" b="1" dirty="0" smtClean="0">
                <a:latin typeface="FZSSK--GBK1-0"/>
              </a:rPr>
              <a:t>素材</a:t>
            </a:r>
            <a:endParaRPr lang="en-US" altLang="zh-CN" sz="2800" b="1" dirty="0" smtClean="0">
              <a:latin typeface="FZSSK--GBK1-0"/>
            </a:endParaRPr>
          </a:p>
          <a:p>
            <a:pPr>
              <a:lnSpc>
                <a:spcPct val="150000"/>
              </a:lnSpc>
            </a:pPr>
            <a:r>
              <a:rPr lang="zh-CN" altLang="en-US" sz="2800" b="1" dirty="0">
                <a:latin typeface="等线" panose="02010600030101010101" pitchFamily="2" charset="-122"/>
                <a:ea typeface="等线" panose="02010600030101010101" pitchFamily="2" charset="-122"/>
              </a:rPr>
              <a:t>√</a:t>
            </a:r>
            <a:r>
              <a:rPr lang="zh-CN" altLang="en-US" sz="2800" b="1" dirty="0" smtClean="0">
                <a:latin typeface="FZSSK--GBK1-0"/>
              </a:rPr>
              <a:t>在</a:t>
            </a:r>
            <a:r>
              <a:rPr lang="zh-CN" altLang="en-US" sz="2800" b="1" dirty="0">
                <a:latin typeface="FZSSK--GBK1-0"/>
              </a:rPr>
              <a:t>哪些科学真实场景</a:t>
            </a:r>
            <a:r>
              <a:rPr lang="zh-CN" altLang="en-US" sz="2800" b="1" dirty="0" smtClean="0">
                <a:latin typeface="FZSSK--GBK1-0"/>
              </a:rPr>
              <a:t>中</a:t>
            </a:r>
            <a:endParaRPr lang="en-US" altLang="zh-CN" sz="2800" b="1" dirty="0" smtClean="0">
              <a:latin typeface="FZSSK--GBK1-0"/>
            </a:endParaRPr>
          </a:p>
          <a:p>
            <a:pPr>
              <a:lnSpc>
                <a:spcPct val="150000"/>
              </a:lnSpc>
            </a:pPr>
            <a:r>
              <a:rPr lang="zh-CN" altLang="en-US" sz="2800" b="1" dirty="0">
                <a:latin typeface="等线" panose="02010600030101010101" pitchFamily="2" charset="-122"/>
                <a:ea typeface="等线" panose="02010600030101010101" pitchFamily="2" charset="-122"/>
              </a:rPr>
              <a:t>√</a:t>
            </a:r>
            <a:r>
              <a:rPr lang="zh-CN" altLang="en-US" sz="2800" b="1" dirty="0" smtClean="0">
                <a:latin typeface="FZSSK--GBK1-0"/>
              </a:rPr>
              <a:t>采用</a:t>
            </a:r>
            <a:r>
              <a:rPr lang="zh-CN" altLang="en-US" sz="2800" b="1" dirty="0">
                <a:latin typeface="FZSSK--GBK1-0"/>
              </a:rPr>
              <a:t>哪些科学</a:t>
            </a:r>
            <a:r>
              <a:rPr lang="zh-CN" altLang="en-US" sz="2800" b="1" dirty="0">
                <a:latin typeface="FZSSK--GBK1-0"/>
              </a:rPr>
              <a:t>真实</a:t>
            </a:r>
            <a:r>
              <a:rPr lang="zh-CN" altLang="en-US" sz="2800" b="1" dirty="0" smtClean="0">
                <a:latin typeface="FZSSK--GBK1-0"/>
              </a:rPr>
              <a:t>数据</a:t>
            </a:r>
            <a:endParaRPr lang="en-US" altLang="zh-CN" sz="2800" b="1" dirty="0" smtClean="0">
              <a:latin typeface="FZSSK--GBK1-0"/>
            </a:endParaRPr>
          </a:p>
          <a:p>
            <a:pPr>
              <a:lnSpc>
                <a:spcPct val="150000"/>
              </a:lnSpc>
            </a:pPr>
            <a:r>
              <a:rPr lang="zh-CN" altLang="en-US" sz="2800" b="1" dirty="0">
                <a:latin typeface="等线" panose="02010600030101010101" pitchFamily="2" charset="-122"/>
                <a:ea typeface="等线" panose="02010600030101010101" pitchFamily="2" charset="-122"/>
              </a:rPr>
              <a:t>√</a:t>
            </a:r>
            <a:r>
              <a:rPr lang="zh-CN" altLang="en-US" sz="2800" b="1" dirty="0" smtClean="0">
                <a:latin typeface="FZSSK--GBK1-0"/>
              </a:rPr>
              <a:t>阐明</a:t>
            </a:r>
            <a:r>
              <a:rPr lang="zh-CN" altLang="en-US" sz="2800" b="1" dirty="0">
                <a:latin typeface="FZSSK--GBK1-0"/>
              </a:rPr>
              <a:t>哪些具体科学</a:t>
            </a:r>
            <a:r>
              <a:rPr lang="zh-CN" altLang="en-US" sz="2800" b="1" dirty="0" smtClean="0">
                <a:latin typeface="FZSSK--GBK1-0"/>
              </a:rPr>
              <a:t>问题</a:t>
            </a:r>
            <a:endParaRPr lang="en-US" altLang="zh-CN" sz="2800" b="1" dirty="0" smtClean="0">
              <a:latin typeface="FZSSK--GBK1-0"/>
            </a:endParaRPr>
          </a:p>
          <a:p>
            <a:pPr>
              <a:lnSpc>
                <a:spcPct val="150000"/>
              </a:lnSpc>
            </a:pPr>
            <a:r>
              <a:rPr lang="zh-CN" altLang="en-US" sz="2800" b="1" dirty="0">
                <a:latin typeface="等线" panose="02010600030101010101" pitchFamily="2" charset="-122"/>
                <a:ea typeface="等线" panose="02010600030101010101" pitchFamily="2" charset="-122"/>
              </a:rPr>
              <a:t>√</a:t>
            </a:r>
            <a:r>
              <a:rPr lang="zh-CN" altLang="en-US" sz="2800" b="1" dirty="0" smtClean="0">
                <a:latin typeface="FZSSK--GBK1-0"/>
              </a:rPr>
              <a:t>体会</a:t>
            </a:r>
            <a:r>
              <a:rPr lang="zh-CN" altLang="en-US" sz="2800" b="1" dirty="0">
                <a:latin typeface="FZSSK--GBK1-0"/>
              </a:rPr>
              <a:t>哪些科学</a:t>
            </a:r>
            <a:r>
              <a:rPr lang="zh-CN" altLang="en-US" sz="2800" b="1" dirty="0" smtClean="0">
                <a:latin typeface="FZSSK--GBK1-0"/>
              </a:rPr>
              <a:t>方法</a:t>
            </a:r>
            <a:endParaRPr lang="zh-CN" altLang="en-US" sz="2800" b="1" dirty="0">
              <a:latin typeface="FZSSK--GBK1-0"/>
            </a:endParaRPr>
          </a:p>
        </p:txBody>
      </p:sp>
      <p:sp>
        <p:nvSpPr>
          <p:cNvPr id="6" name="文本框 5"/>
          <p:cNvSpPr txBox="1"/>
          <p:nvPr/>
        </p:nvSpPr>
        <p:spPr>
          <a:xfrm>
            <a:off x="5652120" y="264021"/>
            <a:ext cx="2232248" cy="707886"/>
          </a:xfrm>
          <a:prstGeom prst="rect">
            <a:avLst/>
          </a:prstGeom>
          <a:solidFill>
            <a:schemeClr val="bg1"/>
          </a:solidFill>
        </p:spPr>
        <p:txBody>
          <a:bodyPr wrap="square" rtlCol="0">
            <a:spAutoFit/>
          </a:bodyPr>
          <a:lstStyle/>
          <a:p>
            <a:r>
              <a:rPr lang="zh-CN" altLang="en-US" sz="4000" b="1" dirty="0" smtClean="0">
                <a:solidFill>
                  <a:srgbClr val="FF0000"/>
                </a:solidFill>
                <a:latin typeface="方正粗黑宋简体" panose="02000000000000000000" pitchFamily="2" charset="-122"/>
                <a:ea typeface="方正粗黑宋简体" panose="02000000000000000000" pitchFamily="2" charset="-122"/>
              </a:rPr>
              <a:t>怎么教？</a:t>
            </a:r>
            <a:endParaRPr lang="zh-CN" altLang="en-US" sz="4000" b="1" dirty="0">
              <a:solidFill>
                <a:srgbClr val="FF0000"/>
              </a:solidFill>
              <a:latin typeface="方正粗黑宋简体" panose="02000000000000000000" pitchFamily="2" charset="-122"/>
              <a:ea typeface="方正粗黑宋简体" panose="02000000000000000000" pitchFamily="2" charset="-122"/>
            </a:endParaRPr>
          </a:p>
        </p:txBody>
      </p:sp>
      <p:sp>
        <p:nvSpPr>
          <p:cNvPr id="7" name="矩形 6"/>
          <p:cNvSpPr/>
          <p:nvPr/>
        </p:nvSpPr>
        <p:spPr>
          <a:xfrm>
            <a:off x="5724128" y="1368195"/>
            <a:ext cx="2160240" cy="1815882"/>
          </a:xfrm>
          <a:prstGeom prst="rect">
            <a:avLst/>
          </a:prstGeom>
        </p:spPr>
        <p:txBody>
          <a:bodyPr wrap="square">
            <a:spAutoFit/>
          </a:bodyPr>
          <a:lstStyle/>
          <a:p>
            <a:pPr>
              <a:lnSpc>
                <a:spcPct val="200000"/>
              </a:lnSpc>
            </a:pPr>
            <a:r>
              <a:rPr lang="zh-CN" altLang="en-US" sz="2800" b="1" dirty="0">
                <a:latin typeface="等线" panose="02010600030101010101" pitchFamily="2" charset="-122"/>
                <a:ea typeface="等线" panose="02010600030101010101" pitchFamily="2" charset="-122"/>
              </a:rPr>
              <a:t>√</a:t>
            </a:r>
            <a:r>
              <a:rPr lang="zh-CN" altLang="en-US" sz="2800" b="1" dirty="0" smtClean="0">
                <a:latin typeface="FZSSK--GBK1-0"/>
              </a:rPr>
              <a:t>教学模式</a:t>
            </a:r>
            <a:r>
              <a:rPr lang="zh-CN" altLang="en-US" sz="2800" b="1" dirty="0">
                <a:latin typeface="等线" panose="02010600030101010101" pitchFamily="2" charset="-122"/>
                <a:ea typeface="等线" panose="02010600030101010101" pitchFamily="2" charset="-122"/>
              </a:rPr>
              <a:t>√</a:t>
            </a:r>
            <a:r>
              <a:rPr lang="zh-CN" altLang="en-US" sz="2800" b="1" dirty="0" smtClean="0">
                <a:latin typeface="FZSSK--GBK1-0"/>
              </a:rPr>
              <a:t>教学方法</a:t>
            </a:r>
            <a:endParaRPr lang="zh-CN" altLang="en-US" sz="2800" b="1" dirty="0">
              <a:latin typeface="FZSSK--GBK1-0"/>
            </a:endParaRPr>
          </a:p>
        </p:txBody>
      </p:sp>
      <p:sp>
        <p:nvSpPr>
          <p:cNvPr id="2" name="矩形 1"/>
          <p:cNvSpPr/>
          <p:nvPr/>
        </p:nvSpPr>
        <p:spPr>
          <a:xfrm>
            <a:off x="312376" y="4581128"/>
            <a:ext cx="8566769" cy="707886"/>
          </a:xfrm>
          <a:prstGeom prst="rect">
            <a:avLst/>
          </a:prstGeom>
        </p:spPr>
        <p:txBody>
          <a:bodyPr wrap="none">
            <a:spAutoFit/>
          </a:bodyPr>
          <a:lstStyle/>
          <a:p>
            <a:r>
              <a:rPr lang="zh-CN" altLang="en-US" sz="4000" b="1" dirty="0">
                <a:solidFill>
                  <a:srgbClr val="FF0000"/>
                </a:solidFill>
                <a:latin typeface="方正粗黑宋简体" panose="02000000000000000000" pitchFamily="2" charset="-122"/>
                <a:ea typeface="方正粗黑宋简体" panose="02000000000000000000" pitchFamily="2" charset="-122"/>
              </a:rPr>
              <a:t>更具有时代意义</a:t>
            </a:r>
            <a:r>
              <a:rPr lang="en-US" altLang="zh-CN" sz="4000" b="1" dirty="0">
                <a:solidFill>
                  <a:srgbClr val="FF0000"/>
                </a:solidFill>
                <a:latin typeface="方正粗黑宋简体" panose="02000000000000000000" pitchFamily="2" charset="-122"/>
                <a:ea typeface="方正粗黑宋简体" panose="02000000000000000000" pitchFamily="2" charset="-122"/>
              </a:rPr>
              <a:t>,</a:t>
            </a:r>
            <a:r>
              <a:rPr lang="zh-CN" altLang="en-US" sz="4000" b="1" dirty="0">
                <a:solidFill>
                  <a:srgbClr val="FF0000"/>
                </a:solidFill>
                <a:latin typeface="方正粗黑宋简体" panose="02000000000000000000" pitchFamily="2" charset="-122"/>
                <a:ea typeface="方正粗黑宋简体" panose="02000000000000000000" pitchFamily="2" charset="-122"/>
              </a:rPr>
              <a:t>更能丰富教学</a:t>
            </a:r>
            <a:r>
              <a:rPr lang="zh-CN" altLang="en-US" sz="4000" b="1" dirty="0" smtClean="0">
                <a:solidFill>
                  <a:srgbClr val="FF0000"/>
                </a:solidFill>
                <a:latin typeface="方正粗黑宋简体" panose="02000000000000000000" pitchFamily="2" charset="-122"/>
                <a:ea typeface="方正粗黑宋简体" panose="02000000000000000000" pitchFamily="2" charset="-122"/>
              </a:rPr>
              <a:t>创造性</a:t>
            </a:r>
            <a:endParaRPr lang="zh-CN" altLang="en-US" sz="4000" b="1" dirty="0">
              <a:solidFill>
                <a:srgbClr val="FF0000"/>
              </a:solidFill>
              <a:latin typeface="方正粗黑宋简体" panose="02000000000000000000" pitchFamily="2" charset="-122"/>
              <a:ea typeface="方正粗黑宋简体" panose="02000000000000000000" pitchFamily="2" charset="-122"/>
            </a:endParaRPr>
          </a:p>
        </p:txBody>
      </p:sp>
      <p:cxnSp>
        <p:nvCxnSpPr>
          <p:cNvPr id="4" name="直接连接符 3"/>
          <p:cNvCxnSpPr/>
          <p:nvPr/>
        </p:nvCxnSpPr>
        <p:spPr>
          <a:xfrm>
            <a:off x="5116467" y="260648"/>
            <a:ext cx="0" cy="4030977"/>
          </a:xfrm>
          <a:prstGeom prst="line">
            <a:avLst/>
          </a:prstGeom>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1090974" y="5949280"/>
            <a:ext cx="6937410" cy="646331"/>
          </a:xfrm>
          <a:prstGeom prst="rect">
            <a:avLst/>
          </a:prstGeom>
        </p:spPr>
        <p:txBody>
          <a:bodyPr wrap="square">
            <a:spAutoFit/>
          </a:bodyPr>
          <a:lstStyle/>
          <a:p>
            <a:r>
              <a:rPr lang="zh-CN" altLang="en-US" dirty="0" smtClean="0">
                <a:latin typeface="FZHTK--GBK1-0"/>
              </a:rPr>
              <a:t>邓先君，乔翠兰*，素养</a:t>
            </a:r>
            <a:r>
              <a:rPr lang="zh-CN" altLang="en-US" dirty="0">
                <a:latin typeface="FZHTK--GBK1-0"/>
              </a:rPr>
              <a:t>指向下的物理科学真实数据教育</a:t>
            </a:r>
            <a:r>
              <a:rPr lang="zh-CN" altLang="en-US" dirty="0" smtClean="0">
                <a:latin typeface="FZHTK--GBK1-0"/>
              </a:rPr>
              <a:t>转化</a:t>
            </a:r>
            <a:r>
              <a:rPr lang="en-US" altLang="zh-CN" dirty="0" smtClean="0">
                <a:latin typeface="FZHTK--GBK1-0"/>
              </a:rPr>
              <a:t>[J]</a:t>
            </a:r>
            <a:r>
              <a:rPr lang="zh-CN" altLang="en-US" dirty="0" smtClean="0">
                <a:latin typeface="FZHTK--GBK1-0"/>
              </a:rPr>
              <a:t>，物理与工程，</a:t>
            </a:r>
            <a:r>
              <a:rPr lang="en-US" altLang="zh-CN" dirty="0">
                <a:latin typeface="FZHTK--GBK1-0"/>
              </a:rPr>
              <a:t>Vol.30 No.1 </a:t>
            </a:r>
            <a:r>
              <a:rPr lang="en-US" altLang="zh-CN" dirty="0" smtClean="0">
                <a:latin typeface="FZHTK--GBK1-0"/>
              </a:rPr>
              <a:t>2020</a:t>
            </a:r>
            <a:endParaRPr lang="zh-CN" altLang="en-US" dirty="0">
              <a:latin typeface="FZHTK--GBK1-0"/>
            </a:endParaRPr>
          </a:p>
        </p:txBody>
      </p:sp>
    </p:spTree>
    <p:extLst>
      <p:ext uri="{BB962C8B-B14F-4D97-AF65-F5344CB8AC3E}">
        <p14:creationId xmlns:p14="http://schemas.microsoft.com/office/powerpoint/2010/main" val="19489215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本框 92"/>
          <p:cNvSpPr txBox="1">
            <a:spLocks noChangeArrowheads="1"/>
          </p:cNvSpPr>
          <p:nvPr/>
        </p:nvSpPr>
        <p:spPr bwMode="auto">
          <a:xfrm>
            <a:off x="3910013" y="2870200"/>
            <a:ext cx="24669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rPr>
              <a:t>科学数据</a:t>
            </a:r>
          </a:p>
        </p:txBody>
      </p:sp>
      <p:grpSp>
        <p:nvGrpSpPr>
          <p:cNvPr id="27651" name="组合 20"/>
          <p:cNvGrpSpPr>
            <a:grpSpLocks/>
          </p:cNvGrpSpPr>
          <p:nvPr/>
        </p:nvGrpSpPr>
        <p:grpSpPr bwMode="auto">
          <a:xfrm>
            <a:off x="2354263" y="2611438"/>
            <a:ext cx="4422775" cy="962025"/>
            <a:chOff x="4721209" y="1793328"/>
            <a:chExt cx="3246544" cy="705747"/>
          </a:xfrm>
        </p:grpSpPr>
        <p:sp>
          <p:nvSpPr>
            <p:cNvPr id="22" name="任意多边形 21"/>
            <p:cNvSpPr/>
            <p:nvPr/>
          </p:nvSpPr>
          <p:spPr>
            <a:xfrm>
              <a:off x="4820260" y="1880673"/>
              <a:ext cx="946229" cy="528728"/>
            </a:xfrm>
            <a:custGeom>
              <a:avLst/>
              <a:gdLst>
                <a:gd name="connsiteX0" fmla="*/ 264349 w 946333"/>
                <a:gd name="connsiteY0" fmla="*/ 0 h 528698"/>
                <a:gd name="connsiteX1" fmla="*/ 946333 w 946333"/>
                <a:gd name="connsiteY1" fmla="*/ 0 h 528698"/>
                <a:gd name="connsiteX2" fmla="*/ 946333 w 946333"/>
                <a:gd name="connsiteY2" fmla="*/ 528698 h 528698"/>
                <a:gd name="connsiteX3" fmla="*/ 264349 w 946333"/>
                <a:gd name="connsiteY3" fmla="*/ 528698 h 528698"/>
                <a:gd name="connsiteX4" fmla="*/ 0 w 946333"/>
                <a:gd name="connsiteY4" fmla="*/ 264349 h 528698"/>
                <a:gd name="connsiteX5" fmla="*/ 264349 w 946333"/>
                <a:gd name="connsiteY5" fmla="*/ 0 h 52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6333" h="528698">
                  <a:moveTo>
                    <a:pt x="264349" y="0"/>
                  </a:moveTo>
                  <a:lnTo>
                    <a:pt x="946333" y="0"/>
                  </a:lnTo>
                  <a:lnTo>
                    <a:pt x="946333" y="528698"/>
                  </a:lnTo>
                  <a:lnTo>
                    <a:pt x="264349" y="528698"/>
                  </a:lnTo>
                  <a:cubicBezTo>
                    <a:pt x="118353" y="528698"/>
                    <a:pt x="0" y="410345"/>
                    <a:pt x="0" y="264349"/>
                  </a:cubicBezTo>
                  <a:cubicBezTo>
                    <a:pt x="0" y="118353"/>
                    <a:pt x="118353" y="0"/>
                    <a:pt x="264349" y="0"/>
                  </a:cubicBezTo>
                  <a:close/>
                </a:path>
              </a:pathLst>
            </a:custGeom>
            <a:solidFill>
              <a:srgbClr val="FFB8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23" name="任意多边形 22"/>
            <p:cNvSpPr/>
            <p:nvPr/>
          </p:nvSpPr>
          <p:spPr>
            <a:xfrm>
              <a:off x="4820260" y="1869027"/>
              <a:ext cx="946229" cy="528728"/>
            </a:xfrm>
            <a:custGeom>
              <a:avLst/>
              <a:gdLst>
                <a:gd name="connsiteX0" fmla="*/ 264349 w 946333"/>
                <a:gd name="connsiteY0" fmla="*/ 0 h 528698"/>
                <a:gd name="connsiteX1" fmla="*/ 946333 w 946333"/>
                <a:gd name="connsiteY1" fmla="*/ 0 h 528698"/>
                <a:gd name="connsiteX2" fmla="*/ 946333 w 946333"/>
                <a:gd name="connsiteY2" fmla="*/ 528698 h 528698"/>
                <a:gd name="connsiteX3" fmla="*/ 264349 w 946333"/>
                <a:gd name="connsiteY3" fmla="*/ 528698 h 528698"/>
                <a:gd name="connsiteX4" fmla="*/ 0 w 946333"/>
                <a:gd name="connsiteY4" fmla="*/ 264349 h 528698"/>
                <a:gd name="connsiteX5" fmla="*/ 264349 w 946333"/>
                <a:gd name="connsiteY5" fmla="*/ 0 h 52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6333" h="528698">
                  <a:moveTo>
                    <a:pt x="264349" y="0"/>
                  </a:moveTo>
                  <a:lnTo>
                    <a:pt x="946333" y="0"/>
                  </a:lnTo>
                  <a:lnTo>
                    <a:pt x="946333" y="528698"/>
                  </a:lnTo>
                  <a:lnTo>
                    <a:pt x="264349" y="528698"/>
                  </a:lnTo>
                  <a:cubicBezTo>
                    <a:pt x="118353" y="528698"/>
                    <a:pt x="0" y="410345"/>
                    <a:pt x="0" y="264349"/>
                  </a:cubicBezTo>
                  <a:cubicBezTo>
                    <a:pt x="0" y="118353"/>
                    <a:pt x="118353" y="0"/>
                    <a:pt x="264349" y="0"/>
                  </a:cubicBez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grpSp>
          <p:nvGrpSpPr>
            <p:cNvPr id="24" name="Group 41"/>
            <p:cNvGrpSpPr>
              <a:grpSpLocks noChangeAspect="1"/>
            </p:cNvGrpSpPr>
            <p:nvPr/>
          </p:nvGrpSpPr>
          <p:grpSpPr bwMode="auto">
            <a:xfrm>
              <a:off x="5179157" y="1978170"/>
              <a:ext cx="284134" cy="347694"/>
              <a:chOff x="3783" y="2089"/>
              <a:chExt cx="116" cy="142"/>
            </a:xfrm>
            <a:solidFill>
              <a:schemeClr val="bg1"/>
            </a:solidFill>
            <a:effectLst/>
          </p:grpSpPr>
          <p:sp>
            <p:nvSpPr>
              <p:cNvPr id="29" name="Freeform 42"/>
              <p:cNvSpPr/>
              <p:nvPr/>
            </p:nvSpPr>
            <p:spPr bwMode="auto">
              <a:xfrm>
                <a:off x="3791" y="2221"/>
                <a:ext cx="20" cy="10"/>
              </a:xfrm>
              <a:custGeom>
                <a:avLst/>
                <a:gdLst>
                  <a:gd name="T0" fmla="*/ 8 w 8"/>
                  <a:gd name="T1" fmla="*/ 0 h 4"/>
                  <a:gd name="T2" fmla="*/ 1 w 8"/>
                  <a:gd name="T3" fmla="*/ 0 h 4"/>
                  <a:gd name="T4" fmla="*/ 0 w 8"/>
                  <a:gd name="T5" fmla="*/ 0 h 4"/>
                  <a:gd name="T6" fmla="*/ 0 w 8"/>
                  <a:gd name="T7" fmla="*/ 4 h 4"/>
                  <a:gd name="T8" fmla="*/ 1 w 8"/>
                  <a:gd name="T9" fmla="*/ 4 h 4"/>
                  <a:gd name="T10" fmla="*/ 8 w 8"/>
                  <a:gd name="T11" fmla="*/ 4 h 4"/>
                  <a:gd name="T12" fmla="*/ 8 w 8"/>
                  <a:gd name="T13" fmla="*/ 4 h 4"/>
                  <a:gd name="T14" fmla="*/ 8 w 8"/>
                  <a:gd name="T15" fmla="*/ 0 h 4"/>
                  <a:gd name="T16" fmla="*/ 8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8" y="0"/>
                    </a:moveTo>
                    <a:cubicBezTo>
                      <a:pt x="1" y="0"/>
                      <a:pt x="1" y="0"/>
                      <a:pt x="1" y="0"/>
                    </a:cubicBezTo>
                    <a:cubicBezTo>
                      <a:pt x="0" y="0"/>
                      <a:pt x="0" y="0"/>
                      <a:pt x="0" y="0"/>
                    </a:cubicBezTo>
                    <a:cubicBezTo>
                      <a:pt x="0" y="4"/>
                      <a:pt x="0" y="4"/>
                      <a:pt x="0" y="4"/>
                    </a:cubicBezTo>
                    <a:cubicBezTo>
                      <a:pt x="0" y="4"/>
                      <a:pt x="0" y="4"/>
                      <a:pt x="1" y="4"/>
                    </a:cubicBezTo>
                    <a:cubicBezTo>
                      <a:pt x="8" y="4"/>
                      <a:pt x="8" y="4"/>
                      <a:pt x="8" y="4"/>
                    </a:cubicBezTo>
                    <a:cubicBezTo>
                      <a:pt x="8" y="4"/>
                      <a:pt x="8" y="4"/>
                      <a:pt x="8" y="4"/>
                    </a:cubicBezTo>
                    <a:cubicBezTo>
                      <a:pt x="8" y="0"/>
                      <a:pt x="8" y="0"/>
                      <a:pt x="8" y="0"/>
                    </a:cubicBezTo>
                    <a:cubicBezTo>
                      <a:pt x="8" y="0"/>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0" name="Freeform 43"/>
              <p:cNvSpPr/>
              <p:nvPr/>
            </p:nvSpPr>
            <p:spPr bwMode="auto">
              <a:xfrm>
                <a:off x="3818" y="2208"/>
                <a:ext cx="23" cy="23"/>
              </a:xfrm>
              <a:custGeom>
                <a:avLst/>
                <a:gdLst>
                  <a:gd name="T0" fmla="*/ 8 w 9"/>
                  <a:gd name="T1" fmla="*/ 0 h 9"/>
                  <a:gd name="T2" fmla="*/ 1 w 9"/>
                  <a:gd name="T3" fmla="*/ 0 h 9"/>
                  <a:gd name="T4" fmla="*/ 0 w 9"/>
                  <a:gd name="T5" fmla="*/ 1 h 9"/>
                  <a:gd name="T6" fmla="*/ 0 w 9"/>
                  <a:gd name="T7" fmla="*/ 9 h 9"/>
                  <a:gd name="T8" fmla="*/ 1 w 9"/>
                  <a:gd name="T9" fmla="*/ 9 h 9"/>
                  <a:gd name="T10" fmla="*/ 8 w 9"/>
                  <a:gd name="T11" fmla="*/ 9 h 9"/>
                  <a:gd name="T12" fmla="*/ 9 w 9"/>
                  <a:gd name="T13" fmla="*/ 9 h 9"/>
                  <a:gd name="T14" fmla="*/ 9 w 9"/>
                  <a:gd name="T15" fmla="*/ 1 h 9"/>
                  <a:gd name="T16" fmla="*/ 8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8" y="0"/>
                    </a:moveTo>
                    <a:cubicBezTo>
                      <a:pt x="1" y="0"/>
                      <a:pt x="1" y="0"/>
                      <a:pt x="1" y="0"/>
                    </a:cubicBezTo>
                    <a:cubicBezTo>
                      <a:pt x="1" y="0"/>
                      <a:pt x="0" y="1"/>
                      <a:pt x="0" y="1"/>
                    </a:cubicBezTo>
                    <a:cubicBezTo>
                      <a:pt x="0" y="9"/>
                      <a:pt x="0" y="9"/>
                      <a:pt x="0" y="9"/>
                    </a:cubicBezTo>
                    <a:cubicBezTo>
                      <a:pt x="0" y="9"/>
                      <a:pt x="1" y="9"/>
                      <a:pt x="1" y="9"/>
                    </a:cubicBezTo>
                    <a:cubicBezTo>
                      <a:pt x="8" y="9"/>
                      <a:pt x="8" y="9"/>
                      <a:pt x="8" y="9"/>
                    </a:cubicBezTo>
                    <a:cubicBezTo>
                      <a:pt x="8" y="9"/>
                      <a:pt x="9" y="9"/>
                      <a:pt x="9" y="9"/>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1" name="Freeform 44"/>
              <p:cNvSpPr/>
              <p:nvPr/>
            </p:nvSpPr>
            <p:spPr bwMode="auto">
              <a:xfrm>
                <a:off x="3849" y="2184"/>
                <a:ext cx="20" cy="47"/>
              </a:xfrm>
              <a:custGeom>
                <a:avLst/>
                <a:gdLst>
                  <a:gd name="T0" fmla="*/ 7 w 8"/>
                  <a:gd name="T1" fmla="*/ 0 h 19"/>
                  <a:gd name="T2" fmla="*/ 0 w 8"/>
                  <a:gd name="T3" fmla="*/ 0 h 19"/>
                  <a:gd name="T4" fmla="*/ 0 w 8"/>
                  <a:gd name="T5" fmla="*/ 1 h 19"/>
                  <a:gd name="T6" fmla="*/ 0 w 8"/>
                  <a:gd name="T7" fmla="*/ 19 h 19"/>
                  <a:gd name="T8" fmla="*/ 0 w 8"/>
                  <a:gd name="T9" fmla="*/ 19 h 19"/>
                  <a:gd name="T10" fmla="*/ 7 w 8"/>
                  <a:gd name="T11" fmla="*/ 19 h 19"/>
                  <a:gd name="T12" fmla="*/ 8 w 8"/>
                  <a:gd name="T13" fmla="*/ 19 h 19"/>
                  <a:gd name="T14" fmla="*/ 8 w 8"/>
                  <a:gd name="T15" fmla="*/ 1 h 19"/>
                  <a:gd name="T16" fmla="*/ 7 w 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9">
                    <a:moveTo>
                      <a:pt x="7" y="0"/>
                    </a:moveTo>
                    <a:cubicBezTo>
                      <a:pt x="0" y="0"/>
                      <a:pt x="0" y="0"/>
                      <a:pt x="0" y="0"/>
                    </a:cubicBezTo>
                    <a:cubicBezTo>
                      <a:pt x="0" y="0"/>
                      <a:pt x="0" y="1"/>
                      <a:pt x="0" y="1"/>
                    </a:cubicBezTo>
                    <a:cubicBezTo>
                      <a:pt x="0" y="19"/>
                      <a:pt x="0" y="19"/>
                      <a:pt x="0" y="19"/>
                    </a:cubicBezTo>
                    <a:cubicBezTo>
                      <a:pt x="0" y="19"/>
                      <a:pt x="0" y="19"/>
                      <a:pt x="0" y="19"/>
                    </a:cubicBezTo>
                    <a:cubicBezTo>
                      <a:pt x="7" y="19"/>
                      <a:pt x="7" y="19"/>
                      <a:pt x="7" y="19"/>
                    </a:cubicBezTo>
                    <a:cubicBezTo>
                      <a:pt x="8" y="19"/>
                      <a:pt x="8" y="19"/>
                      <a:pt x="8" y="19"/>
                    </a:cubicBezTo>
                    <a:cubicBezTo>
                      <a:pt x="8" y="1"/>
                      <a:pt x="8" y="1"/>
                      <a:pt x="8" y="1"/>
                    </a:cubicBezTo>
                    <a:cubicBezTo>
                      <a:pt x="8" y="1"/>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2" name="Freeform 45"/>
              <p:cNvSpPr/>
              <p:nvPr/>
            </p:nvSpPr>
            <p:spPr bwMode="auto">
              <a:xfrm>
                <a:off x="3877" y="2161"/>
                <a:ext cx="22" cy="70"/>
              </a:xfrm>
              <a:custGeom>
                <a:avLst/>
                <a:gdLst>
                  <a:gd name="T0" fmla="*/ 8 w 9"/>
                  <a:gd name="T1" fmla="*/ 0 h 28"/>
                  <a:gd name="T2" fmla="*/ 1 w 9"/>
                  <a:gd name="T3" fmla="*/ 0 h 28"/>
                  <a:gd name="T4" fmla="*/ 0 w 9"/>
                  <a:gd name="T5" fmla="*/ 1 h 28"/>
                  <a:gd name="T6" fmla="*/ 0 w 9"/>
                  <a:gd name="T7" fmla="*/ 28 h 28"/>
                  <a:gd name="T8" fmla="*/ 1 w 9"/>
                  <a:gd name="T9" fmla="*/ 28 h 28"/>
                  <a:gd name="T10" fmla="*/ 8 w 9"/>
                  <a:gd name="T11" fmla="*/ 28 h 28"/>
                  <a:gd name="T12" fmla="*/ 9 w 9"/>
                  <a:gd name="T13" fmla="*/ 28 h 28"/>
                  <a:gd name="T14" fmla="*/ 9 w 9"/>
                  <a:gd name="T15" fmla="*/ 1 h 28"/>
                  <a:gd name="T16" fmla="*/ 8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8" y="0"/>
                    </a:moveTo>
                    <a:cubicBezTo>
                      <a:pt x="1" y="0"/>
                      <a:pt x="1" y="0"/>
                      <a:pt x="1" y="0"/>
                    </a:cubicBezTo>
                    <a:cubicBezTo>
                      <a:pt x="0" y="0"/>
                      <a:pt x="0" y="1"/>
                      <a:pt x="0" y="1"/>
                    </a:cubicBezTo>
                    <a:cubicBezTo>
                      <a:pt x="0" y="28"/>
                      <a:pt x="0" y="28"/>
                      <a:pt x="0" y="28"/>
                    </a:cubicBezTo>
                    <a:cubicBezTo>
                      <a:pt x="0" y="28"/>
                      <a:pt x="0" y="28"/>
                      <a:pt x="1" y="28"/>
                    </a:cubicBezTo>
                    <a:cubicBezTo>
                      <a:pt x="8" y="28"/>
                      <a:pt x="8" y="28"/>
                      <a:pt x="8" y="28"/>
                    </a:cubicBezTo>
                    <a:cubicBezTo>
                      <a:pt x="8" y="28"/>
                      <a:pt x="9" y="28"/>
                      <a:pt x="9" y="28"/>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3" name="Freeform 46"/>
              <p:cNvSpPr/>
              <p:nvPr/>
            </p:nvSpPr>
            <p:spPr bwMode="auto">
              <a:xfrm>
                <a:off x="3821" y="2089"/>
                <a:ext cx="23" cy="27"/>
              </a:xfrm>
              <a:custGeom>
                <a:avLst/>
                <a:gdLst>
                  <a:gd name="T0" fmla="*/ 5 w 9"/>
                  <a:gd name="T1" fmla="*/ 10 h 11"/>
                  <a:gd name="T2" fmla="*/ 8 w 9"/>
                  <a:gd name="T3" fmla="*/ 4 h 11"/>
                  <a:gd name="T4" fmla="*/ 5 w 9"/>
                  <a:gd name="T5" fmla="*/ 0 h 11"/>
                  <a:gd name="T6" fmla="*/ 0 w 9"/>
                  <a:gd name="T7" fmla="*/ 4 h 11"/>
                  <a:gd name="T8" fmla="*/ 5 w 9"/>
                  <a:gd name="T9" fmla="*/ 10 h 11"/>
                </a:gdLst>
                <a:ahLst/>
                <a:cxnLst>
                  <a:cxn ang="0">
                    <a:pos x="T0" y="T1"/>
                  </a:cxn>
                  <a:cxn ang="0">
                    <a:pos x="T2" y="T3"/>
                  </a:cxn>
                  <a:cxn ang="0">
                    <a:pos x="T4" y="T5"/>
                  </a:cxn>
                  <a:cxn ang="0">
                    <a:pos x="T6" y="T7"/>
                  </a:cxn>
                  <a:cxn ang="0">
                    <a:pos x="T8" y="T9"/>
                  </a:cxn>
                </a:cxnLst>
                <a:rect l="0" t="0" r="r" b="b"/>
                <a:pathLst>
                  <a:path w="9" h="11">
                    <a:moveTo>
                      <a:pt x="5" y="10"/>
                    </a:moveTo>
                    <a:cubicBezTo>
                      <a:pt x="8" y="10"/>
                      <a:pt x="8" y="7"/>
                      <a:pt x="8" y="4"/>
                    </a:cubicBezTo>
                    <a:cubicBezTo>
                      <a:pt x="9" y="2"/>
                      <a:pt x="7" y="0"/>
                      <a:pt x="5" y="0"/>
                    </a:cubicBezTo>
                    <a:cubicBezTo>
                      <a:pt x="2" y="0"/>
                      <a:pt x="0" y="2"/>
                      <a:pt x="0" y="4"/>
                    </a:cubicBezTo>
                    <a:cubicBezTo>
                      <a:pt x="1" y="8"/>
                      <a:pt x="4" y="11"/>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4" name="Freeform 47"/>
              <p:cNvSpPr/>
              <p:nvPr/>
            </p:nvSpPr>
            <p:spPr bwMode="auto">
              <a:xfrm>
                <a:off x="3785" y="2164"/>
                <a:ext cx="36" cy="44"/>
              </a:xfrm>
              <a:custGeom>
                <a:avLst/>
                <a:gdLst>
                  <a:gd name="T0" fmla="*/ 12 w 14"/>
                  <a:gd name="T1" fmla="*/ 1 h 18"/>
                  <a:gd name="T2" fmla="*/ 10 w 14"/>
                  <a:gd name="T3" fmla="*/ 0 h 18"/>
                  <a:gd name="T4" fmla="*/ 8 w 14"/>
                  <a:gd name="T5" fmla="*/ 6 h 18"/>
                  <a:gd name="T6" fmla="*/ 1 w 14"/>
                  <a:gd name="T7" fmla="*/ 14 h 18"/>
                  <a:gd name="T8" fmla="*/ 1 w 14"/>
                  <a:gd name="T9" fmla="*/ 17 h 18"/>
                  <a:gd name="T10" fmla="*/ 4 w 14"/>
                  <a:gd name="T11" fmla="*/ 17 h 18"/>
                  <a:gd name="T12" fmla="*/ 12 w 14"/>
                  <a:gd name="T13" fmla="*/ 9 h 18"/>
                  <a:gd name="T14" fmla="*/ 13 w 14"/>
                  <a:gd name="T15" fmla="*/ 8 h 18"/>
                  <a:gd name="T16" fmla="*/ 14 w 14"/>
                  <a:gd name="T17" fmla="*/ 3 h 18"/>
                  <a:gd name="T18" fmla="*/ 12 w 14"/>
                  <a:gd name="T1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8">
                    <a:moveTo>
                      <a:pt x="12" y="1"/>
                    </a:moveTo>
                    <a:cubicBezTo>
                      <a:pt x="11" y="1"/>
                      <a:pt x="10" y="0"/>
                      <a:pt x="10" y="0"/>
                    </a:cubicBezTo>
                    <a:cubicBezTo>
                      <a:pt x="8" y="6"/>
                      <a:pt x="8" y="6"/>
                      <a:pt x="8" y="6"/>
                    </a:cubicBezTo>
                    <a:cubicBezTo>
                      <a:pt x="1" y="14"/>
                      <a:pt x="1" y="14"/>
                      <a:pt x="1" y="14"/>
                    </a:cubicBezTo>
                    <a:cubicBezTo>
                      <a:pt x="0" y="15"/>
                      <a:pt x="0" y="16"/>
                      <a:pt x="1" y="17"/>
                    </a:cubicBezTo>
                    <a:cubicBezTo>
                      <a:pt x="2" y="18"/>
                      <a:pt x="4" y="18"/>
                      <a:pt x="4" y="17"/>
                    </a:cubicBezTo>
                    <a:cubicBezTo>
                      <a:pt x="12" y="9"/>
                      <a:pt x="12" y="9"/>
                      <a:pt x="12" y="9"/>
                    </a:cubicBezTo>
                    <a:cubicBezTo>
                      <a:pt x="12" y="9"/>
                      <a:pt x="13" y="8"/>
                      <a:pt x="13" y="8"/>
                    </a:cubicBezTo>
                    <a:cubicBezTo>
                      <a:pt x="14" y="3"/>
                      <a:pt x="14" y="3"/>
                      <a:pt x="14" y="3"/>
                    </a:cubicBezTo>
                    <a:cubicBezTo>
                      <a:pt x="13" y="2"/>
                      <a:pt x="13"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5" name="Freeform 48"/>
              <p:cNvSpPr/>
              <p:nvPr/>
            </p:nvSpPr>
            <p:spPr bwMode="auto">
              <a:xfrm>
                <a:off x="3836" y="2116"/>
                <a:ext cx="33" cy="20"/>
              </a:xfrm>
              <a:custGeom>
                <a:avLst/>
                <a:gdLst>
                  <a:gd name="T0" fmla="*/ 6 w 13"/>
                  <a:gd name="T1" fmla="*/ 8 h 8"/>
                  <a:gd name="T2" fmla="*/ 12 w 13"/>
                  <a:gd name="T3" fmla="*/ 4 h 8"/>
                  <a:gd name="T4" fmla="*/ 12 w 13"/>
                  <a:gd name="T5" fmla="*/ 1 h 8"/>
                  <a:gd name="T6" fmla="*/ 10 w 13"/>
                  <a:gd name="T7" fmla="*/ 1 h 8"/>
                  <a:gd name="T8" fmla="*/ 5 w 13"/>
                  <a:gd name="T9" fmla="*/ 4 h 8"/>
                  <a:gd name="T10" fmla="*/ 1 w 13"/>
                  <a:gd name="T11" fmla="*/ 3 h 8"/>
                  <a:gd name="T12" fmla="*/ 1 w 13"/>
                  <a:gd name="T13" fmla="*/ 5 h 8"/>
                  <a:gd name="T14" fmla="*/ 0 w 13"/>
                  <a:gd name="T15" fmla="*/ 7 h 8"/>
                  <a:gd name="T16" fmla="*/ 5 w 13"/>
                  <a:gd name="T17" fmla="*/ 8 h 8"/>
                  <a:gd name="T18" fmla="*/ 6 w 13"/>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8">
                    <a:moveTo>
                      <a:pt x="6" y="8"/>
                    </a:moveTo>
                    <a:cubicBezTo>
                      <a:pt x="12" y="4"/>
                      <a:pt x="12" y="4"/>
                      <a:pt x="12" y="4"/>
                    </a:cubicBezTo>
                    <a:cubicBezTo>
                      <a:pt x="13" y="3"/>
                      <a:pt x="13" y="2"/>
                      <a:pt x="12" y="1"/>
                    </a:cubicBezTo>
                    <a:cubicBezTo>
                      <a:pt x="12" y="1"/>
                      <a:pt x="11" y="0"/>
                      <a:pt x="10" y="1"/>
                    </a:cubicBezTo>
                    <a:cubicBezTo>
                      <a:pt x="5" y="4"/>
                      <a:pt x="5" y="4"/>
                      <a:pt x="5" y="4"/>
                    </a:cubicBezTo>
                    <a:cubicBezTo>
                      <a:pt x="1" y="3"/>
                      <a:pt x="1" y="3"/>
                      <a:pt x="1" y="3"/>
                    </a:cubicBezTo>
                    <a:cubicBezTo>
                      <a:pt x="1" y="3"/>
                      <a:pt x="1" y="4"/>
                      <a:pt x="1" y="5"/>
                    </a:cubicBezTo>
                    <a:cubicBezTo>
                      <a:pt x="1" y="6"/>
                      <a:pt x="0" y="7"/>
                      <a:pt x="0" y="7"/>
                    </a:cubicBezTo>
                    <a:cubicBezTo>
                      <a:pt x="5" y="8"/>
                      <a:pt x="5" y="8"/>
                      <a:pt x="5" y="8"/>
                    </a:cubicBezTo>
                    <a:cubicBezTo>
                      <a:pt x="5" y="8"/>
                      <a:pt x="6"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6" name="Freeform 49"/>
              <p:cNvSpPr/>
              <p:nvPr/>
            </p:nvSpPr>
            <p:spPr bwMode="auto">
              <a:xfrm>
                <a:off x="3783" y="2116"/>
                <a:ext cx="58" cy="87"/>
              </a:xfrm>
              <a:custGeom>
                <a:avLst/>
                <a:gdLst>
                  <a:gd name="T0" fmla="*/ 18 w 23"/>
                  <a:gd name="T1" fmla="*/ 17 h 35"/>
                  <a:gd name="T2" fmla="*/ 21 w 23"/>
                  <a:gd name="T3" fmla="*/ 5 h 35"/>
                  <a:gd name="T4" fmla="*/ 21 w 23"/>
                  <a:gd name="T5" fmla="*/ 2 h 35"/>
                  <a:gd name="T6" fmla="*/ 20 w 23"/>
                  <a:gd name="T7" fmla="*/ 2 h 35"/>
                  <a:gd name="T8" fmla="*/ 19 w 23"/>
                  <a:gd name="T9" fmla="*/ 7 h 35"/>
                  <a:gd name="T10" fmla="*/ 20 w 23"/>
                  <a:gd name="T11" fmla="*/ 3 h 35"/>
                  <a:gd name="T12" fmla="*/ 20 w 23"/>
                  <a:gd name="T13" fmla="*/ 2 h 35"/>
                  <a:gd name="T14" fmla="*/ 20 w 23"/>
                  <a:gd name="T15" fmla="*/ 1 h 35"/>
                  <a:gd name="T16" fmla="*/ 19 w 23"/>
                  <a:gd name="T17" fmla="*/ 1 h 35"/>
                  <a:gd name="T18" fmla="*/ 18 w 23"/>
                  <a:gd name="T19" fmla="*/ 2 h 35"/>
                  <a:gd name="T20" fmla="*/ 19 w 23"/>
                  <a:gd name="T21" fmla="*/ 3 h 35"/>
                  <a:gd name="T22" fmla="*/ 18 w 23"/>
                  <a:gd name="T23" fmla="*/ 6 h 35"/>
                  <a:gd name="T24" fmla="*/ 17 w 23"/>
                  <a:gd name="T25" fmla="*/ 0 h 35"/>
                  <a:gd name="T26" fmla="*/ 17 w 23"/>
                  <a:gd name="T27" fmla="*/ 0 h 35"/>
                  <a:gd name="T28" fmla="*/ 17 w 23"/>
                  <a:gd name="T29" fmla="*/ 0 h 35"/>
                  <a:gd name="T30" fmla="*/ 15 w 23"/>
                  <a:gd name="T31" fmla="*/ 0 h 35"/>
                  <a:gd name="T32" fmla="*/ 8 w 23"/>
                  <a:gd name="T33" fmla="*/ 0 h 35"/>
                  <a:gd name="T34" fmla="*/ 1 w 23"/>
                  <a:gd name="T35" fmla="*/ 5 h 35"/>
                  <a:gd name="T36" fmla="*/ 1 w 23"/>
                  <a:gd name="T37" fmla="*/ 8 h 35"/>
                  <a:gd name="T38" fmla="*/ 4 w 23"/>
                  <a:gd name="T39" fmla="*/ 8 h 35"/>
                  <a:gd name="T40" fmla="*/ 4 w 23"/>
                  <a:gd name="T41" fmla="*/ 8 h 35"/>
                  <a:gd name="T42" fmla="*/ 9 w 23"/>
                  <a:gd name="T43" fmla="*/ 4 h 35"/>
                  <a:gd name="T44" fmla="*/ 13 w 23"/>
                  <a:gd name="T45" fmla="*/ 4 h 35"/>
                  <a:gd name="T46" fmla="*/ 12 w 23"/>
                  <a:gd name="T47" fmla="*/ 4 h 35"/>
                  <a:gd name="T48" fmla="*/ 9 w 23"/>
                  <a:gd name="T49" fmla="*/ 15 h 35"/>
                  <a:gd name="T50" fmla="*/ 10 w 23"/>
                  <a:gd name="T51" fmla="*/ 16 h 35"/>
                  <a:gd name="T52" fmla="*/ 14 w 23"/>
                  <a:gd name="T53" fmla="*/ 20 h 35"/>
                  <a:gd name="T54" fmla="*/ 18 w 23"/>
                  <a:gd name="T55" fmla="*/ 24 h 35"/>
                  <a:gd name="T56" fmla="*/ 17 w 23"/>
                  <a:gd name="T57" fmla="*/ 32 h 35"/>
                  <a:gd name="T58" fmla="*/ 19 w 23"/>
                  <a:gd name="T59" fmla="*/ 35 h 35"/>
                  <a:gd name="T60" fmla="*/ 22 w 23"/>
                  <a:gd name="T61" fmla="*/ 33 h 35"/>
                  <a:gd name="T62" fmla="*/ 23 w 23"/>
                  <a:gd name="T63" fmla="*/ 24 h 35"/>
                  <a:gd name="T64" fmla="*/ 23 w 23"/>
                  <a:gd name="T65" fmla="*/ 22 h 35"/>
                  <a:gd name="T66" fmla="*/ 18 w 23"/>
                  <a:gd name="T6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35">
                    <a:moveTo>
                      <a:pt x="18" y="17"/>
                    </a:moveTo>
                    <a:cubicBezTo>
                      <a:pt x="19" y="10"/>
                      <a:pt x="21" y="6"/>
                      <a:pt x="21" y="5"/>
                    </a:cubicBezTo>
                    <a:cubicBezTo>
                      <a:pt x="21" y="3"/>
                      <a:pt x="21" y="2"/>
                      <a:pt x="21" y="2"/>
                    </a:cubicBezTo>
                    <a:cubicBezTo>
                      <a:pt x="20" y="2"/>
                      <a:pt x="20" y="2"/>
                      <a:pt x="20" y="2"/>
                    </a:cubicBezTo>
                    <a:cubicBezTo>
                      <a:pt x="20" y="5"/>
                      <a:pt x="19" y="7"/>
                      <a:pt x="19" y="7"/>
                    </a:cubicBezTo>
                    <a:cubicBezTo>
                      <a:pt x="19" y="7"/>
                      <a:pt x="20" y="4"/>
                      <a:pt x="20" y="3"/>
                    </a:cubicBezTo>
                    <a:cubicBezTo>
                      <a:pt x="20" y="2"/>
                      <a:pt x="20" y="2"/>
                      <a:pt x="20" y="2"/>
                    </a:cubicBezTo>
                    <a:cubicBezTo>
                      <a:pt x="20" y="1"/>
                      <a:pt x="20" y="1"/>
                      <a:pt x="20" y="1"/>
                    </a:cubicBezTo>
                    <a:cubicBezTo>
                      <a:pt x="20" y="1"/>
                      <a:pt x="19" y="1"/>
                      <a:pt x="19" y="1"/>
                    </a:cubicBezTo>
                    <a:cubicBezTo>
                      <a:pt x="19" y="1"/>
                      <a:pt x="18" y="2"/>
                      <a:pt x="18" y="2"/>
                    </a:cubicBezTo>
                    <a:cubicBezTo>
                      <a:pt x="18" y="2"/>
                      <a:pt x="18" y="2"/>
                      <a:pt x="19" y="3"/>
                    </a:cubicBezTo>
                    <a:cubicBezTo>
                      <a:pt x="19" y="3"/>
                      <a:pt x="18" y="4"/>
                      <a:pt x="18" y="6"/>
                    </a:cubicBezTo>
                    <a:cubicBezTo>
                      <a:pt x="18" y="1"/>
                      <a:pt x="17" y="0"/>
                      <a:pt x="17" y="0"/>
                    </a:cubicBezTo>
                    <a:cubicBezTo>
                      <a:pt x="17" y="0"/>
                      <a:pt x="17" y="0"/>
                      <a:pt x="17" y="0"/>
                    </a:cubicBezTo>
                    <a:cubicBezTo>
                      <a:pt x="17" y="0"/>
                      <a:pt x="17" y="0"/>
                      <a:pt x="17" y="0"/>
                    </a:cubicBezTo>
                    <a:cubicBezTo>
                      <a:pt x="16" y="0"/>
                      <a:pt x="15" y="0"/>
                      <a:pt x="15" y="0"/>
                    </a:cubicBezTo>
                    <a:cubicBezTo>
                      <a:pt x="13" y="0"/>
                      <a:pt x="11" y="0"/>
                      <a:pt x="8" y="0"/>
                    </a:cubicBezTo>
                    <a:cubicBezTo>
                      <a:pt x="8" y="0"/>
                      <a:pt x="1" y="5"/>
                      <a:pt x="1" y="5"/>
                    </a:cubicBezTo>
                    <a:cubicBezTo>
                      <a:pt x="0" y="6"/>
                      <a:pt x="0" y="7"/>
                      <a:pt x="1" y="8"/>
                    </a:cubicBezTo>
                    <a:cubicBezTo>
                      <a:pt x="2" y="8"/>
                      <a:pt x="3" y="9"/>
                      <a:pt x="4" y="8"/>
                    </a:cubicBezTo>
                    <a:cubicBezTo>
                      <a:pt x="4" y="8"/>
                      <a:pt x="4" y="8"/>
                      <a:pt x="4" y="8"/>
                    </a:cubicBezTo>
                    <a:cubicBezTo>
                      <a:pt x="4" y="8"/>
                      <a:pt x="9" y="4"/>
                      <a:pt x="9" y="4"/>
                    </a:cubicBezTo>
                    <a:cubicBezTo>
                      <a:pt x="9" y="4"/>
                      <a:pt x="13" y="4"/>
                      <a:pt x="13" y="4"/>
                    </a:cubicBezTo>
                    <a:cubicBezTo>
                      <a:pt x="12" y="4"/>
                      <a:pt x="12" y="4"/>
                      <a:pt x="12" y="4"/>
                    </a:cubicBezTo>
                    <a:cubicBezTo>
                      <a:pt x="11" y="7"/>
                      <a:pt x="9" y="13"/>
                      <a:pt x="9" y="15"/>
                    </a:cubicBezTo>
                    <a:cubicBezTo>
                      <a:pt x="9" y="15"/>
                      <a:pt x="10" y="15"/>
                      <a:pt x="10" y="16"/>
                    </a:cubicBezTo>
                    <a:cubicBezTo>
                      <a:pt x="10" y="16"/>
                      <a:pt x="11" y="18"/>
                      <a:pt x="14" y="20"/>
                    </a:cubicBezTo>
                    <a:cubicBezTo>
                      <a:pt x="14" y="20"/>
                      <a:pt x="18" y="24"/>
                      <a:pt x="18" y="24"/>
                    </a:cubicBezTo>
                    <a:cubicBezTo>
                      <a:pt x="18" y="24"/>
                      <a:pt x="17" y="32"/>
                      <a:pt x="17" y="32"/>
                    </a:cubicBezTo>
                    <a:cubicBezTo>
                      <a:pt x="17" y="34"/>
                      <a:pt x="18" y="35"/>
                      <a:pt x="19" y="35"/>
                    </a:cubicBezTo>
                    <a:cubicBezTo>
                      <a:pt x="20" y="35"/>
                      <a:pt x="21" y="35"/>
                      <a:pt x="22" y="33"/>
                    </a:cubicBezTo>
                    <a:cubicBezTo>
                      <a:pt x="22" y="33"/>
                      <a:pt x="23" y="24"/>
                      <a:pt x="23" y="24"/>
                    </a:cubicBezTo>
                    <a:cubicBezTo>
                      <a:pt x="23" y="23"/>
                      <a:pt x="23" y="22"/>
                      <a:pt x="23" y="22"/>
                    </a:cubicBezTo>
                    <a:cubicBezTo>
                      <a:pt x="22" y="21"/>
                      <a:pt x="18" y="17"/>
                      <a:pt x="1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grpSp>
        <p:grpSp>
          <p:nvGrpSpPr>
            <p:cNvPr id="27661" name="组合 24"/>
            <p:cNvGrpSpPr>
              <a:grpSpLocks/>
            </p:cNvGrpSpPr>
            <p:nvPr/>
          </p:nvGrpSpPr>
          <p:grpSpPr bwMode="auto">
            <a:xfrm>
              <a:off x="4721209" y="1793328"/>
              <a:ext cx="3246544" cy="705747"/>
              <a:chOff x="6095999" y="2039788"/>
              <a:chExt cx="3246121" cy="705910"/>
            </a:xfrm>
          </p:grpSpPr>
          <p:sp>
            <p:nvSpPr>
              <p:cNvPr id="26" name="任意多边形 25"/>
              <p:cNvSpPr/>
              <p:nvPr/>
            </p:nvSpPr>
            <p:spPr>
              <a:xfrm>
                <a:off x="6095999" y="2039788"/>
                <a:ext cx="3246121" cy="705910"/>
              </a:xfrm>
              <a:custGeom>
                <a:avLst/>
                <a:gdLst>
                  <a:gd name="connsiteX0" fmla="*/ 368297 w 3246120"/>
                  <a:gd name="connsiteY0" fmla="*/ 88606 h 705910"/>
                  <a:gd name="connsiteX1" fmla="*/ 103948 w 3246120"/>
                  <a:gd name="connsiteY1" fmla="*/ 352955 h 705910"/>
                  <a:gd name="connsiteX2" fmla="*/ 368297 w 3246120"/>
                  <a:gd name="connsiteY2" fmla="*/ 617304 h 705910"/>
                  <a:gd name="connsiteX3" fmla="*/ 2887968 w 3246120"/>
                  <a:gd name="connsiteY3" fmla="*/ 617304 h 705910"/>
                  <a:gd name="connsiteX4" fmla="*/ 3152317 w 3246120"/>
                  <a:gd name="connsiteY4" fmla="*/ 352955 h 705910"/>
                  <a:gd name="connsiteX5" fmla="*/ 2887968 w 3246120"/>
                  <a:gd name="connsiteY5" fmla="*/ 88606 h 705910"/>
                  <a:gd name="connsiteX6" fmla="*/ 352955 w 3246120"/>
                  <a:gd name="connsiteY6" fmla="*/ 0 h 705910"/>
                  <a:gd name="connsiteX7" fmla="*/ 2893165 w 3246120"/>
                  <a:gd name="connsiteY7" fmla="*/ 0 h 705910"/>
                  <a:gd name="connsiteX8" fmla="*/ 3246120 w 3246120"/>
                  <a:gd name="connsiteY8" fmla="*/ 352955 h 705910"/>
                  <a:gd name="connsiteX9" fmla="*/ 2893165 w 3246120"/>
                  <a:gd name="connsiteY9" fmla="*/ 705910 h 705910"/>
                  <a:gd name="connsiteX10" fmla="*/ 352955 w 3246120"/>
                  <a:gd name="connsiteY10" fmla="*/ 705910 h 705910"/>
                  <a:gd name="connsiteX11" fmla="*/ 0 w 3246120"/>
                  <a:gd name="connsiteY11" fmla="*/ 352955 h 705910"/>
                  <a:gd name="connsiteX12" fmla="*/ 352955 w 3246120"/>
                  <a:gd name="connsiteY12" fmla="*/ 0 h 70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46120" h="705910">
                    <a:moveTo>
                      <a:pt x="368297" y="88606"/>
                    </a:moveTo>
                    <a:cubicBezTo>
                      <a:pt x="222301" y="88606"/>
                      <a:pt x="103948" y="206959"/>
                      <a:pt x="103948" y="352955"/>
                    </a:cubicBezTo>
                    <a:cubicBezTo>
                      <a:pt x="103948" y="498951"/>
                      <a:pt x="222301" y="617304"/>
                      <a:pt x="368297" y="617304"/>
                    </a:cubicBezTo>
                    <a:lnTo>
                      <a:pt x="2887968" y="617304"/>
                    </a:lnTo>
                    <a:cubicBezTo>
                      <a:pt x="3033964" y="617304"/>
                      <a:pt x="3152317" y="498951"/>
                      <a:pt x="3152317" y="352955"/>
                    </a:cubicBezTo>
                    <a:cubicBezTo>
                      <a:pt x="3152317" y="206959"/>
                      <a:pt x="3033964" y="88606"/>
                      <a:pt x="2887968" y="88606"/>
                    </a:cubicBezTo>
                    <a:close/>
                    <a:moveTo>
                      <a:pt x="352955" y="0"/>
                    </a:moveTo>
                    <a:lnTo>
                      <a:pt x="2893165" y="0"/>
                    </a:lnTo>
                    <a:cubicBezTo>
                      <a:pt x="3088097" y="0"/>
                      <a:pt x="3246120" y="158023"/>
                      <a:pt x="3246120" y="352955"/>
                    </a:cubicBezTo>
                    <a:cubicBezTo>
                      <a:pt x="3246120" y="547887"/>
                      <a:pt x="3088097" y="705910"/>
                      <a:pt x="2893165" y="705910"/>
                    </a:cubicBezTo>
                    <a:lnTo>
                      <a:pt x="352955" y="705910"/>
                    </a:lnTo>
                    <a:cubicBezTo>
                      <a:pt x="158023" y="705910"/>
                      <a:pt x="0" y="547887"/>
                      <a:pt x="0" y="352955"/>
                    </a:cubicBezTo>
                    <a:cubicBezTo>
                      <a:pt x="0" y="158023"/>
                      <a:pt x="158023" y="0"/>
                      <a:pt x="352955" y="0"/>
                    </a:cubicBezTo>
                    <a:close/>
                  </a:path>
                </a:pathLst>
              </a:custGeom>
              <a:solidFill>
                <a:schemeClr val="bg1">
                  <a:lumMod val="95000"/>
                </a:schemeClr>
              </a:solidFill>
              <a:ln>
                <a:noFill/>
              </a:ln>
              <a:effectLst>
                <a:outerShdw blurRad="1016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27" name="圆角矩形 26"/>
              <p:cNvSpPr/>
              <p:nvPr/>
            </p:nvSpPr>
            <p:spPr>
              <a:xfrm>
                <a:off x="6194875" y="2128394"/>
                <a:ext cx="3048369" cy="528698"/>
              </a:xfrm>
              <a:prstGeom prst="roundRect">
                <a:avLst>
                  <a:gd name="adj" fmla="val 50000"/>
                </a:avLst>
              </a:prstGeom>
              <a:noFill/>
              <a:ln w="19050">
                <a:gradFill flip="none" rotWithShape="1">
                  <a:gsLst>
                    <a:gs pos="0">
                      <a:schemeClr val="bg1">
                        <a:lumMod val="7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28" name="圆角矩形 27"/>
              <p:cNvSpPr/>
              <p:nvPr/>
            </p:nvSpPr>
            <p:spPr>
              <a:xfrm>
                <a:off x="6095999" y="2039788"/>
                <a:ext cx="3246120" cy="705910"/>
              </a:xfrm>
              <a:prstGeom prst="roundRect">
                <a:avLst>
                  <a:gd name="adj" fmla="val 50000"/>
                </a:avLst>
              </a:prstGeom>
              <a:noFill/>
              <a:ln w="19050">
                <a:gradFill flip="none" rotWithShape="1">
                  <a:gsLst>
                    <a:gs pos="0">
                      <a:schemeClr val="bg1"/>
                    </a:gs>
                    <a:gs pos="100000">
                      <a:schemeClr val="bg1">
                        <a:lumMod val="8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grpSp>
      </p:grpSp>
      <p:grpSp>
        <p:nvGrpSpPr>
          <p:cNvPr id="103" name="组合 102"/>
          <p:cNvGrpSpPr/>
          <p:nvPr/>
        </p:nvGrpSpPr>
        <p:grpSpPr>
          <a:xfrm>
            <a:off x="4060014" y="1268761"/>
            <a:ext cx="1023974" cy="1187811"/>
            <a:chOff x="1319382" y="150709"/>
            <a:chExt cx="1489821" cy="1728192"/>
          </a:xfrm>
          <a:effectLst>
            <a:outerShdw blurRad="317500" dist="127000" dir="2700000" algn="tl" rotWithShape="0">
              <a:prstClr val="black">
                <a:alpha val="40000"/>
              </a:prstClr>
            </a:outerShdw>
          </a:effectLst>
        </p:grpSpPr>
        <p:sp>
          <p:nvSpPr>
            <p:cNvPr id="104" name="六边形 103"/>
            <p:cNvSpPr/>
            <p:nvPr/>
          </p:nvSpPr>
          <p:spPr>
            <a:xfrm rot="5400000">
              <a:off x="1200197" y="269894"/>
              <a:ext cx="1728192" cy="1489821"/>
            </a:xfrm>
            <a:prstGeom prst="hexagon">
              <a:avLst/>
            </a:prstGeom>
            <a:gradFill flip="none" rotWithShape="1">
              <a:gsLst>
                <a:gs pos="50000">
                  <a:schemeClr val="bg1">
                    <a:lumMod val="95000"/>
                  </a:schemeClr>
                </a:gs>
                <a:gs pos="100000">
                  <a:schemeClr val="bg1">
                    <a:lumMod val="85000"/>
                  </a:schemeClr>
                </a:gs>
                <a:gs pos="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5" name="六边形 104"/>
            <p:cNvSpPr/>
            <p:nvPr/>
          </p:nvSpPr>
          <p:spPr>
            <a:xfrm rot="5400000">
              <a:off x="1300555" y="356409"/>
              <a:ext cx="1527476" cy="1316790"/>
            </a:xfrm>
            <a:prstGeom prst="hexagon">
              <a:avLst/>
            </a:prstGeom>
            <a:gradFill flip="none" rotWithShape="1">
              <a:gsLst>
                <a:gs pos="48000">
                  <a:schemeClr val="bg1"/>
                </a:gs>
                <a:gs pos="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06" name="矩形 259"/>
            <p:cNvSpPr>
              <a:spLocks noChangeArrowheads="1"/>
            </p:cNvSpPr>
            <p:nvPr/>
          </p:nvSpPr>
          <p:spPr bwMode="auto">
            <a:xfrm>
              <a:off x="1457601" y="641371"/>
              <a:ext cx="1213382" cy="674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557213" marR="0" lvl="1" indent="-214313"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zh-CN" altLang="en-US" sz="3011" b="1" i="0" u="none" strike="noStrike" kern="1200" cap="all" spc="0" normalizeH="0" baseline="0" noProof="0" dirty="0">
                <a:ln>
                  <a:noFill/>
                </a:ln>
                <a:solidFill>
                  <a:srgbClr val="0070C0"/>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grpSp>
      <p:sp>
        <p:nvSpPr>
          <p:cNvPr id="107" name="文本框 106"/>
          <p:cNvSpPr txBox="1"/>
          <p:nvPr/>
        </p:nvSpPr>
        <p:spPr>
          <a:xfrm flipH="1">
            <a:off x="4095750" y="1558925"/>
            <a:ext cx="962025" cy="398463"/>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999" b="1" i="0" u="none" strike="noStrike" kern="120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rPr>
              <a:t>02</a:t>
            </a:r>
            <a:endParaRPr kumimoji="0" lang="zh-CN" altLang="en-US" sz="1999"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endParaRPr>
          </a:p>
        </p:txBody>
      </p:sp>
      <p:sp>
        <p:nvSpPr>
          <p:cNvPr id="27657" name="文本框 107"/>
          <p:cNvSpPr txBox="1">
            <a:spLocks noChangeArrowheads="1"/>
          </p:cNvSpPr>
          <p:nvPr/>
        </p:nvSpPr>
        <p:spPr bwMode="auto">
          <a:xfrm flipH="1">
            <a:off x="4095750" y="1847850"/>
            <a:ext cx="962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smtClean="0">
                <a:ln>
                  <a:noFill/>
                </a:ln>
                <a:solidFill>
                  <a:srgbClr val="0070C0"/>
                </a:solidFill>
                <a:effectLst/>
                <a:uLnTx/>
                <a:uFillTx/>
                <a:latin typeface="微软雅黑" panose="020B0503020204020204" pitchFamily="34" charset="-122"/>
                <a:ea typeface="微软雅黑" panose="020B0503020204020204" pitchFamily="34" charset="-122"/>
                <a:cs typeface="+mn-cs"/>
              </a:rPr>
              <a:t>PART</a:t>
            </a:r>
          </a:p>
        </p:txBody>
      </p:sp>
      <p:sp>
        <p:nvSpPr>
          <p:cNvPr id="40" name="矩形 39"/>
          <p:cNvSpPr/>
          <p:nvPr/>
        </p:nvSpPr>
        <p:spPr>
          <a:xfrm>
            <a:off x="1208568" y="3947819"/>
            <a:ext cx="7560840" cy="461665"/>
          </a:xfrm>
          <a:prstGeom prst="rect">
            <a:avLst/>
          </a:prstGeom>
        </p:spPr>
        <p:txBody>
          <a:bodyPr wrap="square">
            <a:spAutoFit/>
          </a:bodyPr>
          <a:lstStyle/>
          <a:p>
            <a:r>
              <a:rPr lang="zh-CN" altLang="en-US" sz="2400" b="1" dirty="0" smtClean="0">
                <a:solidFill>
                  <a:prstClr val="black"/>
                </a:solidFill>
                <a:latin typeface="微软雅黑" panose="020B0503020204020204" pitchFamily="34" charset="-122"/>
                <a:ea typeface="微软雅黑" panose="020B0503020204020204" pitchFamily="34" charset="-122"/>
              </a:rPr>
              <a:t>★由科学研究产生</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sp>
        <p:nvSpPr>
          <p:cNvPr id="41" name="矩形 40"/>
          <p:cNvSpPr/>
          <p:nvPr/>
        </p:nvSpPr>
        <p:spPr>
          <a:xfrm>
            <a:off x="4499992" y="3965806"/>
            <a:ext cx="3111406" cy="461665"/>
          </a:xfrm>
          <a:prstGeom prst="rect">
            <a:avLst/>
          </a:prstGeom>
        </p:spPr>
        <p:txBody>
          <a:bodyPr wrap="square">
            <a:spAutoFit/>
          </a:bodyPr>
          <a:lstStyle/>
          <a:p>
            <a:r>
              <a:rPr lang="zh-CN" altLang="en-US" sz="2400" b="1" dirty="0" smtClean="0">
                <a:solidFill>
                  <a:prstClr val="black"/>
                </a:solidFill>
                <a:latin typeface="微软雅黑" panose="020B0503020204020204" pitchFamily="34" charset="-122"/>
                <a:ea typeface="微软雅黑" panose="020B0503020204020204" pitchFamily="34" charset="-122"/>
              </a:rPr>
              <a:t>★具有广泛开发价值</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sp>
        <p:nvSpPr>
          <p:cNvPr id="42" name="矩形 41"/>
          <p:cNvSpPr/>
          <p:nvPr/>
        </p:nvSpPr>
        <p:spPr>
          <a:xfrm>
            <a:off x="4572001" y="4497870"/>
            <a:ext cx="2651181" cy="461665"/>
          </a:xfrm>
          <a:prstGeom prst="rect">
            <a:avLst/>
          </a:prstGeom>
        </p:spPr>
        <p:txBody>
          <a:bodyPr wrap="square">
            <a:spAutoFit/>
          </a:bodyPr>
          <a:lstStyle/>
          <a:p>
            <a:r>
              <a:rPr lang="zh-CN" altLang="en-US" sz="2400" b="1" dirty="0" smtClean="0">
                <a:solidFill>
                  <a:prstClr val="black"/>
                </a:solidFill>
                <a:latin typeface="微软雅黑" panose="020B0503020204020204" pitchFamily="34" charset="-122"/>
                <a:ea typeface="微软雅黑" panose="020B0503020204020204" pitchFamily="34" charset="-122"/>
              </a:rPr>
              <a:t>★一种信息资源</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sp>
        <p:nvSpPr>
          <p:cNvPr id="43" name="矩形 42"/>
          <p:cNvSpPr/>
          <p:nvPr/>
        </p:nvSpPr>
        <p:spPr>
          <a:xfrm>
            <a:off x="1199146" y="4498661"/>
            <a:ext cx="7560840" cy="461665"/>
          </a:xfrm>
          <a:prstGeom prst="rect">
            <a:avLst/>
          </a:prstGeom>
        </p:spPr>
        <p:txBody>
          <a:bodyPr wrap="square">
            <a:spAutoFit/>
          </a:bodyPr>
          <a:lstStyle/>
          <a:p>
            <a:r>
              <a:rPr lang="zh-CN" altLang="en-US" sz="2400" b="1" dirty="0" smtClean="0">
                <a:solidFill>
                  <a:prstClr val="black"/>
                </a:solidFill>
                <a:latin typeface="微软雅黑" panose="020B0503020204020204" pitchFamily="34" charset="-122"/>
                <a:ea typeface="微软雅黑" panose="020B0503020204020204" pitchFamily="34" charset="-122"/>
              </a:rPr>
              <a:t>★多元目标价值导向</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sp>
        <p:nvSpPr>
          <p:cNvPr id="44" name="矩形 43"/>
          <p:cNvSpPr/>
          <p:nvPr/>
        </p:nvSpPr>
        <p:spPr>
          <a:xfrm>
            <a:off x="2354263" y="5085184"/>
            <a:ext cx="4253669" cy="461665"/>
          </a:xfrm>
          <a:prstGeom prst="rect">
            <a:avLst/>
          </a:prstGeom>
        </p:spPr>
        <p:txBody>
          <a:bodyPr wrap="square">
            <a:spAutoFit/>
          </a:bodyPr>
          <a:lstStyle/>
          <a:p>
            <a:r>
              <a:rPr lang="zh-CN" altLang="en-US" sz="2400" b="1" dirty="0" smtClean="0">
                <a:solidFill>
                  <a:prstClr val="black"/>
                </a:solidFill>
                <a:latin typeface="微软雅黑" panose="020B0503020204020204" pitchFamily="34" charset="-122"/>
                <a:ea typeface="微软雅黑" panose="020B0503020204020204" pitchFamily="34" charset="-122"/>
              </a:rPr>
              <a:t>★具有丰富的科学教育价值</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33390887"/>
      </p:ext>
    </p:extLst>
  </p:cSld>
  <p:clrMapOvr>
    <a:masterClrMapping/>
  </p:clrMapOvr>
  <p:transition advClick="0" advTm="5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本框 92"/>
          <p:cNvSpPr txBox="1">
            <a:spLocks noChangeArrowheads="1"/>
          </p:cNvSpPr>
          <p:nvPr/>
        </p:nvSpPr>
        <p:spPr bwMode="auto">
          <a:xfrm>
            <a:off x="3910013" y="2870200"/>
            <a:ext cx="24669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rPr>
              <a:t>教育科普转化</a:t>
            </a:r>
            <a:endParaRPr kumimoji="0" lang="zh-CN" altLang="en-US" sz="2800" b="1" i="0" u="none" strike="noStrike" kern="120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endParaRPr>
          </a:p>
        </p:txBody>
      </p:sp>
      <p:grpSp>
        <p:nvGrpSpPr>
          <p:cNvPr id="27651" name="组合 20"/>
          <p:cNvGrpSpPr>
            <a:grpSpLocks/>
          </p:cNvGrpSpPr>
          <p:nvPr/>
        </p:nvGrpSpPr>
        <p:grpSpPr bwMode="auto">
          <a:xfrm>
            <a:off x="2354263" y="2611438"/>
            <a:ext cx="4422775" cy="962025"/>
            <a:chOff x="4721209" y="1793328"/>
            <a:chExt cx="3246544" cy="705747"/>
          </a:xfrm>
        </p:grpSpPr>
        <p:sp>
          <p:nvSpPr>
            <p:cNvPr id="22" name="任意多边形 21"/>
            <p:cNvSpPr/>
            <p:nvPr/>
          </p:nvSpPr>
          <p:spPr>
            <a:xfrm>
              <a:off x="4820260" y="1880673"/>
              <a:ext cx="946229" cy="528728"/>
            </a:xfrm>
            <a:custGeom>
              <a:avLst/>
              <a:gdLst>
                <a:gd name="connsiteX0" fmla="*/ 264349 w 946333"/>
                <a:gd name="connsiteY0" fmla="*/ 0 h 528698"/>
                <a:gd name="connsiteX1" fmla="*/ 946333 w 946333"/>
                <a:gd name="connsiteY1" fmla="*/ 0 h 528698"/>
                <a:gd name="connsiteX2" fmla="*/ 946333 w 946333"/>
                <a:gd name="connsiteY2" fmla="*/ 528698 h 528698"/>
                <a:gd name="connsiteX3" fmla="*/ 264349 w 946333"/>
                <a:gd name="connsiteY3" fmla="*/ 528698 h 528698"/>
                <a:gd name="connsiteX4" fmla="*/ 0 w 946333"/>
                <a:gd name="connsiteY4" fmla="*/ 264349 h 528698"/>
                <a:gd name="connsiteX5" fmla="*/ 264349 w 946333"/>
                <a:gd name="connsiteY5" fmla="*/ 0 h 52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6333" h="528698">
                  <a:moveTo>
                    <a:pt x="264349" y="0"/>
                  </a:moveTo>
                  <a:lnTo>
                    <a:pt x="946333" y="0"/>
                  </a:lnTo>
                  <a:lnTo>
                    <a:pt x="946333" y="528698"/>
                  </a:lnTo>
                  <a:lnTo>
                    <a:pt x="264349" y="528698"/>
                  </a:lnTo>
                  <a:cubicBezTo>
                    <a:pt x="118353" y="528698"/>
                    <a:pt x="0" y="410345"/>
                    <a:pt x="0" y="264349"/>
                  </a:cubicBezTo>
                  <a:cubicBezTo>
                    <a:pt x="0" y="118353"/>
                    <a:pt x="118353" y="0"/>
                    <a:pt x="264349" y="0"/>
                  </a:cubicBezTo>
                  <a:close/>
                </a:path>
              </a:pathLst>
            </a:custGeom>
            <a:solidFill>
              <a:srgbClr val="FFB8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23" name="任意多边形 22"/>
            <p:cNvSpPr/>
            <p:nvPr/>
          </p:nvSpPr>
          <p:spPr>
            <a:xfrm>
              <a:off x="4820260" y="1869027"/>
              <a:ext cx="946229" cy="528728"/>
            </a:xfrm>
            <a:custGeom>
              <a:avLst/>
              <a:gdLst>
                <a:gd name="connsiteX0" fmla="*/ 264349 w 946333"/>
                <a:gd name="connsiteY0" fmla="*/ 0 h 528698"/>
                <a:gd name="connsiteX1" fmla="*/ 946333 w 946333"/>
                <a:gd name="connsiteY1" fmla="*/ 0 h 528698"/>
                <a:gd name="connsiteX2" fmla="*/ 946333 w 946333"/>
                <a:gd name="connsiteY2" fmla="*/ 528698 h 528698"/>
                <a:gd name="connsiteX3" fmla="*/ 264349 w 946333"/>
                <a:gd name="connsiteY3" fmla="*/ 528698 h 528698"/>
                <a:gd name="connsiteX4" fmla="*/ 0 w 946333"/>
                <a:gd name="connsiteY4" fmla="*/ 264349 h 528698"/>
                <a:gd name="connsiteX5" fmla="*/ 264349 w 946333"/>
                <a:gd name="connsiteY5" fmla="*/ 0 h 52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6333" h="528698">
                  <a:moveTo>
                    <a:pt x="264349" y="0"/>
                  </a:moveTo>
                  <a:lnTo>
                    <a:pt x="946333" y="0"/>
                  </a:lnTo>
                  <a:lnTo>
                    <a:pt x="946333" y="528698"/>
                  </a:lnTo>
                  <a:lnTo>
                    <a:pt x="264349" y="528698"/>
                  </a:lnTo>
                  <a:cubicBezTo>
                    <a:pt x="118353" y="528698"/>
                    <a:pt x="0" y="410345"/>
                    <a:pt x="0" y="264349"/>
                  </a:cubicBezTo>
                  <a:cubicBezTo>
                    <a:pt x="0" y="118353"/>
                    <a:pt x="118353" y="0"/>
                    <a:pt x="264349" y="0"/>
                  </a:cubicBez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grpSp>
          <p:nvGrpSpPr>
            <p:cNvPr id="24" name="Group 41"/>
            <p:cNvGrpSpPr>
              <a:grpSpLocks noChangeAspect="1"/>
            </p:cNvGrpSpPr>
            <p:nvPr/>
          </p:nvGrpSpPr>
          <p:grpSpPr bwMode="auto">
            <a:xfrm>
              <a:off x="5179157" y="1978170"/>
              <a:ext cx="284134" cy="347694"/>
              <a:chOff x="3783" y="2089"/>
              <a:chExt cx="116" cy="142"/>
            </a:xfrm>
            <a:solidFill>
              <a:schemeClr val="bg1"/>
            </a:solidFill>
            <a:effectLst/>
          </p:grpSpPr>
          <p:sp>
            <p:nvSpPr>
              <p:cNvPr id="29" name="Freeform 42"/>
              <p:cNvSpPr/>
              <p:nvPr/>
            </p:nvSpPr>
            <p:spPr bwMode="auto">
              <a:xfrm>
                <a:off x="3791" y="2221"/>
                <a:ext cx="20" cy="10"/>
              </a:xfrm>
              <a:custGeom>
                <a:avLst/>
                <a:gdLst>
                  <a:gd name="T0" fmla="*/ 8 w 8"/>
                  <a:gd name="T1" fmla="*/ 0 h 4"/>
                  <a:gd name="T2" fmla="*/ 1 w 8"/>
                  <a:gd name="T3" fmla="*/ 0 h 4"/>
                  <a:gd name="T4" fmla="*/ 0 w 8"/>
                  <a:gd name="T5" fmla="*/ 0 h 4"/>
                  <a:gd name="T6" fmla="*/ 0 w 8"/>
                  <a:gd name="T7" fmla="*/ 4 h 4"/>
                  <a:gd name="T8" fmla="*/ 1 w 8"/>
                  <a:gd name="T9" fmla="*/ 4 h 4"/>
                  <a:gd name="T10" fmla="*/ 8 w 8"/>
                  <a:gd name="T11" fmla="*/ 4 h 4"/>
                  <a:gd name="T12" fmla="*/ 8 w 8"/>
                  <a:gd name="T13" fmla="*/ 4 h 4"/>
                  <a:gd name="T14" fmla="*/ 8 w 8"/>
                  <a:gd name="T15" fmla="*/ 0 h 4"/>
                  <a:gd name="T16" fmla="*/ 8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8" y="0"/>
                    </a:moveTo>
                    <a:cubicBezTo>
                      <a:pt x="1" y="0"/>
                      <a:pt x="1" y="0"/>
                      <a:pt x="1" y="0"/>
                    </a:cubicBezTo>
                    <a:cubicBezTo>
                      <a:pt x="0" y="0"/>
                      <a:pt x="0" y="0"/>
                      <a:pt x="0" y="0"/>
                    </a:cubicBezTo>
                    <a:cubicBezTo>
                      <a:pt x="0" y="4"/>
                      <a:pt x="0" y="4"/>
                      <a:pt x="0" y="4"/>
                    </a:cubicBezTo>
                    <a:cubicBezTo>
                      <a:pt x="0" y="4"/>
                      <a:pt x="0" y="4"/>
                      <a:pt x="1" y="4"/>
                    </a:cubicBezTo>
                    <a:cubicBezTo>
                      <a:pt x="8" y="4"/>
                      <a:pt x="8" y="4"/>
                      <a:pt x="8" y="4"/>
                    </a:cubicBezTo>
                    <a:cubicBezTo>
                      <a:pt x="8" y="4"/>
                      <a:pt x="8" y="4"/>
                      <a:pt x="8" y="4"/>
                    </a:cubicBezTo>
                    <a:cubicBezTo>
                      <a:pt x="8" y="0"/>
                      <a:pt x="8" y="0"/>
                      <a:pt x="8" y="0"/>
                    </a:cubicBezTo>
                    <a:cubicBezTo>
                      <a:pt x="8" y="0"/>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0" name="Freeform 43"/>
              <p:cNvSpPr/>
              <p:nvPr/>
            </p:nvSpPr>
            <p:spPr bwMode="auto">
              <a:xfrm>
                <a:off x="3818" y="2208"/>
                <a:ext cx="23" cy="23"/>
              </a:xfrm>
              <a:custGeom>
                <a:avLst/>
                <a:gdLst>
                  <a:gd name="T0" fmla="*/ 8 w 9"/>
                  <a:gd name="T1" fmla="*/ 0 h 9"/>
                  <a:gd name="T2" fmla="*/ 1 w 9"/>
                  <a:gd name="T3" fmla="*/ 0 h 9"/>
                  <a:gd name="T4" fmla="*/ 0 w 9"/>
                  <a:gd name="T5" fmla="*/ 1 h 9"/>
                  <a:gd name="T6" fmla="*/ 0 w 9"/>
                  <a:gd name="T7" fmla="*/ 9 h 9"/>
                  <a:gd name="T8" fmla="*/ 1 w 9"/>
                  <a:gd name="T9" fmla="*/ 9 h 9"/>
                  <a:gd name="T10" fmla="*/ 8 w 9"/>
                  <a:gd name="T11" fmla="*/ 9 h 9"/>
                  <a:gd name="T12" fmla="*/ 9 w 9"/>
                  <a:gd name="T13" fmla="*/ 9 h 9"/>
                  <a:gd name="T14" fmla="*/ 9 w 9"/>
                  <a:gd name="T15" fmla="*/ 1 h 9"/>
                  <a:gd name="T16" fmla="*/ 8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8" y="0"/>
                    </a:moveTo>
                    <a:cubicBezTo>
                      <a:pt x="1" y="0"/>
                      <a:pt x="1" y="0"/>
                      <a:pt x="1" y="0"/>
                    </a:cubicBezTo>
                    <a:cubicBezTo>
                      <a:pt x="1" y="0"/>
                      <a:pt x="0" y="1"/>
                      <a:pt x="0" y="1"/>
                    </a:cubicBezTo>
                    <a:cubicBezTo>
                      <a:pt x="0" y="9"/>
                      <a:pt x="0" y="9"/>
                      <a:pt x="0" y="9"/>
                    </a:cubicBezTo>
                    <a:cubicBezTo>
                      <a:pt x="0" y="9"/>
                      <a:pt x="1" y="9"/>
                      <a:pt x="1" y="9"/>
                    </a:cubicBezTo>
                    <a:cubicBezTo>
                      <a:pt x="8" y="9"/>
                      <a:pt x="8" y="9"/>
                      <a:pt x="8" y="9"/>
                    </a:cubicBezTo>
                    <a:cubicBezTo>
                      <a:pt x="8" y="9"/>
                      <a:pt x="9" y="9"/>
                      <a:pt x="9" y="9"/>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1" name="Freeform 44"/>
              <p:cNvSpPr/>
              <p:nvPr/>
            </p:nvSpPr>
            <p:spPr bwMode="auto">
              <a:xfrm>
                <a:off x="3849" y="2184"/>
                <a:ext cx="20" cy="47"/>
              </a:xfrm>
              <a:custGeom>
                <a:avLst/>
                <a:gdLst>
                  <a:gd name="T0" fmla="*/ 7 w 8"/>
                  <a:gd name="T1" fmla="*/ 0 h 19"/>
                  <a:gd name="T2" fmla="*/ 0 w 8"/>
                  <a:gd name="T3" fmla="*/ 0 h 19"/>
                  <a:gd name="T4" fmla="*/ 0 w 8"/>
                  <a:gd name="T5" fmla="*/ 1 h 19"/>
                  <a:gd name="T6" fmla="*/ 0 w 8"/>
                  <a:gd name="T7" fmla="*/ 19 h 19"/>
                  <a:gd name="T8" fmla="*/ 0 w 8"/>
                  <a:gd name="T9" fmla="*/ 19 h 19"/>
                  <a:gd name="T10" fmla="*/ 7 w 8"/>
                  <a:gd name="T11" fmla="*/ 19 h 19"/>
                  <a:gd name="T12" fmla="*/ 8 w 8"/>
                  <a:gd name="T13" fmla="*/ 19 h 19"/>
                  <a:gd name="T14" fmla="*/ 8 w 8"/>
                  <a:gd name="T15" fmla="*/ 1 h 19"/>
                  <a:gd name="T16" fmla="*/ 7 w 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9">
                    <a:moveTo>
                      <a:pt x="7" y="0"/>
                    </a:moveTo>
                    <a:cubicBezTo>
                      <a:pt x="0" y="0"/>
                      <a:pt x="0" y="0"/>
                      <a:pt x="0" y="0"/>
                    </a:cubicBezTo>
                    <a:cubicBezTo>
                      <a:pt x="0" y="0"/>
                      <a:pt x="0" y="1"/>
                      <a:pt x="0" y="1"/>
                    </a:cubicBezTo>
                    <a:cubicBezTo>
                      <a:pt x="0" y="19"/>
                      <a:pt x="0" y="19"/>
                      <a:pt x="0" y="19"/>
                    </a:cubicBezTo>
                    <a:cubicBezTo>
                      <a:pt x="0" y="19"/>
                      <a:pt x="0" y="19"/>
                      <a:pt x="0" y="19"/>
                    </a:cubicBezTo>
                    <a:cubicBezTo>
                      <a:pt x="7" y="19"/>
                      <a:pt x="7" y="19"/>
                      <a:pt x="7" y="19"/>
                    </a:cubicBezTo>
                    <a:cubicBezTo>
                      <a:pt x="8" y="19"/>
                      <a:pt x="8" y="19"/>
                      <a:pt x="8" y="19"/>
                    </a:cubicBezTo>
                    <a:cubicBezTo>
                      <a:pt x="8" y="1"/>
                      <a:pt x="8" y="1"/>
                      <a:pt x="8" y="1"/>
                    </a:cubicBezTo>
                    <a:cubicBezTo>
                      <a:pt x="8" y="1"/>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2" name="Freeform 45"/>
              <p:cNvSpPr/>
              <p:nvPr/>
            </p:nvSpPr>
            <p:spPr bwMode="auto">
              <a:xfrm>
                <a:off x="3877" y="2161"/>
                <a:ext cx="22" cy="70"/>
              </a:xfrm>
              <a:custGeom>
                <a:avLst/>
                <a:gdLst>
                  <a:gd name="T0" fmla="*/ 8 w 9"/>
                  <a:gd name="T1" fmla="*/ 0 h 28"/>
                  <a:gd name="T2" fmla="*/ 1 w 9"/>
                  <a:gd name="T3" fmla="*/ 0 h 28"/>
                  <a:gd name="T4" fmla="*/ 0 w 9"/>
                  <a:gd name="T5" fmla="*/ 1 h 28"/>
                  <a:gd name="T6" fmla="*/ 0 w 9"/>
                  <a:gd name="T7" fmla="*/ 28 h 28"/>
                  <a:gd name="T8" fmla="*/ 1 w 9"/>
                  <a:gd name="T9" fmla="*/ 28 h 28"/>
                  <a:gd name="T10" fmla="*/ 8 w 9"/>
                  <a:gd name="T11" fmla="*/ 28 h 28"/>
                  <a:gd name="T12" fmla="*/ 9 w 9"/>
                  <a:gd name="T13" fmla="*/ 28 h 28"/>
                  <a:gd name="T14" fmla="*/ 9 w 9"/>
                  <a:gd name="T15" fmla="*/ 1 h 28"/>
                  <a:gd name="T16" fmla="*/ 8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8" y="0"/>
                    </a:moveTo>
                    <a:cubicBezTo>
                      <a:pt x="1" y="0"/>
                      <a:pt x="1" y="0"/>
                      <a:pt x="1" y="0"/>
                    </a:cubicBezTo>
                    <a:cubicBezTo>
                      <a:pt x="0" y="0"/>
                      <a:pt x="0" y="1"/>
                      <a:pt x="0" y="1"/>
                    </a:cubicBezTo>
                    <a:cubicBezTo>
                      <a:pt x="0" y="28"/>
                      <a:pt x="0" y="28"/>
                      <a:pt x="0" y="28"/>
                    </a:cubicBezTo>
                    <a:cubicBezTo>
                      <a:pt x="0" y="28"/>
                      <a:pt x="0" y="28"/>
                      <a:pt x="1" y="28"/>
                    </a:cubicBezTo>
                    <a:cubicBezTo>
                      <a:pt x="8" y="28"/>
                      <a:pt x="8" y="28"/>
                      <a:pt x="8" y="28"/>
                    </a:cubicBezTo>
                    <a:cubicBezTo>
                      <a:pt x="8" y="28"/>
                      <a:pt x="9" y="28"/>
                      <a:pt x="9" y="28"/>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3" name="Freeform 46"/>
              <p:cNvSpPr/>
              <p:nvPr/>
            </p:nvSpPr>
            <p:spPr bwMode="auto">
              <a:xfrm>
                <a:off x="3821" y="2089"/>
                <a:ext cx="23" cy="27"/>
              </a:xfrm>
              <a:custGeom>
                <a:avLst/>
                <a:gdLst>
                  <a:gd name="T0" fmla="*/ 5 w 9"/>
                  <a:gd name="T1" fmla="*/ 10 h 11"/>
                  <a:gd name="T2" fmla="*/ 8 w 9"/>
                  <a:gd name="T3" fmla="*/ 4 h 11"/>
                  <a:gd name="T4" fmla="*/ 5 w 9"/>
                  <a:gd name="T5" fmla="*/ 0 h 11"/>
                  <a:gd name="T6" fmla="*/ 0 w 9"/>
                  <a:gd name="T7" fmla="*/ 4 h 11"/>
                  <a:gd name="T8" fmla="*/ 5 w 9"/>
                  <a:gd name="T9" fmla="*/ 10 h 11"/>
                </a:gdLst>
                <a:ahLst/>
                <a:cxnLst>
                  <a:cxn ang="0">
                    <a:pos x="T0" y="T1"/>
                  </a:cxn>
                  <a:cxn ang="0">
                    <a:pos x="T2" y="T3"/>
                  </a:cxn>
                  <a:cxn ang="0">
                    <a:pos x="T4" y="T5"/>
                  </a:cxn>
                  <a:cxn ang="0">
                    <a:pos x="T6" y="T7"/>
                  </a:cxn>
                  <a:cxn ang="0">
                    <a:pos x="T8" y="T9"/>
                  </a:cxn>
                </a:cxnLst>
                <a:rect l="0" t="0" r="r" b="b"/>
                <a:pathLst>
                  <a:path w="9" h="11">
                    <a:moveTo>
                      <a:pt x="5" y="10"/>
                    </a:moveTo>
                    <a:cubicBezTo>
                      <a:pt x="8" y="10"/>
                      <a:pt x="8" y="7"/>
                      <a:pt x="8" y="4"/>
                    </a:cubicBezTo>
                    <a:cubicBezTo>
                      <a:pt x="9" y="2"/>
                      <a:pt x="7" y="0"/>
                      <a:pt x="5" y="0"/>
                    </a:cubicBezTo>
                    <a:cubicBezTo>
                      <a:pt x="2" y="0"/>
                      <a:pt x="0" y="2"/>
                      <a:pt x="0" y="4"/>
                    </a:cubicBezTo>
                    <a:cubicBezTo>
                      <a:pt x="1" y="8"/>
                      <a:pt x="4" y="11"/>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4" name="Freeform 47"/>
              <p:cNvSpPr/>
              <p:nvPr/>
            </p:nvSpPr>
            <p:spPr bwMode="auto">
              <a:xfrm>
                <a:off x="3785" y="2164"/>
                <a:ext cx="36" cy="44"/>
              </a:xfrm>
              <a:custGeom>
                <a:avLst/>
                <a:gdLst>
                  <a:gd name="T0" fmla="*/ 12 w 14"/>
                  <a:gd name="T1" fmla="*/ 1 h 18"/>
                  <a:gd name="T2" fmla="*/ 10 w 14"/>
                  <a:gd name="T3" fmla="*/ 0 h 18"/>
                  <a:gd name="T4" fmla="*/ 8 w 14"/>
                  <a:gd name="T5" fmla="*/ 6 h 18"/>
                  <a:gd name="T6" fmla="*/ 1 w 14"/>
                  <a:gd name="T7" fmla="*/ 14 h 18"/>
                  <a:gd name="T8" fmla="*/ 1 w 14"/>
                  <a:gd name="T9" fmla="*/ 17 h 18"/>
                  <a:gd name="T10" fmla="*/ 4 w 14"/>
                  <a:gd name="T11" fmla="*/ 17 h 18"/>
                  <a:gd name="T12" fmla="*/ 12 w 14"/>
                  <a:gd name="T13" fmla="*/ 9 h 18"/>
                  <a:gd name="T14" fmla="*/ 13 w 14"/>
                  <a:gd name="T15" fmla="*/ 8 h 18"/>
                  <a:gd name="T16" fmla="*/ 14 w 14"/>
                  <a:gd name="T17" fmla="*/ 3 h 18"/>
                  <a:gd name="T18" fmla="*/ 12 w 14"/>
                  <a:gd name="T1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8">
                    <a:moveTo>
                      <a:pt x="12" y="1"/>
                    </a:moveTo>
                    <a:cubicBezTo>
                      <a:pt x="11" y="1"/>
                      <a:pt x="10" y="0"/>
                      <a:pt x="10" y="0"/>
                    </a:cubicBezTo>
                    <a:cubicBezTo>
                      <a:pt x="8" y="6"/>
                      <a:pt x="8" y="6"/>
                      <a:pt x="8" y="6"/>
                    </a:cubicBezTo>
                    <a:cubicBezTo>
                      <a:pt x="1" y="14"/>
                      <a:pt x="1" y="14"/>
                      <a:pt x="1" y="14"/>
                    </a:cubicBezTo>
                    <a:cubicBezTo>
                      <a:pt x="0" y="15"/>
                      <a:pt x="0" y="16"/>
                      <a:pt x="1" y="17"/>
                    </a:cubicBezTo>
                    <a:cubicBezTo>
                      <a:pt x="2" y="18"/>
                      <a:pt x="4" y="18"/>
                      <a:pt x="4" y="17"/>
                    </a:cubicBezTo>
                    <a:cubicBezTo>
                      <a:pt x="12" y="9"/>
                      <a:pt x="12" y="9"/>
                      <a:pt x="12" y="9"/>
                    </a:cubicBezTo>
                    <a:cubicBezTo>
                      <a:pt x="12" y="9"/>
                      <a:pt x="13" y="8"/>
                      <a:pt x="13" y="8"/>
                    </a:cubicBezTo>
                    <a:cubicBezTo>
                      <a:pt x="14" y="3"/>
                      <a:pt x="14" y="3"/>
                      <a:pt x="14" y="3"/>
                    </a:cubicBezTo>
                    <a:cubicBezTo>
                      <a:pt x="13" y="2"/>
                      <a:pt x="13"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5" name="Freeform 48"/>
              <p:cNvSpPr/>
              <p:nvPr/>
            </p:nvSpPr>
            <p:spPr bwMode="auto">
              <a:xfrm>
                <a:off x="3836" y="2116"/>
                <a:ext cx="33" cy="20"/>
              </a:xfrm>
              <a:custGeom>
                <a:avLst/>
                <a:gdLst>
                  <a:gd name="T0" fmla="*/ 6 w 13"/>
                  <a:gd name="T1" fmla="*/ 8 h 8"/>
                  <a:gd name="T2" fmla="*/ 12 w 13"/>
                  <a:gd name="T3" fmla="*/ 4 h 8"/>
                  <a:gd name="T4" fmla="*/ 12 w 13"/>
                  <a:gd name="T5" fmla="*/ 1 h 8"/>
                  <a:gd name="T6" fmla="*/ 10 w 13"/>
                  <a:gd name="T7" fmla="*/ 1 h 8"/>
                  <a:gd name="T8" fmla="*/ 5 w 13"/>
                  <a:gd name="T9" fmla="*/ 4 h 8"/>
                  <a:gd name="T10" fmla="*/ 1 w 13"/>
                  <a:gd name="T11" fmla="*/ 3 h 8"/>
                  <a:gd name="T12" fmla="*/ 1 w 13"/>
                  <a:gd name="T13" fmla="*/ 5 h 8"/>
                  <a:gd name="T14" fmla="*/ 0 w 13"/>
                  <a:gd name="T15" fmla="*/ 7 h 8"/>
                  <a:gd name="T16" fmla="*/ 5 w 13"/>
                  <a:gd name="T17" fmla="*/ 8 h 8"/>
                  <a:gd name="T18" fmla="*/ 6 w 13"/>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8">
                    <a:moveTo>
                      <a:pt x="6" y="8"/>
                    </a:moveTo>
                    <a:cubicBezTo>
                      <a:pt x="12" y="4"/>
                      <a:pt x="12" y="4"/>
                      <a:pt x="12" y="4"/>
                    </a:cubicBezTo>
                    <a:cubicBezTo>
                      <a:pt x="13" y="3"/>
                      <a:pt x="13" y="2"/>
                      <a:pt x="12" y="1"/>
                    </a:cubicBezTo>
                    <a:cubicBezTo>
                      <a:pt x="12" y="1"/>
                      <a:pt x="11" y="0"/>
                      <a:pt x="10" y="1"/>
                    </a:cubicBezTo>
                    <a:cubicBezTo>
                      <a:pt x="5" y="4"/>
                      <a:pt x="5" y="4"/>
                      <a:pt x="5" y="4"/>
                    </a:cubicBezTo>
                    <a:cubicBezTo>
                      <a:pt x="1" y="3"/>
                      <a:pt x="1" y="3"/>
                      <a:pt x="1" y="3"/>
                    </a:cubicBezTo>
                    <a:cubicBezTo>
                      <a:pt x="1" y="3"/>
                      <a:pt x="1" y="4"/>
                      <a:pt x="1" y="5"/>
                    </a:cubicBezTo>
                    <a:cubicBezTo>
                      <a:pt x="1" y="6"/>
                      <a:pt x="0" y="7"/>
                      <a:pt x="0" y="7"/>
                    </a:cubicBezTo>
                    <a:cubicBezTo>
                      <a:pt x="5" y="8"/>
                      <a:pt x="5" y="8"/>
                      <a:pt x="5" y="8"/>
                    </a:cubicBezTo>
                    <a:cubicBezTo>
                      <a:pt x="5" y="8"/>
                      <a:pt x="6"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6" name="Freeform 49"/>
              <p:cNvSpPr/>
              <p:nvPr/>
            </p:nvSpPr>
            <p:spPr bwMode="auto">
              <a:xfrm>
                <a:off x="3783" y="2116"/>
                <a:ext cx="58" cy="87"/>
              </a:xfrm>
              <a:custGeom>
                <a:avLst/>
                <a:gdLst>
                  <a:gd name="T0" fmla="*/ 18 w 23"/>
                  <a:gd name="T1" fmla="*/ 17 h 35"/>
                  <a:gd name="T2" fmla="*/ 21 w 23"/>
                  <a:gd name="T3" fmla="*/ 5 h 35"/>
                  <a:gd name="T4" fmla="*/ 21 w 23"/>
                  <a:gd name="T5" fmla="*/ 2 h 35"/>
                  <a:gd name="T6" fmla="*/ 20 w 23"/>
                  <a:gd name="T7" fmla="*/ 2 h 35"/>
                  <a:gd name="T8" fmla="*/ 19 w 23"/>
                  <a:gd name="T9" fmla="*/ 7 h 35"/>
                  <a:gd name="T10" fmla="*/ 20 w 23"/>
                  <a:gd name="T11" fmla="*/ 3 h 35"/>
                  <a:gd name="T12" fmla="*/ 20 w 23"/>
                  <a:gd name="T13" fmla="*/ 2 h 35"/>
                  <a:gd name="T14" fmla="*/ 20 w 23"/>
                  <a:gd name="T15" fmla="*/ 1 h 35"/>
                  <a:gd name="T16" fmla="*/ 19 w 23"/>
                  <a:gd name="T17" fmla="*/ 1 h 35"/>
                  <a:gd name="T18" fmla="*/ 18 w 23"/>
                  <a:gd name="T19" fmla="*/ 2 h 35"/>
                  <a:gd name="T20" fmla="*/ 19 w 23"/>
                  <a:gd name="T21" fmla="*/ 3 h 35"/>
                  <a:gd name="T22" fmla="*/ 18 w 23"/>
                  <a:gd name="T23" fmla="*/ 6 h 35"/>
                  <a:gd name="T24" fmla="*/ 17 w 23"/>
                  <a:gd name="T25" fmla="*/ 0 h 35"/>
                  <a:gd name="T26" fmla="*/ 17 w 23"/>
                  <a:gd name="T27" fmla="*/ 0 h 35"/>
                  <a:gd name="T28" fmla="*/ 17 w 23"/>
                  <a:gd name="T29" fmla="*/ 0 h 35"/>
                  <a:gd name="T30" fmla="*/ 15 w 23"/>
                  <a:gd name="T31" fmla="*/ 0 h 35"/>
                  <a:gd name="T32" fmla="*/ 8 w 23"/>
                  <a:gd name="T33" fmla="*/ 0 h 35"/>
                  <a:gd name="T34" fmla="*/ 1 w 23"/>
                  <a:gd name="T35" fmla="*/ 5 h 35"/>
                  <a:gd name="T36" fmla="*/ 1 w 23"/>
                  <a:gd name="T37" fmla="*/ 8 h 35"/>
                  <a:gd name="T38" fmla="*/ 4 w 23"/>
                  <a:gd name="T39" fmla="*/ 8 h 35"/>
                  <a:gd name="T40" fmla="*/ 4 w 23"/>
                  <a:gd name="T41" fmla="*/ 8 h 35"/>
                  <a:gd name="T42" fmla="*/ 9 w 23"/>
                  <a:gd name="T43" fmla="*/ 4 h 35"/>
                  <a:gd name="T44" fmla="*/ 13 w 23"/>
                  <a:gd name="T45" fmla="*/ 4 h 35"/>
                  <a:gd name="T46" fmla="*/ 12 w 23"/>
                  <a:gd name="T47" fmla="*/ 4 h 35"/>
                  <a:gd name="T48" fmla="*/ 9 w 23"/>
                  <a:gd name="T49" fmla="*/ 15 h 35"/>
                  <a:gd name="T50" fmla="*/ 10 w 23"/>
                  <a:gd name="T51" fmla="*/ 16 h 35"/>
                  <a:gd name="T52" fmla="*/ 14 w 23"/>
                  <a:gd name="T53" fmla="*/ 20 h 35"/>
                  <a:gd name="T54" fmla="*/ 18 w 23"/>
                  <a:gd name="T55" fmla="*/ 24 h 35"/>
                  <a:gd name="T56" fmla="*/ 17 w 23"/>
                  <a:gd name="T57" fmla="*/ 32 h 35"/>
                  <a:gd name="T58" fmla="*/ 19 w 23"/>
                  <a:gd name="T59" fmla="*/ 35 h 35"/>
                  <a:gd name="T60" fmla="*/ 22 w 23"/>
                  <a:gd name="T61" fmla="*/ 33 h 35"/>
                  <a:gd name="T62" fmla="*/ 23 w 23"/>
                  <a:gd name="T63" fmla="*/ 24 h 35"/>
                  <a:gd name="T64" fmla="*/ 23 w 23"/>
                  <a:gd name="T65" fmla="*/ 22 h 35"/>
                  <a:gd name="T66" fmla="*/ 18 w 23"/>
                  <a:gd name="T6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35">
                    <a:moveTo>
                      <a:pt x="18" y="17"/>
                    </a:moveTo>
                    <a:cubicBezTo>
                      <a:pt x="19" y="10"/>
                      <a:pt x="21" y="6"/>
                      <a:pt x="21" y="5"/>
                    </a:cubicBezTo>
                    <a:cubicBezTo>
                      <a:pt x="21" y="3"/>
                      <a:pt x="21" y="2"/>
                      <a:pt x="21" y="2"/>
                    </a:cubicBezTo>
                    <a:cubicBezTo>
                      <a:pt x="20" y="2"/>
                      <a:pt x="20" y="2"/>
                      <a:pt x="20" y="2"/>
                    </a:cubicBezTo>
                    <a:cubicBezTo>
                      <a:pt x="20" y="5"/>
                      <a:pt x="19" y="7"/>
                      <a:pt x="19" y="7"/>
                    </a:cubicBezTo>
                    <a:cubicBezTo>
                      <a:pt x="19" y="7"/>
                      <a:pt x="20" y="4"/>
                      <a:pt x="20" y="3"/>
                    </a:cubicBezTo>
                    <a:cubicBezTo>
                      <a:pt x="20" y="2"/>
                      <a:pt x="20" y="2"/>
                      <a:pt x="20" y="2"/>
                    </a:cubicBezTo>
                    <a:cubicBezTo>
                      <a:pt x="20" y="1"/>
                      <a:pt x="20" y="1"/>
                      <a:pt x="20" y="1"/>
                    </a:cubicBezTo>
                    <a:cubicBezTo>
                      <a:pt x="20" y="1"/>
                      <a:pt x="19" y="1"/>
                      <a:pt x="19" y="1"/>
                    </a:cubicBezTo>
                    <a:cubicBezTo>
                      <a:pt x="19" y="1"/>
                      <a:pt x="18" y="2"/>
                      <a:pt x="18" y="2"/>
                    </a:cubicBezTo>
                    <a:cubicBezTo>
                      <a:pt x="18" y="2"/>
                      <a:pt x="18" y="2"/>
                      <a:pt x="19" y="3"/>
                    </a:cubicBezTo>
                    <a:cubicBezTo>
                      <a:pt x="19" y="3"/>
                      <a:pt x="18" y="4"/>
                      <a:pt x="18" y="6"/>
                    </a:cubicBezTo>
                    <a:cubicBezTo>
                      <a:pt x="18" y="1"/>
                      <a:pt x="17" y="0"/>
                      <a:pt x="17" y="0"/>
                    </a:cubicBezTo>
                    <a:cubicBezTo>
                      <a:pt x="17" y="0"/>
                      <a:pt x="17" y="0"/>
                      <a:pt x="17" y="0"/>
                    </a:cubicBezTo>
                    <a:cubicBezTo>
                      <a:pt x="17" y="0"/>
                      <a:pt x="17" y="0"/>
                      <a:pt x="17" y="0"/>
                    </a:cubicBezTo>
                    <a:cubicBezTo>
                      <a:pt x="16" y="0"/>
                      <a:pt x="15" y="0"/>
                      <a:pt x="15" y="0"/>
                    </a:cubicBezTo>
                    <a:cubicBezTo>
                      <a:pt x="13" y="0"/>
                      <a:pt x="11" y="0"/>
                      <a:pt x="8" y="0"/>
                    </a:cubicBezTo>
                    <a:cubicBezTo>
                      <a:pt x="8" y="0"/>
                      <a:pt x="1" y="5"/>
                      <a:pt x="1" y="5"/>
                    </a:cubicBezTo>
                    <a:cubicBezTo>
                      <a:pt x="0" y="6"/>
                      <a:pt x="0" y="7"/>
                      <a:pt x="1" y="8"/>
                    </a:cubicBezTo>
                    <a:cubicBezTo>
                      <a:pt x="2" y="8"/>
                      <a:pt x="3" y="9"/>
                      <a:pt x="4" y="8"/>
                    </a:cubicBezTo>
                    <a:cubicBezTo>
                      <a:pt x="4" y="8"/>
                      <a:pt x="4" y="8"/>
                      <a:pt x="4" y="8"/>
                    </a:cubicBezTo>
                    <a:cubicBezTo>
                      <a:pt x="4" y="8"/>
                      <a:pt x="9" y="4"/>
                      <a:pt x="9" y="4"/>
                    </a:cubicBezTo>
                    <a:cubicBezTo>
                      <a:pt x="9" y="4"/>
                      <a:pt x="13" y="4"/>
                      <a:pt x="13" y="4"/>
                    </a:cubicBezTo>
                    <a:cubicBezTo>
                      <a:pt x="12" y="4"/>
                      <a:pt x="12" y="4"/>
                      <a:pt x="12" y="4"/>
                    </a:cubicBezTo>
                    <a:cubicBezTo>
                      <a:pt x="11" y="7"/>
                      <a:pt x="9" y="13"/>
                      <a:pt x="9" y="15"/>
                    </a:cubicBezTo>
                    <a:cubicBezTo>
                      <a:pt x="9" y="15"/>
                      <a:pt x="10" y="15"/>
                      <a:pt x="10" y="16"/>
                    </a:cubicBezTo>
                    <a:cubicBezTo>
                      <a:pt x="10" y="16"/>
                      <a:pt x="11" y="18"/>
                      <a:pt x="14" y="20"/>
                    </a:cubicBezTo>
                    <a:cubicBezTo>
                      <a:pt x="14" y="20"/>
                      <a:pt x="18" y="24"/>
                      <a:pt x="18" y="24"/>
                    </a:cubicBezTo>
                    <a:cubicBezTo>
                      <a:pt x="18" y="24"/>
                      <a:pt x="17" y="32"/>
                      <a:pt x="17" y="32"/>
                    </a:cubicBezTo>
                    <a:cubicBezTo>
                      <a:pt x="17" y="34"/>
                      <a:pt x="18" y="35"/>
                      <a:pt x="19" y="35"/>
                    </a:cubicBezTo>
                    <a:cubicBezTo>
                      <a:pt x="20" y="35"/>
                      <a:pt x="21" y="35"/>
                      <a:pt x="22" y="33"/>
                    </a:cubicBezTo>
                    <a:cubicBezTo>
                      <a:pt x="22" y="33"/>
                      <a:pt x="23" y="24"/>
                      <a:pt x="23" y="24"/>
                    </a:cubicBezTo>
                    <a:cubicBezTo>
                      <a:pt x="23" y="23"/>
                      <a:pt x="23" y="22"/>
                      <a:pt x="23" y="22"/>
                    </a:cubicBezTo>
                    <a:cubicBezTo>
                      <a:pt x="22" y="21"/>
                      <a:pt x="18" y="17"/>
                      <a:pt x="1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grpSp>
        <p:grpSp>
          <p:nvGrpSpPr>
            <p:cNvPr id="27661" name="组合 24"/>
            <p:cNvGrpSpPr>
              <a:grpSpLocks/>
            </p:cNvGrpSpPr>
            <p:nvPr/>
          </p:nvGrpSpPr>
          <p:grpSpPr bwMode="auto">
            <a:xfrm>
              <a:off x="4721209" y="1793328"/>
              <a:ext cx="3246544" cy="705747"/>
              <a:chOff x="6095999" y="2039788"/>
              <a:chExt cx="3246121" cy="705910"/>
            </a:xfrm>
          </p:grpSpPr>
          <p:sp>
            <p:nvSpPr>
              <p:cNvPr id="26" name="任意多边形 25"/>
              <p:cNvSpPr/>
              <p:nvPr/>
            </p:nvSpPr>
            <p:spPr>
              <a:xfrm>
                <a:off x="6095999" y="2039788"/>
                <a:ext cx="3246121" cy="705910"/>
              </a:xfrm>
              <a:custGeom>
                <a:avLst/>
                <a:gdLst>
                  <a:gd name="connsiteX0" fmla="*/ 368297 w 3246120"/>
                  <a:gd name="connsiteY0" fmla="*/ 88606 h 705910"/>
                  <a:gd name="connsiteX1" fmla="*/ 103948 w 3246120"/>
                  <a:gd name="connsiteY1" fmla="*/ 352955 h 705910"/>
                  <a:gd name="connsiteX2" fmla="*/ 368297 w 3246120"/>
                  <a:gd name="connsiteY2" fmla="*/ 617304 h 705910"/>
                  <a:gd name="connsiteX3" fmla="*/ 2887968 w 3246120"/>
                  <a:gd name="connsiteY3" fmla="*/ 617304 h 705910"/>
                  <a:gd name="connsiteX4" fmla="*/ 3152317 w 3246120"/>
                  <a:gd name="connsiteY4" fmla="*/ 352955 h 705910"/>
                  <a:gd name="connsiteX5" fmla="*/ 2887968 w 3246120"/>
                  <a:gd name="connsiteY5" fmla="*/ 88606 h 705910"/>
                  <a:gd name="connsiteX6" fmla="*/ 352955 w 3246120"/>
                  <a:gd name="connsiteY6" fmla="*/ 0 h 705910"/>
                  <a:gd name="connsiteX7" fmla="*/ 2893165 w 3246120"/>
                  <a:gd name="connsiteY7" fmla="*/ 0 h 705910"/>
                  <a:gd name="connsiteX8" fmla="*/ 3246120 w 3246120"/>
                  <a:gd name="connsiteY8" fmla="*/ 352955 h 705910"/>
                  <a:gd name="connsiteX9" fmla="*/ 2893165 w 3246120"/>
                  <a:gd name="connsiteY9" fmla="*/ 705910 h 705910"/>
                  <a:gd name="connsiteX10" fmla="*/ 352955 w 3246120"/>
                  <a:gd name="connsiteY10" fmla="*/ 705910 h 705910"/>
                  <a:gd name="connsiteX11" fmla="*/ 0 w 3246120"/>
                  <a:gd name="connsiteY11" fmla="*/ 352955 h 705910"/>
                  <a:gd name="connsiteX12" fmla="*/ 352955 w 3246120"/>
                  <a:gd name="connsiteY12" fmla="*/ 0 h 70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46120" h="705910">
                    <a:moveTo>
                      <a:pt x="368297" y="88606"/>
                    </a:moveTo>
                    <a:cubicBezTo>
                      <a:pt x="222301" y="88606"/>
                      <a:pt x="103948" y="206959"/>
                      <a:pt x="103948" y="352955"/>
                    </a:cubicBezTo>
                    <a:cubicBezTo>
                      <a:pt x="103948" y="498951"/>
                      <a:pt x="222301" y="617304"/>
                      <a:pt x="368297" y="617304"/>
                    </a:cubicBezTo>
                    <a:lnTo>
                      <a:pt x="2887968" y="617304"/>
                    </a:lnTo>
                    <a:cubicBezTo>
                      <a:pt x="3033964" y="617304"/>
                      <a:pt x="3152317" y="498951"/>
                      <a:pt x="3152317" y="352955"/>
                    </a:cubicBezTo>
                    <a:cubicBezTo>
                      <a:pt x="3152317" y="206959"/>
                      <a:pt x="3033964" y="88606"/>
                      <a:pt x="2887968" y="88606"/>
                    </a:cubicBezTo>
                    <a:close/>
                    <a:moveTo>
                      <a:pt x="352955" y="0"/>
                    </a:moveTo>
                    <a:lnTo>
                      <a:pt x="2893165" y="0"/>
                    </a:lnTo>
                    <a:cubicBezTo>
                      <a:pt x="3088097" y="0"/>
                      <a:pt x="3246120" y="158023"/>
                      <a:pt x="3246120" y="352955"/>
                    </a:cubicBezTo>
                    <a:cubicBezTo>
                      <a:pt x="3246120" y="547887"/>
                      <a:pt x="3088097" y="705910"/>
                      <a:pt x="2893165" y="705910"/>
                    </a:cubicBezTo>
                    <a:lnTo>
                      <a:pt x="352955" y="705910"/>
                    </a:lnTo>
                    <a:cubicBezTo>
                      <a:pt x="158023" y="705910"/>
                      <a:pt x="0" y="547887"/>
                      <a:pt x="0" y="352955"/>
                    </a:cubicBezTo>
                    <a:cubicBezTo>
                      <a:pt x="0" y="158023"/>
                      <a:pt x="158023" y="0"/>
                      <a:pt x="352955" y="0"/>
                    </a:cubicBezTo>
                    <a:close/>
                  </a:path>
                </a:pathLst>
              </a:custGeom>
              <a:solidFill>
                <a:schemeClr val="bg1">
                  <a:lumMod val="95000"/>
                </a:schemeClr>
              </a:solidFill>
              <a:ln>
                <a:noFill/>
              </a:ln>
              <a:effectLst>
                <a:outerShdw blurRad="1016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27" name="圆角矩形 26"/>
              <p:cNvSpPr/>
              <p:nvPr/>
            </p:nvSpPr>
            <p:spPr>
              <a:xfrm>
                <a:off x="6194875" y="2128394"/>
                <a:ext cx="3048369" cy="528698"/>
              </a:xfrm>
              <a:prstGeom prst="roundRect">
                <a:avLst>
                  <a:gd name="adj" fmla="val 50000"/>
                </a:avLst>
              </a:prstGeom>
              <a:noFill/>
              <a:ln w="19050">
                <a:gradFill flip="none" rotWithShape="1">
                  <a:gsLst>
                    <a:gs pos="0">
                      <a:schemeClr val="bg1">
                        <a:lumMod val="7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28" name="圆角矩形 27"/>
              <p:cNvSpPr/>
              <p:nvPr/>
            </p:nvSpPr>
            <p:spPr>
              <a:xfrm>
                <a:off x="6095999" y="2039788"/>
                <a:ext cx="3246120" cy="705910"/>
              </a:xfrm>
              <a:prstGeom prst="roundRect">
                <a:avLst>
                  <a:gd name="adj" fmla="val 50000"/>
                </a:avLst>
              </a:prstGeom>
              <a:noFill/>
              <a:ln w="19050">
                <a:gradFill flip="none" rotWithShape="1">
                  <a:gsLst>
                    <a:gs pos="0">
                      <a:schemeClr val="bg1"/>
                    </a:gs>
                    <a:gs pos="100000">
                      <a:schemeClr val="bg1">
                        <a:lumMod val="8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grpSp>
      </p:grpSp>
      <p:sp>
        <p:nvSpPr>
          <p:cNvPr id="27652" name="文本框 18"/>
          <p:cNvSpPr txBox="1">
            <a:spLocks noChangeArrowheads="1"/>
          </p:cNvSpPr>
          <p:nvPr/>
        </p:nvSpPr>
        <p:spPr bwMode="auto">
          <a:xfrm>
            <a:off x="1865759" y="4581997"/>
            <a:ext cx="17701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lang="zh-CN" altLang="en-US" sz="2400" b="1" dirty="0">
                <a:solidFill>
                  <a:prstClr val="black"/>
                </a:solidFill>
                <a:latin typeface="微软雅黑" panose="020B0503020204020204" pitchFamily="34" charset="-122"/>
                <a:ea typeface="微软雅黑" panose="020B0503020204020204" pitchFamily="34" charset="-122"/>
              </a:rPr>
              <a:t>他山之石</a:t>
            </a:r>
            <a:endPar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7653" name="文本框 97"/>
          <p:cNvSpPr txBox="1">
            <a:spLocks noChangeArrowheads="1"/>
          </p:cNvSpPr>
          <p:nvPr/>
        </p:nvSpPr>
        <p:spPr bwMode="auto">
          <a:xfrm>
            <a:off x="3635896" y="4581525"/>
            <a:ext cx="22202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★我国情况</a:t>
            </a:r>
            <a:endPar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7654" name="文本框 98"/>
          <p:cNvSpPr txBox="1">
            <a:spLocks noChangeArrowheads="1"/>
          </p:cNvSpPr>
          <p:nvPr/>
        </p:nvSpPr>
        <p:spPr bwMode="auto">
          <a:xfrm>
            <a:off x="5718175" y="4581525"/>
            <a:ext cx="2117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努力尝试</a:t>
            </a:r>
            <a:endPar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03" name="组合 102"/>
          <p:cNvGrpSpPr/>
          <p:nvPr/>
        </p:nvGrpSpPr>
        <p:grpSpPr>
          <a:xfrm>
            <a:off x="4060014" y="1268761"/>
            <a:ext cx="1023974" cy="1187811"/>
            <a:chOff x="1319382" y="150709"/>
            <a:chExt cx="1489821" cy="1728192"/>
          </a:xfrm>
          <a:effectLst>
            <a:outerShdw blurRad="317500" dist="127000" dir="2700000" algn="tl" rotWithShape="0">
              <a:prstClr val="black">
                <a:alpha val="40000"/>
              </a:prstClr>
            </a:outerShdw>
          </a:effectLst>
        </p:grpSpPr>
        <p:sp>
          <p:nvSpPr>
            <p:cNvPr id="104" name="六边形 103"/>
            <p:cNvSpPr/>
            <p:nvPr/>
          </p:nvSpPr>
          <p:spPr>
            <a:xfrm rot="5400000">
              <a:off x="1200197" y="269894"/>
              <a:ext cx="1728192" cy="1489821"/>
            </a:xfrm>
            <a:prstGeom prst="hexagon">
              <a:avLst/>
            </a:prstGeom>
            <a:gradFill flip="none" rotWithShape="1">
              <a:gsLst>
                <a:gs pos="50000">
                  <a:schemeClr val="bg1">
                    <a:lumMod val="95000"/>
                  </a:schemeClr>
                </a:gs>
                <a:gs pos="100000">
                  <a:schemeClr val="bg1">
                    <a:lumMod val="85000"/>
                  </a:schemeClr>
                </a:gs>
                <a:gs pos="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5" name="六边形 104"/>
            <p:cNvSpPr/>
            <p:nvPr/>
          </p:nvSpPr>
          <p:spPr>
            <a:xfrm rot="5400000">
              <a:off x="1300555" y="356409"/>
              <a:ext cx="1527476" cy="1316790"/>
            </a:xfrm>
            <a:prstGeom prst="hexagon">
              <a:avLst/>
            </a:prstGeom>
            <a:gradFill flip="none" rotWithShape="1">
              <a:gsLst>
                <a:gs pos="48000">
                  <a:schemeClr val="bg1"/>
                </a:gs>
                <a:gs pos="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06" name="矩形 259"/>
            <p:cNvSpPr>
              <a:spLocks noChangeArrowheads="1"/>
            </p:cNvSpPr>
            <p:nvPr/>
          </p:nvSpPr>
          <p:spPr bwMode="auto">
            <a:xfrm>
              <a:off x="1457601" y="641371"/>
              <a:ext cx="1213382" cy="674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557213" marR="0" lvl="1" indent="-214313"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zh-CN" altLang="en-US" sz="3011" b="1" i="0" u="none" strike="noStrike" kern="1200" cap="all" spc="0" normalizeH="0" baseline="0" noProof="0" dirty="0">
                <a:ln>
                  <a:noFill/>
                </a:ln>
                <a:solidFill>
                  <a:srgbClr val="0070C0"/>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grpSp>
      <p:sp>
        <p:nvSpPr>
          <p:cNvPr id="107" name="文本框 106"/>
          <p:cNvSpPr txBox="1"/>
          <p:nvPr/>
        </p:nvSpPr>
        <p:spPr>
          <a:xfrm flipH="1">
            <a:off x="4095750" y="1558925"/>
            <a:ext cx="962025" cy="398463"/>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999" b="1" i="0" u="none" strike="noStrike" kern="120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rPr>
              <a:t>03</a:t>
            </a:r>
            <a:endParaRPr kumimoji="0" lang="zh-CN" altLang="en-US" sz="1999"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endParaRPr>
          </a:p>
        </p:txBody>
      </p:sp>
      <p:sp>
        <p:nvSpPr>
          <p:cNvPr id="27657" name="文本框 107"/>
          <p:cNvSpPr txBox="1">
            <a:spLocks noChangeArrowheads="1"/>
          </p:cNvSpPr>
          <p:nvPr/>
        </p:nvSpPr>
        <p:spPr bwMode="auto">
          <a:xfrm flipH="1">
            <a:off x="4095750" y="1847850"/>
            <a:ext cx="962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smtClean="0">
                <a:ln>
                  <a:noFill/>
                </a:ln>
                <a:solidFill>
                  <a:srgbClr val="0070C0"/>
                </a:solidFill>
                <a:effectLst/>
                <a:uLnTx/>
                <a:uFillTx/>
                <a:latin typeface="微软雅黑" panose="020B0503020204020204" pitchFamily="34" charset="-122"/>
                <a:ea typeface="微软雅黑" panose="020B0503020204020204" pitchFamily="34" charset="-122"/>
                <a:cs typeface="+mn-cs"/>
              </a:rPr>
              <a:t>PART</a:t>
            </a:r>
          </a:p>
        </p:txBody>
      </p:sp>
    </p:spTree>
    <p:extLst>
      <p:ext uri="{BB962C8B-B14F-4D97-AF65-F5344CB8AC3E}">
        <p14:creationId xmlns:p14="http://schemas.microsoft.com/office/powerpoint/2010/main" val="1009837134"/>
      </p:ext>
    </p:extLst>
  </p:cSld>
  <p:clrMapOvr>
    <a:masterClrMapping/>
  </p:clrMapOvr>
  <p:transition advClick="0" advTm="5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1225689"/>
            <a:ext cx="8640960" cy="4862870"/>
          </a:xfrm>
          <a:prstGeom prst="rect">
            <a:avLst/>
          </a:prstGeom>
        </p:spPr>
        <p:txBody>
          <a:bodyPr wrap="square">
            <a:spAutoFit/>
          </a:bodyPr>
          <a:lstStyle/>
          <a:p>
            <a:r>
              <a:rPr lang="zh-CN" altLang="zh-CN" sz="2800" kern="100" dirty="0" smtClean="0">
                <a:latin typeface="黑体" panose="02010609060101010101" pitchFamily="49" charset="-122"/>
                <a:ea typeface="黑体" panose="02010609060101010101" pitchFamily="49" charset="-122"/>
                <a:cs typeface="宋体" panose="02010600030101010101" pitchFamily="2" charset="-122"/>
              </a:rPr>
              <a:t>在</a:t>
            </a:r>
            <a:r>
              <a:rPr lang="en-US" altLang="zh-CN" sz="2800" kern="100" dirty="0">
                <a:latin typeface="Times New Roman" panose="02020603050405020304" pitchFamily="18" charset="0"/>
                <a:ea typeface="黑体" panose="02010609060101010101" pitchFamily="49" charset="-122"/>
                <a:cs typeface="Times New Roman" panose="02020603050405020304" pitchFamily="18" charset="0"/>
              </a:rPr>
              <a:t>1958</a:t>
            </a:r>
            <a:r>
              <a:rPr lang="zh-CN" altLang="zh-CN" sz="2800" kern="100" dirty="0">
                <a:latin typeface="黑体" panose="02010609060101010101" pitchFamily="49" charset="-122"/>
                <a:ea typeface="黑体" panose="02010609060101010101" pitchFamily="49" charset="-122"/>
                <a:cs typeface="宋体" panose="02010600030101010101" pitchFamily="2" charset="-122"/>
              </a:rPr>
              <a:t>年建立之初</a:t>
            </a:r>
            <a:r>
              <a:rPr lang="zh-CN" altLang="zh-CN" sz="2800" kern="100" dirty="0" smtClean="0">
                <a:latin typeface="黑体" panose="02010609060101010101" pitchFamily="49" charset="-122"/>
                <a:ea typeface="黑体" panose="02010609060101010101" pitchFamily="49" charset="-122"/>
                <a:cs typeface="宋体" panose="02010600030101010101" pitchFamily="2" charset="-122"/>
              </a:rPr>
              <a:t>，颁布</a:t>
            </a:r>
            <a:r>
              <a:rPr lang="zh-CN" altLang="zh-CN" sz="2800" kern="100" dirty="0">
                <a:latin typeface="黑体" panose="02010609060101010101" pitchFamily="49" charset="-122"/>
                <a:ea typeface="黑体" panose="02010609060101010101" pitchFamily="49" charset="-122"/>
                <a:cs typeface="宋体" panose="02010600030101010101" pitchFamily="2" charset="-122"/>
              </a:rPr>
              <a:t>《空间法》，强调在重大科研任务之外，</a:t>
            </a:r>
            <a:r>
              <a:rPr lang="zh-CN" altLang="zh-CN" sz="2800" kern="100" dirty="0">
                <a:solidFill>
                  <a:srgbClr val="0000CC"/>
                </a:solidFill>
                <a:latin typeface="黑体" panose="02010609060101010101" pitchFamily="49" charset="-122"/>
                <a:ea typeface="黑体" panose="02010609060101010101" pitchFamily="49" charset="-122"/>
                <a:cs typeface="宋体" panose="02010600030101010101" pitchFamily="2" charset="-122"/>
              </a:rPr>
              <a:t>促进公众有效理解科学的科普活动是</a:t>
            </a:r>
            <a:r>
              <a:rPr lang="en-US" altLang="zh-CN" sz="2800" kern="100" dirty="0">
                <a:solidFill>
                  <a:srgbClr val="0000CC"/>
                </a:solidFill>
                <a:latin typeface="黑体" panose="02010609060101010101" pitchFamily="49" charset="-122"/>
                <a:ea typeface="黑体" panose="02010609060101010101" pitchFamily="49" charset="-122"/>
                <a:cs typeface="宋体" panose="02010600030101010101" pitchFamily="2" charset="-122"/>
              </a:rPr>
              <a:t>NASA</a:t>
            </a:r>
            <a:r>
              <a:rPr lang="zh-CN" altLang="zh-CN" sz="2800" kern="100" dirty="0">
                <a:solidFill>
                  <a:srgbClr val="0000CC"/>
                </a:solidFill>
                <a:latin typeface="黑体" panose="02010609060101010101" pitchFamily="49" charset="-122"/>
                <a:ea typeface="黑体" panose="02010609060101010101" pitchFamily="49" charset="-122"/>
                <a:cs typeface="宋体" panose="02010600030101010101" pitchFamily="2" charset="-122"/>
              </a:rPr>
              <a:t>每一个机构、每一个项目的重要</a:t>
            </a:r>
            <a:r>
              <a:rPr lang="zh-CN" altLang="zh-CN" sz="2800" kern="100" dirty="0" smtClean="0">
                <a:solidFill>
                  <a:srgbClr val="0000CC"/>
                </a:solidFill>
                <a:latin typeface="黑体" panose="02010609060101010101" pitchFamily="49" charset="-122"/>
                <a:ea typeface="黑体" panose="02010609060101010101" pitchFamily="49" charset="-122"/>
                <a:cs typeface="宋体" panose="02010600030101010101" pitchFamily="2" charset="-122"/>
              </a:rPr>
              <a:t>目标</a:t>
            </a:r>
            <a:r>
              <a:rPr lang="zh-CN" altLang="zh-CN" sz="2800" kern="100" dirty="0" smtClean="0">
                <a:latin typeface="黑体" panose="02010609060101010101" pitchFamily="49" charset="-122"/>
                <a:ea typeface="黑体" panose="02010609060101010101" pitchFamily="49" charset="-122"/>
                <a:cs typeface="宋体" panose="02010600030101010101" pitchFamily="2" charset="-122"/>
              </a:rPr>
              <a:t>。</a:t>
            </a:r>
            <a:endParaRPr lang="en-US" altLang="zh-CN" sz="2800" kern="100" dirty="0" smtClean="0">
              <a:latin typeface="黑体" panose="02010609060101010101" pitchFamily="49" charset="-122"/>
              <a:ea typeface="黑体" panose="02010609060101010101" pitchFamily="49" charset="-122"/>
              <a:cs typeface="宋体" panose="02010600030101010101" pitchFamily="2" charset="-122"/>
            </a:endParaRPr>
          </a:p>
          <a:p>
            <a:r>
              <a:rPr lang="zh-CN" altLang="en-US" sz="2400" dirty="0" smtClean="0">
                <a:latin typeface="黑体" panose="02010609060101010101" pitchFamily="49" charset="-122"/>
                <a:ea typeface="黑体" panose="02010609060101010101" pitchFamily="49" charset="-122"/>
                <a:cs typeface="Times New Roman" panose="02020603050405020304" pitchFamily="18" charset="0"/>
              </a:rPr>
              <a:t>（</a:t>
            </a:r>
            <a:r>
              <a:rPr lang="en-US" altLang="zh-CN" sz="2000" dirty="0" smtClean="0">
                <a:latin typeface="黑体" panose="02010609060101010101" pitchFamily="49" charset="-122"/>
                <a:ea typeface="黑体" panose="02010609060101010101" pitchFamily="49" charset="-122"/>
                <a:cs typeface="Times New Roman" panose="02020603050405020304" pitchFamily="18" charset="0"/>
              </a:rPr>
              <a:t>NASA . National Aeronautics and Space Act of 1958[Z].</a:t>
            </a:r>
            <a:r>
              <a:rPr lang="zh-CN" altLang="en-US" sz="2400" dirty="0" smtClean="0">
                <a:latin typeface="黑体" panose="02010609060101010101" pitchFamily="49" charset="-122"/>
                <a:ea typeface="黑体" panose="02010609060101010101" pitchFamily="49" charset="-122"/>
                <a:cs typeface="Times New Roman" panose="02020603050405020304" pitchFamily="18" charset="0"/>
              </a:rPr>
              <a:t>）</a:t>
            </a:r>
            <a:endParaRPr lang="en-US" altLang="zh-CN" sz="2400" dirty="0" smtClean="0">
              <a:latin typeface="黑体" panose="02010609060101010101" pitchFamily="49" charset="-122"/>
              <a:ea typeface="黑体" panose="02010609060101010101" pitchFamily="49" charset="-122"/>
              <a:cs typeface="Times New Roman" panose="02020603050405020304" pitchFamily="18" charset="0"/>
            </a:endParaRPr>
          </a:p>
          <a:p>
            <a:endParaRPr lang="en-US" altLang="zh-CN" sz="2400" dirty="0" smtClean="0">
              <a:latin typeface="黑体" panose="02010609060101010101" pitchFamily="49" charset="-122"/>
              <a:ea typeface="黑体" panose="02010609060101010101" pitchFamily="49" charset="-122"/>
              <a:cs typeface="Times New Roman" panose="02020603050405020304" pitchFamily="18" charset="0"/>
            </a:endParaRPr>
          </a:p>
          <a:p>
            <a:r>
              <a:rPr lang="en-US" altLang="zh-CN" sz="2800" dirty="0" smtClean="0">
                <a:latin typeface="黑体" panose="02010609060101010101" pitchFamily="49" charset="-122"/>
                <a:ea typeface="黑体" panose="02010609060101010101" pitchFamily="49" charset="-122"/>
              </a:rPr>
              <a:t> </a:t>
            </a:r>
            <a:r>
              <a:rPr lang="en-US" altLang="zh-CN" sz="2800" kern="100" dirty="0" smtClean="0">
                <a:latin typeface="黑体" panose="02010609060101010101" pitchFamily="49" charset="-122"/>
                <a:ea typeface="黑体" panose="02010609060101010101" pitchFamily="49" charset="-122"/>
                <a:cs typeface="宋体" panose="02010600030101010101" pitchFamily="2" charset="-122"/>
              </a:rPr>
              <a:t>NASA</a:t>
            </a:r>
            <a:r>
              <a:rPr lang="zh-CN" altLang="zh-CN" sz="2800" kern="100" dirty="0">
                <a:latin typeface="黑体" panose="02010609060101010101" pitchFamily="49" charset="-122"/>
                <a:ea typeface="黑体" panose="02010609060101010101" pitchFamily="49" charset="-122"/>
                <a:cs typeface="宋体" panose="02010600030101010101" pitchFamily="2" charset="-122"/>
              </a:rPr>
              <a:t>承诺将所有科研任务和研究结果</a:t>
            </a:r>
            <a:r>
              <a:rPr lang="zh-CN" altLang="zh-CN" sz="2800" kern="100" dirty="0">
                <a:solidFill>
                  <a:srgbClr val="0000CC"/>
                </a:solidFill>
                <a:latin typeface="黑体" panose="02010609060101010101" pitchFamily="49" charset="-122"/>
                <a:ea typeface="黑体" panose="02010609060101010101" pitchFamily="49" charset="-122"/>
                <a:cs typeface="宋体" panose="02010600030101010101" pitchFamily="2" charset="-122"/>
              </a:rPr>
              <a:t>以公众能够理解的形式公布，并让公众参与到项目研究</a:t>
            </a:r>
            <a:r>
              <a:rPr lang="zh-CN" altLang="zh-CN" sz="2800" kern="100" dirty="0" smtClean="0">
                <a:solidFill>
                  <a:srgbClr val="0000CC"/>
                </a:solidFill>
                <a:latin typeface="黑体" panose="02010609060101010101" pitchFamily="49" charset="-122"/>
                <a:ea typeface="黑体" panose="02010609060101010101" pitchFamily="49" charset="-122"/>
                <a:cs typeface="宋体" panose="02010600030101010101" pitchFamily="2" charset="-122"/>
              </a:rPr>
              <a:t>中</a:t>
            </a:r>
            <a:r>
              <a:rPr lang="zh-CN" altLang="zh-CN" sz="2800" kern="100" dirty="0" smtClean="0">
                <a:latin typeface="黑体" panose="02010609060101010101" pitchFamily="49" charset="-122"/>
                <a:ea typeface="黑体" panose="02010609060101010101" pitchFamily="49" charset="-122"/>
                <a:cs typeface="宋体" panose="02010600030101010101" pitchFamily="2" charset="-122"/>
              </a:rPr>
              <a:t>。</a:t>
            </a:r>
            <a:endParaRPr lang="en-US" altLang="zh-CN" sz="2800" kern="100" dirty="0" smtClean="0">
              <a:latin typeface="黑体" panose="02010609060101010101" pitchFamily="49" charset="-122"/>
              <a:ea typeface="黑体" panose="02010609060101010101" pitchFamily="49" charset="-122"/>
              <a:cs typeface="宋体" panose="02010600030101010101" pitchFamily="2" charset="-122"/>
            </a:endParaRPr>
          </a:p>
          <a:p>
            <a:r>
              <a:rPr lang="zh-CN" altLang="en-US" dirty="0" smtClean="0">
                <a:latin typeface="黑体" panose="02010609060101010101" pitchFamily="49" charset="-122"/>
                <a:ea typeface="黑体" panose="02010609060101010101" pitchFamily="49" charset="-122"/>
                <a:cs typeface="Times New Roman" panose="02020603050405020304" pitchFamily="18" charset="0"/>
              </a:rPr>
              <a:t>（</a:t>
            </a:r>
            <a:r>
              <a:rPr lang="en-US" altLang="zh-CN" dirty="0" smtClean="0">
                <a:latin typeface="黑体" panose="02010609060101010101" pitchFamily="49" charset="-122"/>
                <a:ea typeface="黑体" panose="02010609060101010101" pitchFamily="49" charset="-122"/>
                <a:cs typeface="Times New Roman" panose="02020603050405020304" pitchFamily="18" charset="0"/>
              </a:rPr>
              <a:t>NASA </a:t>
            </a:r>
            <a:r>
              <a:rPr lang="en-US" altLang="zh-CN" dirty="0">
                <a:latin typeface="黑体" panose="02010609060101010101" pitchFamily="49" charset="-122"/>
                <a:ea typeface="黑体" panose="02010609060101010101" pitchFamily="49" charset="-122"/>
                <a:cs typeface="Times New Roman" panose="02020603050405020304" pitchFamily="18" charset="0"/>
              </a:rPr>
              <a:t>. National Aeronautics and Space Administration-2003 </a:t>
            </a:r>
            <a:r>
              <a:rPr lang="en-US" altLang="zh-CN" dirty="0">
                <a:latin typeface="黑体" panose="02010609060101010101" pitchFamily="49" charset="-122"/>
                <a:ea typeface="黑体" panose="02010609060101010101" pitchFamily="49" charset="-122"/>
                <a:cs typeface="Times New Roman" panose="02020603050405020304" pitchFamily="18" charset="0"/>
              </a:rPr>
              <a:t>Strategic</a:t>
            </a:r>
            <a:r>
              <a:rPr lang="en-US" altLang="zh-CN" dirty="0" smtClean="0">
                <a:latin typeface="黑体" panose="02010609060101010101" pitchFamily="49" charset="-122"/>
                <a:ea typeface="黑体" panose="02010609060101010101" pitchFamily="49" charset="-122"/>
                <a:cs typeface="Times New Roman" panose="02020603050405020304" pitchFamily="18" charset="0"/>
              </a:rPr>
              <a:t>.</a:t>
            </a:r>
            <a:r>
              <a:rPr lang="zh-CN" altLang="en-US" dirty="0" smtClean="0">
                <a:latin typeface="黑体" panose="02010609060101010101" pitchFamily="49" charset="-122"/>
                <a:ea typeface="黑体" panose="02010609060101010101" pitchFamily="49" charset="-122"/>
                <a:cs typeface="Times New Roman" panose="02020603050405020304" pitchFamily="18" charset="0"/>
              </a:rPr>
              <a:t>）</a:t>
            </a:r>
            <a:endParaRPr lang="en-US" altLang="zh-CN" dirty="0" smtClean="0">
              <a:latin typeface="黑体" panose="02010609060101010101" pitchFamily="49" charset="-122"/>
              <a:ea typeface="黑体" panose="02010609060101010101" pitchFamily="49" charset="-122"/>
              <a:cs typeface="Times New Roman" panose="02020603050405020304" pitchFamily="18" charset="0"/>
            </a:endParaRPr>
          </a:p>
          <a:p>
            <a:endParaRPr lang="en-US" altLang="zh-CN" sz="2000" dirty="0">
              <a:latin typeface="黑体" panose="02010609060101010101" pitchFamily="49" charset="-122"/>
              <a:ea typeface="黑体" panose="02010609060101010101" pitchFamily="49" charset="-122"/>
              <a:cs typeface="Times New Roman" panose="02020603050405020304" pitchFamily="18" charset="0"/>
            </a:endParaRPr>
          </a:p>
          <a:p>
            <a:r>
              <a:rPr lang="en-US" altLang="zh-CN" sz="2800" kern="100" dirty="0">
                <a:latin typeface="Times New Roman" panose="02020603050405020304" pitchFamily="18" charset="0"/>
                <a:ea typeface="黑体" panose="02010609060101010101" pitchFamily="49" charset="-122"/>
                <a:cs typeface="Times New Roman" panose="02020603050405020304" pitchFamily="18" charset="0"/>
              </a:rPr>
              <a:t>1994</a:t>
            </a:r>
            <a:r>
              <a:rPr lang="zh-CN" altLang="zh-CN" sz="2800" kern="100" dirty="0" smtClean="0">
                <a:latin typeface="黑体" panose="02010609060101010101" pitchFamily="49" charset="-122"/>
                <a:ea typeface="黑体" panose="02010609060101010101" pitchFamily="49" charset="-122"/>
                <a:cs typeface="宋体" panose="02010600030101010101" pitchFamily="2" charset="-122"/>
              </a:rPr>
              <a:t>年制定</a:t>
            </a:r>
            <a:r>
              <a:rPr lang="zh-CN" altLang="zh-CN" sz="2800" kern="100" dirty="0">
                <a:latin typeface="黑体" panose="02010609060101010101" pitchFamily="49" charset="-122"/>
                <a:ea typeface="黑体" panose="02010609060101010101" pitchFamily="49" charset="-122"/>
                <a:cs typeface="宋体" panose="02010600030101010101" pitchFamily="2" charset="-122"/>
              </a:rPr>
              <a:t>并实施“空间科学办公室科普与教育战略计划”，强调开展各级教育，</a:t>
            </a:r>
            <a:r>
              <a:rPr lang="zh-CN" altLang="zh-CN" sz="2800" kern="100" dirty="0">
                <a:solidFill>
                  <a:srgbClr val="0000CC"/>
                </a:solidFill>
                <a:latin typeface="黑体" panose="02010609060101010101" pitchFamily="49" charset="-122"/>
                <a:ea typeface="黑体" panose="02010609060101010101" pitchFamily="49" charset="-122"/>
                <a:cs typeface="宋体" panose="02010600030101010101" pitchFamily="2" charset="-122"/>
              </a:rPr>
              <a:t>将教育资源开发重心由公众科普向</a:t>
            </a:r>
            <a:r>
              <a:rPr lang="en-US" altLang="zh-CN" sz="2800" kern="100"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K-12STEM</a:t>
            </a:r>
            <a:r>
              <a:rPr lang="zh-CN" altLang="zh-CN" sz="2800" kern="100" dirty="0">
                <a:solidFill>
                  <a:srgbClr val="0000CC"/>
                </a:solidFill>
                <a:latin typeface="黑体" panose="02010609060101010101" pitchFamily="49" charset="-122"/>
                <a:ea typeface="黑体" panose="02010609060101010101" pitchFamily="49" charset="-122"/>
                <a:cs typeface="宋体" panose="02010600030101010101" pitchFamily="2" charset="-122"/>
              </a:rPr>
              <a:t>教育</a:t>
            </a:r>
            <a:r>
              <a:rPr lang="zh-CN" altLang="zh-CN" sz="2800" kern="100" dirty="0" smtClean="0">
                <a:solidFill>
                  <a:srgbClr val="0000CC"/>
                </a:solidFill>
                <a:latin typeface="黑体" panose="02010609060101010101" pitchFamily="49" charset="-122"/>
                <a:ea typeface="黑体" panose="02010609060101010101" pitchFamily="49" charset="-122"/>
                <a:cs typeface="宋体" panose="02010600030101010101" pitchFamily="2" charset="-122"/>
              </a:rPr>
              <a:t>倾斜</a:t>
            </a:r>
            <a:r>
              <a:rPr lang="zh-CN" altLang="en-US" sz="2800" kern="100" dirty="0" smtClean="0">
                <a:solidFill>
                  <a:srgbClr val="0000CC"/>
                </a:solidFill>
                <a:latin typeface="黑体" panose="02010609060101010101" pitchFamily="49" charset="-122"/>
                <a:ea typeface="黑体" panose="02010609060101010101" pitchFamily="49" charset="-122"/>
                <a:cs typeface="宋体" panose="02010600030101010101" pitchFamily="2" charset="-122"/>
              </a:rPr>
              <a:t>。</a:t>
            </a:r>
            <a:endParaRPr lang="zh-CN" altLang="en-US" sz="2800" kern="100" dirty="0">
              <a:solidFill>
                <a:srgbClr val="0000CC"/>
              </a:solidFill>
              <a:latin typeface="黑体" panose="02010609060101010101" pitchFamily="49" charset="-122"/>
              <a:ea typeface="黑体" panose="02010609060101010101" pitchFamily="49" charset="-122"/>
              <a:cs typeface="宋体" panose="02010600030101010101" pitchFamily="2" charset="-122"/>
            </a:endParaRPr>
          </a:p>
        </p:txBody>
      </p:sp>
      <p:pic>
        <p:nvPicPr>
          <p:cNvPr id="3" name="图片 2"/>
          <p:cNvPicPr>
            <a:picLocks noChangeAspect="1"/>
          </p:cNvPicPr>
          <p:nvPr/>
        </p:nvPicPr>
        <p:blipFill>
          <a:blip r:embed="rId2"/>
          <a:stretch>
            <a:fillRect/>
          </a:stretch>
        </p:blipFill>
        <p:spPr>
          <a:xfrm>
            <a:off x="827584" y="188640"/>
            <a:ext cx="1943114" cy="785818"/>
          </a:xfrm>
          <a:prstGeom prst="rect">
            <a:avLst/>
          </a:prstGeom>
        </p:spPr>
      </p:pic>
      <p:sp>
        <p:nvSpPr>
          <p:cNvPr id="4" name="文本框 3"/>
          <p:cNvSpPr txBox="1"/>
          <p:nvPr/>
        </p:nvSpPr>
        <p:spPr>
          <a:xfrm>
            <a:off x="3743908" y="227606"/>
            <a:ext cx="1944216" cy="707886"/>
          </a:xfrm>
          <a:prstGeom prst="rect">
            <a:avLst/>
          </a:prstGeom>
          <a:noFill/>
        </p:spPr>
        <p:txBody>
          <a:bodyPr wrap="square" rtlCol="0">
            <a:spAutoFit/>
          </a:bodyPr>
          <a:lstStyle/>
          <a:p>
            <a:r>
              <a:rPr lang="en-US" altLang="zh-CN" sz="4000" dirty="0" smtClean="0">
                <a:solidFill>
                  <a:srgbClr val="FF0000"/>
                </a:solidFill>
                <a:latin typeface="Stencil" panose="040409050D0802020404" pitchFamily="82" charset="0"/>
              </a:rPr>
              <a:t>NASA</a:t>
            </a:r>
            <a:endParaRPr lang="zh-CN" altLang="en-US" sz="4000" dirty="0">
              <a:solidFill>
                <a:srgbClr val="FF0000"/>
              </a:solidFill>
              <a:latin typeface="Stencil" panose="040409050D0802020404" pitchFamily="82" charset="0"/>
            </a:endParaRPr>
          </a:p>
        </p:txBody>
      </p:sp>
    </p:spTree>
    <p:extLst>
      <p:ext uri="{BB962C8B-B14F-4D97-AF65-F5344CB8AC3E}">
        <p14:creationId xmlns:p14="http://schemas.microsoft.com/office/powerpoint/2010/main" val="42744471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1032" y="3356992"/>
            <a:ext cx="8712968" cy="2031325"/>
          </a:xfrm>
          <a:prstGeom prst="rect">
            <a:avLst/>
          </a:prstGeom>
        </p:spPr>
        <p:txBody>
          <a:bodyPr wrap="square">
            <a:spAutoFit/>
          </a:bodyPr>
          <a:lstStyle/>
          <a:p>
            <a:pPr>
              <a:lnSpc>
                <a:spcPct val="150000"/>
              </a:lnSpc>
            </a:pPr>
            <a:r>
              <a:rPr lang="en-US" altLang="zh-CN" sz="2800" kern="100" dirty="0">
                <a:latin typeface="黑体" panose="02010609060101010101" pitchFamily="49" charset="-122"/>
                <a:ea typeface="黑体" panose="02010609060101010101" pitchFamily="49" charset="-122"/>
                <a:cs typeface="宋体" panose="02010600030101010101" pitchFamily="2" charset="-122"/>
              </a:rPr>
              <a:t>2002</a:t>
            </a:r>
            <a:r>
              <a:rPr lang="zh-CN" altLang="en-US" sz="2800" kern="100" dirty="0">
                <a:latin typeface="黑体" panose="02010609060101010101" pitchFamily="49" charset="-122"/>
                <a:ea typeface="黑体" panose="02010609060101010101" pitchFamily="49" charset="-122"/>
                <a:cs typeface="宋体" panose="02010600030101010101" pitchFamily="2" charset="-122"/>
              </a:rPr>
              <a:t>年以来，</a:t>
            </a:r>
            <a:r>
              <a:rPr lang="en-US" altLang="zh-CN" sz="2800" kern="100" dirty="0">
                <a:latin typeface="黑体" panose="02010609060101010101" pitchFamily="49" charset="-122"/>
                <a:ea typeface="黑体" panose="02010609060101010101" pitchFamily="49" charset="-122"/>
                <a:cs typeface="宋体" panose="02010600030101010101" pitchFamily="2" charset="-122"/>
              </a:rPr>
              <a:t>NSF</a:t>
            </a:r>
            <a:r>
              <a:rPr lang="zh-CN" altLang="zh-CN" sz="2800" kern="100" dirty="0">
                <a:latin typeface="黑体" panose="02010609060101010101" pitchFamily="49" charset="-122"/>
                <a:ea typeface="黑体" panose="02010609060101010101" pitchFamily="49" charset="-122"/>
                <a:cs typeface="宋体" panose="02010600030101010101" pitchFamily="2" charset="-122"/>
              </a:rPr>
              <a:t>资助了近</a:t>
            </a:r>
            <a:r>
              <a:rPr lang="en-US" altLang="zh-CN" sz="2800" kern="100" dirty="0">
                <a:latin typeface="黑体" panose="02010609060101010101" pitchFamily="49" charset="-122"/>
                <a:ea typeface="黑体" panose="02010609060101010101" pitchFamily="49" charset="-122"/>
                <a:cs typeface="宋体" panose="02010600030101010101" pitchFamily="2" charset="-122"/>
              </a:rPr>
              <a:t>100</a:t>
            </a:r>
            <a:r>
              <a:rPr lang="zh-CN" altLang="zh-CN" sz="2800" kern="100" dirty="0">
                <a:latin typeface="黑体" panose="02010609060101010101" pitchFamily="49" charset="-122"/>
                <a:ea typeface="黑体" panose="02010609060101010101" pitchFamily="49" charset="-122"/>
                <a:cs typeface="宋体" panose="02010600030101010101" pitchFamily="2" charset="-122"/>
              </a:rPr>
              <a:t>个高等教育机构、</a:t>
            </a:r>
            <a:r>
              <a:rPr lang="en-US" altLang="zh-CN" sz="2800" kern="100" dirty="0" smtClean="0">
                <a:solidFill>
                  <a:srgbClr val="0000CC"/>
                </a:solidFill>
                <a:latin typeface="黑体" panose="02010609060101010101" pitchFamily="49" charset="-122"/>
                <a:ea typeface="黑体" panose="02010609060101010101" pitchFamily="49" charset="-122"/>
                <a:cs typeface="宋体" panose="02010600030101010101" pitchFamily="2" charset="-122"/>
              </a:rPr>
              <a:t>K-12</a:t>
            </a:r>
            <a:r>
              <a:rPr lang="zh-CN" altLang="en-US" sz="2800" kern="100" dirty="0" smtClean="0">
                <a:latin typeface="黑体" panose="02010609060101010101" pitchFamily="49" charset="-122"/>
                <a:ea typeface="黑体" panose="02010609060101010101" pitchFamily="49" charset="-122"/>
                <a:cs typeface="宋体" panose="02010600030101010101" pitchFamily="2" charset="-122"/>
              </a:rPr>
              <a:t>学校</a:t>
            </a:r>
            <a:r>
              <a:rPr lang="zh-CN" altLang="zh-CN" sz="2800" kern="100" dirty="0" smtClean="0">
                <a:latin typeface="黑体" panose="02010609060101010101" pitchFamily="49" charset="-122"/>
                <a:ea typeface="黑体" panose="02010609060101010101" pitchFamily="49" charset="-122"/>
                <a:cs typeface="宋体" panose="02010600030101010101" pitchFamily="2" charset="-122"/>
              </a:rPr>
              <a:t>、</a:t>
            </a:r>
            <a:r>
              <a:rPr lang="zh-CN" altLang="zh-CN" sz="2800" kern="100" dirty="0">
                <a:latin typeface="黑体" panose="02010609060101010101" pitchFamily="49" charset="-122"/>
                <a:ea typeface="黑体" panose="02010609060101010101" pitchFamily="49" charset="-122"/>
                <a:cs typeface="宋体" panose="02010600030101010101" pitchFamily="2" charset="-122"/>
              </a:rPr>
              <a:t>科研机构之间的合作</a:t>
            </a:r>
            <a:r>
              <a:rPr lang="zh-CN" altLang="zh-CN" sz="2800" kern="100" dirty="0">
                <a:latin typeface="黑体" panose="02010609060101010101" pitchFamily="49" charset="-122"/>
                <a:ea typeface="黑体" panose="02010609060101010101" pitchFamily="49" charset="-122"/>
                <a:cs typeface="宋体" panose="02010600030101010101" pitchFamily="2" charset="-122"/>
              </a:rPr>
              <a:t>。</a:t>
            </a:r>
            <a:endParaRPr lang="en-US" altLang="zh-CN" sz="2800" kern="100" dirty="0">
              <a:latin typeface="黑体" panose="02010609060101010101" pitchFamily="49" charset="-122"/>
              <a:ea typeface="黑体" panose="02010609060101010101" pitchFamily="49" charset="-122"/>
              <a:cs typeface="宋体" panose="02010600030101010101" pitchFamily="2" charset="-122"/>
            </a:endParaRPr>
          </a:p>
          <a:p>
            <a:pPr>
              <a:lnSpc>
                <a:spcPct val="150000"/>
              </a:lnSpc>
            </a:pPr>
            <a:r>
              <a:rPr lang="zh-CN" altLang="en-US" dirty="0" smtClean="0">
                <a:latin typeface="黑体" panose="02010609060101010101" pitchFamily="49" charset="-122"/>
                <a:ea typeface="黑体" panose="02010609060101010101" pitchFamily="49" charset="-122"/>
                <a:cs typeface="Times New Roman" panose="02020603050405020304" pitchFamily="18" charset="0"/>
              </a:rPr>
              <a:t>（</a:t>
            </a:r>
            <a:r>
              <a:rPr lang="zh-CN" altLang="zh-CN" dirty="0"/>
              <a:t>李小红</a:t>
            </a:r>
            <a:r>
              <a:rPr lang="en-US" altLang="zh-CN" dirty="0"/>
              <a:t>,</a:t>
            </a:r>
            <a:r>
              <a:rPr lang="zh-CN" altLang="zh-CN" dirty="0"/>
              <a:t>李玉娇</a:t>
            </a:r>
            <a:r>
              <a:rPr lang="en-US" altLang="zh-CN" dirty="0"/>
              <a:t>.</a:t>
            </a:r>
            <a:r>
              <a:rPr lang="zh-CN" altLang="zh-CN" dirty="0"/>
              <a:t>美国推进</a:t>
            </a:r>
            <a:r>
              <a:rPr lang="en-US" altLang="zh-CN" dirty="0"/>
              <a:t>STEM</a:t>
            </a:r>
            <a:r>
              <a:rPr lang="zh-CN" altLang="zh-CN" dirty="0"/>
              <a:t>教育的策略</a:t>
            </a:r>
            <a:r>
              <a:rPr lang="en-US" altLang="zh-CN" dirty="0"/>
              <a:t>[J].</a:t>
            </a:r>
            <a:r>
              <a:rPr lang="zh-CN" altLang="zh-CN" dirty="0"/>
              <a:t>比较教育研究</a:t>
            </a:r>
            <a:r>
              <a:rPr lang="en-US" altLang="zh-CN" dirty="0"/>
              <a:t>,2019(12</a:t>
            </a:r>
            <a:r>
              <a:rPr lang="en-US" altLang="zh-CN" dirty="0" smtClean="0"/>
              <a:t>)</a:t>
            </a:r>
            <a:r>
              <a:rPr lang="zh-CN" altLang="en-US" dirty="0" smtClean="0">
                <a:latin typeface="黑体" panose="02010609060101010101" pitchFamily="49" charset="-122"/>
                <a:ea typeface="黑体" panose="02010609060101010101" pitchFamily="49" charset="-122"/>
                <a:cs typeface="Times New Roman" panose="02020603050405020304" pitchFamily="18" charset="0"/>
              </a:rPr>
              <a:t>）</a:t>
            </a:r>
            <a:r>
              <a:rPr lang="en-US" altLang="zh-CN" sz="2800" dirty="0" smtClean="0">
                <a:latin typeface="黑体" panose="02010609060101010101" pitchFamily="49" charset="-122"/>
                <a:ea typeface="黑体" panose="02010609060101010101" pitchFamily="49" charset="-122"/>
              </a:rPr>
              <a:t> </a:t>
            </a:r>
            <a:endParaRPr lang="zh-CN" altLang="en-US" sz="2800" kern="100" dirty="0">
              <a:latin typeface="黑体" panose="02010609060101010101" pitchFamily="49" charset="-122"/>
              <a:ea typeface="黑体" panose="02010609060101010101" pitchFamily="49" charset="-122"/>
              <a:cs typeface="宋体" panose="02010600030101010101" pitchFamily="2" charset="-122"/>
            </a:endParaRPr>
          </a:p>
        </p:txBody>
      </p:sp>
      <p:pic>
        <p:nvPicPr>
          <p:cNvPr id="3" name="图片 2"/>
          <p:cNvPicPr>
            <a:picLocks noChangeAspect="1"/>
          </p:cNvPicPr>
          <p:nvPr/>
        </p:nvPicPr>
        <p:blipFill>
          <a:blip r:embed="rId2"/>
          <a:stretch>
            <a:fillRect/>
          </a:stretch>
        </p:blipFill>
        <p:spPr>
          <a:xfrm>
            <a:off x="827584" y="188640"/>
            <a:ext cx="1943114" cy="785818"/>
          </a:xfrm>
          <a:prstGeom prst="rect">
            <a:avLst/>
          </a:prstGeom>
        </p:spPr>
      </p:pic>
      <p:sp>
        <p:nvSpPr>
          <p:cNvPr id="4" name="文本框 3"/>
          <p:cNvSpPr txBox="1"/>
          <p:nvPr/>
        </p:nvSpPr>
        <p:spPr>
          <a:xfrm>
            <a:off x="3743908" y="227606"/>
            <a:ext cx="1944216" cy="707886"/>
          </a:xfrm>
          <a:prstGeom prst="rect">
            <a:avLst/>
          </a:prstGeom>
          <a:noFill/>
        </p:spPr>
        <p:txBody>
          <a:bodyPr wrap="square" rtlCol="0">
            <a:spAutoFit/>
          </a:bodyPr>
          <a:lstStyle/>
          <a:p>
            <a:r>
              <a:rPr lang="en-US" altLang="zh-CN" sz="4000" dirty="0" smtClean="0">
                <a:solidFill>
                  <a:srgbClr val="FF0000"/>
                </a:solidFill>
                <a:latin typeface="Stencil" panose="040409050D0802020404" pitchFamily="82" charset="0"/>
              </a:rPr>
              <a:t>NFC</a:t>
            </a:r>
            <a:endParaRPr lang="zh-CN" altLang="en-US" sz="4000" dirty="0">
              <a:solidFill>
                <a:srgbClr val="FF0000"/>
              </a:solidFill>
              <a:latin typeface="Stencil" panose="040409050D0802020404" pitchFamily="82" charset="0"/>
            </a:endParaRPr>
          </a:p>
        </p:txBody>
      </p:sp>
      <p:sp>
        <p:nvSpPr>
          <p:cNvPr id="5" name="矩形 4"/>
          <p:cNvSpPr/>
          <p:nvPr/>
        </p:nvSpPr>
        <p:spPr>
          <a:xfrm>
            <a:off x="446200" y="1700808"/>
            <a:ext cx="8374271" cy="1384995"/>
          </a:xfrm>
          <a:prstGeom prst="rect">
            <a:avLst/>
          </a:prstGeom>
        </p:spPr>
        <p:txBody>
          <a:bodyPr wrap="square">
            <a:spAutoFit/>
          </a:bodyPr>
          <a:lstStyle/>
          <a:p>
            <a:pPr>
              <a:lnSpc>
                <a:spcPct val="150000"/>
              </a:lnSpc>
            </a:pPr>
            <a:r>
              <a:rPr lang="zh-CN" altLang="en-US" sz="2800" kern="100" dirty="0">
                <a:latin typeface="黑体" panose="02010609060101010101" pitchFamily="49" charset="-122"/>
                <a:ea typeface="黑体" panose="02010609060101010101" pitchFamily="49" charset="-122"/>
                <a:cs typeface="宋体" panose="02010600030101010101" pitchFamily="2" charset="-122"/>
              </a:rPr>
              <a:t>美国实行国有科学数据“完全与开放”共享的政策，并设立财政专项资金支持科学数据共享建设。</a:t>
            </a:r>
            <a:endParaRPr lang="zh-CN" altLang="en-US" sz="2800" kern="100" dirty="0">
              <a:latin typeface="黑体" panose="02010609060101010101" pitchFamily="49" charset="-122"/>
              <a:ea typeface="黑体" panose="02010609060101010101" pitchFamily="49" charset="-122"/>
              <a:cs typeface="宋体" panose="02010600030101010101" pitchFamily="2" charset="-122"/>
            </a:endParaRPr>
          </a:p>
        </p:txBody>
      </p:sp>
    </p:spTree>
    <p:extLst>
      <p:ext uri="{BB962C8B-B14F-4D97-AF65-F5344CB8AC3E}">
        <p14:creationId xmlns:p14="http://schemas.microsoft.com/office/powerpoint/2010/main" val="3290717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827584" y="188640"/>
            <a:ext cx="1943114" cy="785818"/>
          </a:xfrm>
          <a:prstGeom prst="rect">
            <a:avLst/>
          </a:prstGeom>
        </p:spPr>
      </p:pic>
      <p:sp>
        <p:nvSpPr>
          <p:cNvPr id="4" name="文本框 3"/>
          <p:cNvSpPr txBox="1"/>
          <p:nvPr/>
        </p:nvSpPr>
        <p:spPr>
          <a:xfrm>
            <a:off x="3743908" y="227606"/>
            <a:ext cx="3204356" cy="707886"/>
          </a:xfrm>
          <a:prstGeom prst="rect">
            <a:avLst/>
          </a:prstGeom>
          <a:noFill/>
        </p:spPr>
        <p:txBody>
          <a:bodyPr wrap="square" rtlCol="0">
            <a:spAutoFit/>
          </a:bodyPr>
          <a:lstStyle/>
          <a:p>
            <a:r>
              <a:rPr lang="zh-CN" altLang="en-US" sz="4000" dirty="0">
                <a:solidFill>
                  <a:srgbClr val="FF0000"/>
                </a:solidFill>
                <a:latin typeface="方正粗黑宋简体" panose="02000000000000000000" pitchFamily="2" charset="-122"/>
                <a:ea typeface="方正粗黑宋简体" panose="02000000000000000000" pitchFamily="2" charset="-122"/>
              </a:rPr>
              <a:t>费米实验室</a:t>
            </a:r>
            <a:endParaRPr lang="zh-CN" altLang="en-US" sz="4000" dirty="0">
              <a:solidFill>
                <a:srgbClr val="FF0000"/>
              </a:solidFill>
              <a:latin typeface="方正粗黑宋简体" panose="02000000000000000000" pitchFamily="2" charset="-122"/>
              <a:ea typeface="方正粗黑宋简体" panose="02000000000000000000" pitchFamily="2" charset="-122"/>
            </a:endParaRPr>
          </a:p>
        </p:txBody>
      </p:sp>
      <p:pic>
        <p:nvPicPr>
          <p:cNvPr id="5" name="图片 4"/>
          <p:cNvPicPr>
            <a:picLocks noChangeAspect="1"/>
          </p:cNvPicPr>
          <p:nvPr/>
        </p:nvPicPr>
        <p:blipFill>
          <a:blip r:embed="rId3"/>
          <a:stretch>
            <a:fillRect/>
          </a:stretch>
        </p:blipFill>
        <p:spPr>
          <a:xfrm>
            <a:off x="295061" y="1142971"/>
            <a:ext cx="8662711" cy="4214292"/>
          </a:xfrm>
          <a:prstGeom prst="rect">
            <a:avLst/>
          </a:prstGeom>
        </p:spPr>
      </p:pic>
      <p:sp>
        <p:nvSpPr>
          <p:cNvPr id="6" name="矩形 5"/>
          <p:cNvSpPr/>
          <p:nvPr/>
        </p:nvSpPr>
        <p:spPr>
          <a:xfrm>
            <a:off x="549147" y="5357263"/>
            <a:ext cx="8568952" cy="1200329"/>
          </a:xfrm>
          <a:prstGeom prst="rect">
            <a:avLst/>
          </a:prstGeom>
        </p:spPr>
        <p:txBody>
          <a:bodyPr wrap="square">
            <a:spAutoFit/>
          </a:bodyPr>
          <a:lstStyle/>
          <a:p>
            <a:pPr>
              <a:lnSpc>
                <a:spcPct val="150000"/>
              </a:lnSpc>
            </a:pPr>
            <a:r>
              <a:rPr lang="zh-CN" altLang="en-US" sz="2400" kern="100" dirty="0">
                <a:latin typeface="黑体" panose="02010609060101010101" pitchFamily="49" charset="-122"/>
                <a:ea typeface="黑体" panose="02010609060101010101" pitchFamily="49" charset="-122"/>
                <a:cs typeface="宋体" panose="02010600030101010101" pitchFamily="2" charset="-122"/>
              </a:rPr>
              <a:t>费米实验室将其教育宗旨确立为“</a:t>
            </a:r>
            <a:r>
              <a:rPr lang="zh-CN" altLang="en-US" sz="2400" kern="100" dirty="0">
                <a:solidFill>
                  <a:srgbClr val="0000CC"/>
                </a:solidFill>
                <a:latin typeface="黑体" panose="02010609060101010101" pitchFamily="49" charset="-122"/>
                <a:ea typeface="黑体" panose="02010609060101010101" pitchFamily="49" charset="-122"/>
                <a:cs typeface="宋体" panose="02010600030101010101" pitchFamily="2" charset="-122"/>
              </a:rPr>
              <a:t>将科学教育带到你身边</a:t>
            </a:r>
            <a:r>
              <a:rPr lang="zh-CN" altLang="en-US" sz="2400" kern="100" dirty="0">
                <a:latin typeface="黑体" panose="02010609060101010101" pitchFamily="49" charset="-122"/>
                <a:ea typeface="黑体" panose="02010609060101010101" pitchFamily="49" charset="-122"/>
                <a:cs typeface="宋体" panose="02010600030101010101" pitchFamily="2" charset="-122"/>
              </a:rPr>
              <a:t>”，其跨学科科学数据课程目标定位于“</a:t>
            </a:r>
            <a:r>
              <a:rPr lang="zh-CN" altLang="en-US" sz="2400" kern="100" dirty="0">
                <a:solidFill>
                  <a:srgbClr val="0000CC"/>
                </a:solidFill>
                <a:latin typeface="黑体" panose="02010609060101010101" pitchFamily="49" charset="-122"/>
                <a:ea typeface="黑体" panose="02010609060101010101" pitchFamily="49" charset="-122"/>
                <a:cs typeface="宋体" panose="02010600030101010101" pitchFamily="2" charset="-122"/>
              </a:rPr>
              <a:t>科学性与教育性并存</a:t>
            </a:r>
            <a:r>
              <a:rPr lang="zh-CN" altLang="en-US" sz="2400" kern="100" dirty="0">
                <a:latin typeface="黑体" panose="02010609060101010101" pitchFamily="49" charset="-122"/>
                <a:ea typeface="黑体" panose="02010609060101010101" pitchFamily="49" charset="-122"/>
                <a:cs typeface="宋体" panose="02010600030101010101" pitchFamily="2" charset="-122"/>
              </a:rPr>
              <a:t>”</a:t>
            </a:r>
            <a:endParaRPr lang="zh-CN" altLang="en-US" sz="2400" kern="100" dirty="0">
              <a:latin typeface="黑体" panose="02010609060101010101" pitchFamily="49" charset="-122"/>
              <a:ea typeface="黑体" panose="02010609060101010101" pitchFamily="49" charset="-122"/>
              <a:cs typeface="宋体" panose="02010600030101010101" pitchFamily="2" charset="-122"/>
            </a:endParaRPr>
          </a:p>
        </p:txBody>
      </p:sp>
    </p:spTree>
    <p:extLst>
      <p:ext uri="{BB962C8B-B14F-4D97-AF65-F5344CB8AC3E}">
        <p14:creationId xmlns:p14="http://schemas.microsoft.com/office/powerpoint/2010/main" val="24701102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5935" y="260648"/>
            <a:ext cx="8848872" cy="4530031"/>
          </a:xfrm>
          <a:prstGeom prst="rect">
            <a:avLst/>
          </a:prstGeom>
        </p:spPr>
      </p:pic>
      <p:sp>
        <p:nvSpPr>
          <p:cNvPr id="2" name="矩形 1"/>
          <p:cNvSpPr/>
          <p:nvPr/>
        </p:nvSpPr>
        <p:spPr>
          <a:xfrm>
            <a:off x="755576" y="5229200"/>
            <a:ext cx="7056784" cy="646331"/>
          </a:xfrm>
          <a:prstGeom prst="rect">
            <a:avLst/>
          </a:prstGeom>
        </p:spPr>
        <p:txBody>
          <a:bodyPr wrap="square">
            <a:spAutoFit/>
          </a:bodyPr>
          <a:lstStyle/>
          <a:p>
            <a:r>
              <a:rPr lang="zh-CN" altLang="en-US" dirty="0" smtClean="0"/>
              <a:t>郭庆</a:t>
            </a:r>
            <a:r>
              <a:rPr lang="en-US" altLang="zh-CN" dirty="0" smtClean="0"/>
              <a:t>,</a:t>
            </a:r>
            <a:r>
              <a:rPr lang="zh-CN" altLang="en-US" dirty="0" smtClean="0"/>
              <a:t>乔翠兰*</a:t>
            </a:r>
            <a:r>
              <a:rPr lang="en-US" altLang="zh-CN" dirty="0" smtClean="0"/>
              <a:t>,</a:t>
            </a:r>
            <a:r>
              <a:rPr lang="zh-CN" altLang="en-US" dirty="0" smtClean="0"/>
              <a:t>伍</a:t>
            </a:r>
            <a:r>
              <a:rPr lang="zh-CN" altLang="en-US" dirty="0"/>
              <a:t>远</a:t>
            </a:r>
            <a:r>
              <a:rPr lang="zh-CN" altLang="en-US" dirty="0" smtClean="0"/>
              <a:t>岳</a:t>
            </a:r>
            <a:r>
              <a:rPr lang="en-US" altLang="zh-CN" dirty="0" smtClean="0"/>
              <a:t>.</a:t>
            </a:r>
            <a:r>
              <a:rPr lang="zh-CN" altLang="en-US" dirty="0" smtClean="0"/>
              <a:t>科学</a:t>
            </a:r>
            <a:r>
              <a:rPr lang="zh-CN" altLang="en-US" dirty="0"/>
              <a:t>素养的跨学科发展及其</a:t>
            </a:r>
            <a:r>
              <a:rPr lang="zh-CN" altLang="en-US" dirty="0" smtClean="0"/>
              <a:t>实现</a:t>
            </a:r>
            <a:r>
              <a:rPr lang="en-US" altLang="zh-CN" dirty="0" smtClean="0"/>
              <a:t>_</a:t>
            </a:r>
            <a:r>
              <a:rPr lang="zh-CN" altLang="en-US" dirty="0" smtClean="0"/>
              <a:t>美国费米实验室基于</a:t>
            </a:r>
            <a:r>
              <a:rPr lang="zh-CN" altLang="en-US" dirty="0"/>
              <a:t>科学数据的课程开发之</a:t>
            </a:r>
            <a:r>
              <a:rPr lang="zh-CN" altLang="en-US" dirty="0" smtClean="0"/>
              <a:t>启示</a:t>
            </a:r>
            <a:r>
              <a:rPr lang="en-US" altLang="zh-CN" dirty="0" smtClean="0"/>
              <a:t>[J],2020(9).</a:t>
            </a:r>
            <a:endParaRPr lang="zh-CN" altLang="en-US" dirty="0"/>
          </a:p>
        </p:txBody>
      </p:sp>
    </p:spTree>
    <p:extLst>
      <p:ext uri="{BB962C8B-B14F-4D97-AF65-F5344CB8AC3E}">
        <p14:creationId xmlns:p14="http://schemas.microsoft.com/office/powerpoint/2010/main" val="31390455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文本框 4"/>
          <p:cNvSpPr txBox="1">
            <a:spLocks noChangeArrowheads="1"/>
          </p:cNvSpPr>
          <p:nvPr/>
        </p:nvSpPr>
        <p:spPr bwMode="auto">
          <a:xfrm>
            <a:off x="1979613" y="6092825"/>
            <a:ext cx="6337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LIGO</a:t>
            </a:r>
            <a:r>
              <a:rPr kumimoji="0" lang="zh-CN" altLang="en-US" sz="2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400" b="1" i="0" u="none" strike="noStrike" kern="1200" cap="none" spc="0" normalizeH="0" baseline="0" noProof="0">
                <a:ln>
                  <a:noFill/>
                </a:ln>
                <a:solidFill>
                  <a:prstClr val="black"/>
                </a:solidFill>
                <a:effectLst/>
                <a:uLnTx/>
                <a:uFillTx/>
                <a:latin typeface="Verdana" panose="020B0604030504040204" pitchFamily="34" charset="0"/>
                <a:ea typeface="宋体" panose="02010600030101010101" pitchFamily="2" charset="-122"/>
                <a:cs typeface="+mn-cs"/>
              </a:rPr>
              <a:t>USA</a:t>
            </a:r>
            <a:r>
              <a:rPr kumimoji="0" lang="zh-CN" altLang="en-US" sz="2400" b="1" i="0" u="none" strike="noStrike" kern="1200" cap="none" spc="0" normalizeH="0" baseline="0" noProof="0">
                <a:ln>
                  <a:noFill/>
                </a:ln>
                <a:solidFill>
                  <a:prstClr val="black"/>
                </a:solidFill>
                <a:effectLst/>
                <a:uLnTx/>
                <a:uFillTx/>
                <a:latin typeface="Verdana" panose="020B0604030504040204" pitchFamily="34" charset="0"/>
                <a:ea typeface="宋体" panose="02010600030101010101" pitchFamily="2" charset="-122"/>
                <a:cs typeface="+mn-cs"/>
              </a:rPr>
              <a:t>，</a:t>
            </a:r>
            <a:r>
              <a:rPr kumimoji="0" lang="en-US" altLang="zh-CN" sz="2400" b="0" i="0" u="none" strike="noStrike" kern="1200" cap="none" spc="0" normalizeH="0" baseline="0" noProof="0">
                <a:ln>
                  <a:noFill/>
                </a:ln>
                <a:solidFill>
                  <a:prstClr val="black"/>
                </a:solidFill>
                <a:effectLst/>
                <a:uLnTx/>
                <a:uFillTx/>
                <a:latin typeface="Verdana" panose="020B0604030504040204" pitchFamily="34" charset="0"/>
                <a:ea typeface="宋体" panose="02010600030101010101" pitchFamily="2" charset="-122"/>
                <a:cs typeface="+mn-cs"/>
              </a:rPr>
              <a:t>Livingston &amp; Hanford</a:t>
            </a:r>
            <a:endParaRPr kumimoji="0" lang="zh-CN" altLang="en-US" sz="2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3011"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435" y="1064170"/>
            <a:ext cx="7200478" cy="497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3"/>
          <a:stretch>
            <a:fillRect/>
          </a:stretch>
        </p:blipFill>
        <p:spPr>
          <a:xfrm>
            <a:off x="827584" y="188640"/>
            <a:ext cx="1943114" cy="785818"/>
          </a:xfrm>
          <a:prstGeom prst="rect">
            <a:avLst/>
          </a:prstGeom>
        </p:spPr>
      </p:pic>
      <p:sp>
        <p:nvSpPr>
          <p:cNvPr id="5" name="文本框 4"/>
          <p:cNvSpPr txBox="1"/>
          <p:nvPr/>
        </p:nvSpPr>
        <p:spPr>
          <a:xfrm>
            <a:off x="3743908" y="227606"/>
            <a:ext cx="3204356" cy="707886"/>
          </a:xfrm>
          <a:prstGeom prst="rect">
            <a:avLst/>
          </a:prstGeom>
          <a:noFill/>
        </p:spPr>
        <p:txBody>
          <a:bodyPr wrap="square" rtlCol="0">
            <a:spAutoFit/>
          </a:bodyPr>
          <a:lstStyle/>
          <a:p>
            <a:r>
              <a:rPr lang="en-US" altLang="zh-CN" sz="4000" dirty="0" smtClean="0">
                <a:solidFill>
                  <a:srgbClr val="FF0000"/>
                </a:solidFill>
                <a:latin typeface="方正粗黑宋简体" panose="02000000000000000000" pitchFamily="2" charset="-122"/>
                <a:ea typeface="方正粗黑宋简体" panose="02000000000000000000" pitchFamily="2" charset="-122"/>
              </a:rPr>
              <a:t>LIGO</a:t>
            </a:r>
            <a:endParaRPr lang="zh-CN" altLang="en-US" sz="4000" dirty="0">
              <a:solidFill>
                <a:srgbClr val="FF0000"/>
              </a:solidFill>
              <a:latin typeface="方正粗黑宋简体" panose="02000000000000000000" pitchFamily="2" charset="-122"/>
              <a:ea typeface="方正粗黑宋简体" panose="02000000000000000000" pitchFamily="2" charset="-122"/>
            </a:endParaRPr>
          </a:p>
        </p:txBody>
      </p:sp>
    </p:spTree>
    <p:extLst>
      <p:ext uri="{BB962C8B-B14F-4D97-AF65-F5344CB8AC3E}">
        <p14:creationId xmlns:p14="http://schemas.microsoft.com/office/powerpoint/2010/main" val="399899682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组合 1"/>
          <p:cNvGrpSpPr>
            <a:grpSpLocks/>
          </p:cNvGrpSpPr>
          <p:nvPr/>
        </p:nvGrpSpPr>
        <p:grpSpPr bwMode="auto">
          <a:xfrm>
            <a:off x="0" y="857250"/>
            <a:ext cx="3851275" cy="5143500"/>
            <a:chOff x="-1687901" y="0"/>
            <a:chExt cx="6871401" cy="5143500"/>
          </a:xfrm>
        </p:grpSpPr>
        <p:sp>
          <p:nvSpPr>
            <p:cNvPr id="3" name="Rectangle 5"/>
            <p:cNvSpPr>
              <a:spLocks noChangeArrowheads="1"/>
            </p:cNvSpPr>
            <p:nvPr/>
          </p:nvSpPr>
          <p:spPr bwMode="auto">
            <a:xfrm>
              <a:off x="-1687901" y="0"/>
              <a:ext cx="4925543" cy="51435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lstStyle/>
            <a:p>
              <a:pPr defTabSz="685800" eaLnBrk="1" fontAlgn="auto" hangingPunct="1">
                <a:spcBef>
                  <a:spcPts val="0"/>
                </a:spcBef>
                <a:spcAft>
                  <a:spcPts val="0"/>
                </a:spcAft>
                <a:defRPr/>
              </a:pPr>
              <a:endParaRPr lang="zh-CN" altLang="en-US" sz="1279">
                <a:solidFill>
                  <a:prstClr val="black"/>
                </a:solidFill>
                <a:latin typeface="Calibri"/>
              </a:endParaRPr>
            </a:p>
          </p:txBody>
        </p:sp>
        <p:grpSp>
          <p:nvGrpSpPr>
            <p:cNvPr id="25650" name="组合 3"/>
            <p:cNvGrpSpPr>
              <a:grpSpLocks/>
            </p:cNvGrpSpPr>
            <p:nvPr/>
          </p:nvGrpSpPr>
          <p:grpSpPr bwMode="auto">
            <a:xfrm>
              <a:off x="-1687901" y="1419311"/>
              <a:ext cx="6871401" cy="2468018"/>
              <a:chOff x="-1687901" y="1440287"/>
              <a:chExt cx="6871401" cy="2052526"/>
            </a:xfrm>
          </p:grpSpPr>
          <p:sp>
            <p:nvSpPr>
              <p:cNvPr id="5" name="Rectangle 7"/>
              <p:cNvSpPr>
                <a:spLocks noChangeArrowheads="1"/>
              </p:cNvSpPr>
              <p:nvPr/>
            </p:nvSpPr>
            <p:spPr bwMode="auto">
              <a:xfrm>
                <a:off x="-1687901" y="1440215"/>
                <a:ext cx="6871401" cy="170179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lstStyle/>
              <a:p>
                <a:pPr defTabSz="685800" eaLnBrk="1" fontAlgn="auto" hangingPunct="1">
                  <a:spcBef>
                    <a:spcPts val="0"/>
                  </a:spcBef>
                  <a:spcAft>
                    <a:spcPts val="0"/>
                  </a:spcAft>
                  <a:defRPr/>
                </a:pPr>
                <a:endParaRPr lang="zh-CN" altLang="en-US" sz="1279">
                  <a:solidFill>
                    <a:prstClr val="black"/>
                  </a:solidFill>
                  <a:latin typeface="Calibri"/>
                </a:endParaRPr>
              </a:p>
            </p:txBody>
          </p:sp>
          <p:sp>
            <p:nvSpPr>
              <p:cNvPr id="6" name="Freeform 8"/>
              <p:cNvSpPr/>
              <p:nvPr/>
            </p:nvSpPr>
            <p:spPr bwMode="auto">
              <a:xfrm>
                <a:off x="3237642" y="3142010"/>
                <a:ext cx="1945858" cy="351185"/>
              </a:xfrm>
              <a:custGeom>
                <a:avLst/>
                <a:gdLst>
                  <a:gd name="T0" fmla="*/ 0 w 615"/>
                  <a:gd name="T1" fmla="*/ 0 h 111"/>
                  <a:gd name="T2" fmla="*/ 615 w 615"/>
                  <a:gd name="T3" fmla="*/ 0 h 111"/>
                  <a:gd name="T4" fmla="*/ 0 w 615"/>
                  <a:gd name="T5" fmla="*/ 111 h 111"/>
                  <a:gd name="T6" fmla="*/ 0 w 615"/>
                  <a:gd name="T7" fmla="*/ 0 h 111"/>
                </a:gdLst>
                <a:ahLst/>
                <a:cxnLst>
                  <a:cxn ang="0">
                    <a:pos x="T0" y="T1"/>
                  </a:cxn>
                  <a:cxn ang="0">
                    <a:pos x="T2" y="T3"/>
                  </a:cxn>
                  <a:cxn ang="0">
                    <a:pos x="T4" y="T5"/>
                  </a:cxn>
                  <a:cxn ang="0">
                    <a:pos x="T6" y="T7"/>
                  </a:cxn>
                </a:cxnLst>
                <a:rect l="0" t="0" r="r" b="b"/>
                <a:pathLst>
                  <a:path w="615" h="111">
                    <a:moveTo>
                      <a:pt x="0" y="0"/>
                    </a:moveTo>
                    <a:lnTo>
                      <a:pt x="615" y="0"/>
                    </a:lnTo>
                    <a:lnTo>
                      <a:pt x="0" y="111"/>
                    </a:lnTo>
                    <a:lnTo>
                      <a:pt x="0" y="0"/>
                    </a:lnTo>
                    <a:close/>
                  </a:path>
                </a:pathLst>
              </a:custGeom>
              <a:solidFill>
                <a:schemeClr val="bg2">
                  <a:lumMod val="85000"/>
                </a:schemeClr>
              </a:solidFill>
              <a:ln>
                <a:noFill/>
              </a:ln>
              <a:extLst>
                <a:ext uri="{91240B29-F687-4F45-9708-019B960494DF}">
                  <a14:hiddenLine xmlns:a14="http://schemas.microsoft.com/office/drawing/2010/main" w="9525">
                    <a:solidFill>
                      <a:srgbClr val="000000"/>
                    </a:solidFill>
                    <a:round/>
                  </a14:hiddenLine>
                </a:ext>
              </a:extLst>
            </p:spPr>
            <p:txBody>
              <a:bodyPr lIns="91435" tIns="45717" rIns="91435" bIns="45717"/>
              <a:lstStyle/>
              <a:p>
                <a:pPr defTabSz="685800" eaLnBrk="1" fontAlgn="auto" hangingPunct="1">
                  <a:spcBef>
                    <a:spcPts val="0"/>
                  </a:spcBef>
                  <a:spcAft>
                    <a:spcPts val="0"/>
                  </a:spcAft>
                  <a:defRPr/>
                </a:pPr>
                <a:endParaRPr lang="zh-CN" altLang="en-US" sz="1279">
                  <a:solidFill>
                    <a:prstClr val="black"/>
                  </a:solidFill>
                  <a:latin typeface="Calibri"/>
                </a:endParaRPr>
              </a:p>
            </p:txBody>
          </p:sp>
        </p:grpSp>
      </p:grpSp>
      <p:grpSp>
        <p:nvGrpSpPr>
          <p:cNvPr id="7" name="组合 6"/>
          <p:cNvGrpSpPr/>
          <p:nvPr/>
        </p:nvGrpSpPr>
        <p:grpSpPr>
          <a:xfrm>
            <a:off x="7462699" y="675920"/>
            <a:ext cx="1023974" cy="1187811"/>
            <a:chOff x="1319382" y="150709"/>
            <a:chExt cx="1489821" cy="1728192"/>
          </a:xfrm>
          <a:effectLst>
            <a:outerShdw blurRad="317500" dist="127000" dir="2700000" algn="tl" rotWithShape="0">
              <a:prstClr val="black">
                <a:alpha val="40000"/>
              </a:prstClr>
            </a:outerShdw>
          </a:effectLst>
        </p:grpSpPr>
        <p:sp>
          <p:nvSpPr>
            <p:cNvPr id="8" name="六边形 7"/>
            <p:cNvSpPr/>
            <p:nvPr/>
          </p:nvSpPr>
          <p:spPr>
            <a:xfrm rot="5400000">
              <a:off x="1200197" y="269894"/>
              <a:ext cx="1728192" cy="1489821"/>
            </a:xfrm>
            <a:prstGeom prst="hexagon">
              <a:avLst/>
            </a:prstGeom>
            <a:gradFill flip="none" rotWithShape="1">
              <a:gsLst>
                <a:gs pos="50000">
                  <a:schemeClr val="bg1">
                    <a:lumMod val="95000"/>
                  </a:schemeClr>
                </a:gs>
                <a:gs pos="100000">
                  <a:schemeClr val="bg1">
                    <a:lumMod val="85000"/>
                  </a:schemeClr>
                </a:gs>
                <a:gs pos="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endParaRPr lang="zh-CN" altLang="en-US" sz="784">
                <a:solidFill>
                  <a:prstClr val="white"/>
                </a:solidFill>
              </a:endParaRPr>
            </a:p>
          </p:txBody>
        </p:sp>
        <p:sp>
          <p:nvSpPr>
            <p:cNvPr id="9" name="六边形 8"/>
            <p:cNvSpPr/>
            <p:nvPr/>
          </p:nvSpPr>
          <p:spPr>
            <a:xfrm rot="5400000">
              <a:off x="1300555" y="356409"/>
              <a:ext cx="1527476" cy="1316790"/>
            </a:xfrm>
            <a:prstGeom prst="hexagon">
              <a:avLst/>
            </a:prstGeom>
            <a:gradFill flip="none" rotWithShape="1">
              <a:gsLst>
                <a:gs pos="48000">
                  <a:schemeClr val="bg1"/>
                </a:gs>
                <a:gs pos="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endParaRPr lang="zh-CN" altLang="en-US" sz="784" dirty="0">
                <a:solidFill>
                  <a:prstClr val="white"/>
                </a:solidFill>
              </a:endParaRPr>
            </a:p>
          </p:txBody>
        </p:sp>
        <p:sp>
          <p:nvSpPr>
            <p:cNvPr id="10" name="矩形 259"/>
            <p:cNvSpPr>
              <a:spLocks noChangeArrowheads="1"/>
            </p:cNvSpPr>
            <p:nvPr/>
          </p:nvSpPr>
          <p:spPr bwMode="auto">
            <a:xfrm>
              <a:off x="1457601" y="641371"/>
              <a:ext cx="1213382" cy="674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557213" lvl="1" indent="-214313" defTabSz="685800" eaLnBrk="1" fontAlgn="auto" hangingPunct="1">
                <a:spcAft>
                  <a:spcPts val="0"/>
                </a:spcAft>
                <a:buFont typeface="Arial" panose="020B0604020202020204" pitchFamily="34" charset="0"/>
                <a:buNone/>
                <a:defRPr/>
              </a:pPr>
              <a:endParaRPr lang="zh-CN" altLang="en-US" sz="3011" b="1" cap="all" dirty="0">
                <a:solidFill>
                  <a:srgbClr val="0070C0"/>
                </a:solidFill>
                <a:latin typeface="Arial" panose="020B0604020202020204" pitchFamily="34" charset="0"/>
                <a:cs typeface="Arial" panose="020B0604020202020204" pitchFamily="34" charset="0"/>
              </a:endParaRPr>
            </a:p>
          </p:txBody>
        </p:sp>
      </p:grpSp>
      <p:sp>
        <p:nvSpPr>
          <p:cNvPr id="11" name="文本框 10"/>
          <p:cNvSpPr txBox="1"/>
          <p:nvPr/>
        </p:nvSpPr>
        <p:spPr>
          <a:xfrm flipH="1">
            <a:off x="7524750" y="981075"/>
            <a:ext cx="962025" cy="400050"/>
          </a:xfrm>
          <a:prstGeom prst="rect">
            <a:avLst/>
          </a:prstGeom>
          <a:noFill/>
        </p:spPr>
        <p:txBody>
          <a:bodyPr>
            <a:spAutoFit/>
          </a:bodyPr>
          <a:lstStyle/>
          <a:p>
            <a:pPr algn="ctr" defTabSz="685800" eaLnBrk="1" fontAlgn="auto" hangingPunct="1">
              <a:spcBef>
                <a:spcPts val="0"/>
              </a:spcBef>
              <a:spcAft>
                <a:spcPts val="0"/>
              </a:spcAft>
              <a:defRPr/>
            </a:pPr>
            <a:r>
              <a:rPr lang="zh-CN" altLang="en-US" sz="1999" b="1" dirty="0">
                <a:solidFill>
                  <a:srgbClr val="0070C0"/>
                </a:solidFill>
                <a:latin typeface="微软雅黑" panose="020B0503020204020204" pitchFamily="34" charset="-122"/>
                <a:ea typeface="微软雅黑" panose="020B0503020204020204" pitchFamily="34" charset="-122"/>
              </a:rPr>
              <a:t>目录</a:t>
            </a:r>
          </a:p>
        </p:txBody>
      </p:sp>
      <p:sp>
        <p:nvSpPr>
          <p:cNvPr id="25605" name="文本框 11"/>
          <p:cNvSpPr txBox="1">
            <a:spLocks noChangeArrowheads="1"/>
          </p:cNvSpPr>
          <p:nvPr/>
        </p:nvSpPr>
        <p:spPr bwMode="auto">
          <a:xfrm flipH="1">
            <a:off x="7524750" y="1270000"/>
            <a:ext cx="962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algn="ctr" eaLnBrk="1" hangingPunct="1"/>
            <a:r>
              <a:rPr lang="en-US" altLang="zh-CN" sz="1200" b="1">
                <a:solidFill>
                  <a:srgbClr val="0070C0"/>
                </a:solidFill>
                <a:latin typeface="微软雅黑" panose="020B0503020204020204" pitchFamily="34" charset="-122"/>
                <a:ea typeface="微软雅黑" panose="020B0503020204020204" pitchFamily="34" charset="-122"/>
              </a:rPr>
              <a:t>Contents</a:t>
            </a:r>
          </a:p>
        </p:txBody>
      </p:sp>
      <p:pic>
        <p:nvPicPr>
          <p:cNvPr id="25606" name="图片 8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195513"/>
            <a:ext cx="3779838"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7" descr="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99972">
            <a:off x="3065463" y="2520950"/>
            <a:ext cx="6111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18" desc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60807">
            <a:off x="2478088" y="3425825"/>
            <a:ext cx="566737"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9" descr="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18992">
            <a:off x="2381250" y="2262188"/>
            <a:ext cx="4476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20" descr="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8713" y="2771775"/>
            <a:ext cx="4921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22" descr="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276333">
            <a:off x="1154113" y="2989263"/>
            <a:ext cx="7080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文本框 92"/>
          <p:cNvSpPr txBox="1">
            <a:spLocks noChangeArrowheads="1"/>
          </p:cNvSpPr>
          <p:nvPr/>
        </p:nvSpPr>
        <p:spPr bwMode="auto">
          <a:xfrm>
            <a:off x="5229225" y="2386013"/>
            <a:ext cx="19716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r>
              <a:rPr lang="zh-CN" altLang="en-US" sz="2000" b="1" dirty="0" smtClean="0">
                <a:latin typeface="微软雅黑" panose="020B0503020204020204" pitchFamily="34" charset="-122"/>
                <a:ea typeface="微软雅黑" panose="020B0503020204020204" pitchFamily="34" charset="-122"/>
              </a:rPr>
              <a:t>核心素养</a:t>
            </a:r>
            <a:endParaRPr lang="zh-CN" altLang="en-US" sz="2000" b="1" dirty="0">
              <a:latin typeface="微软雅黑" panose="020B0503020204020204" pitchFamily="34" charset="-122"/>
              <a:ea typeface="微软雅黑" panose="020B0503020204020204" pitchFamily="34" charset="-122"/>
            </a:endParaRPr>
          </a:p>
        </p:txBody>
      </p:sp>
      <p:sp>
        <p:nvSpPr>
          <p:cNvPr id="25613" name="文本框 93"/>
          <p:cNvSpPr txBox="1">
            <a:spLocks noChangeArrowheads="1"/>
          </p:cNvSpPr>
          <p:nvPr/>
        </p:nvSpPr>
        <p:spPr bwMode="auto">
          <a:xfrm>
            <a:off x="5291138" y="3709988"/>
            <a:ext cx="1606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r>
              <a:rPr lang="zh-CN" altLang="en-US" b="1" dirty="0" smtClean="0">
                <a:latin typeface="微软雅黑" panose="020B0503020204020204" pitchFamily="34" charset="-122"/>
                <a:ea typeface="微软雅黑" panose="020B0503020204020204" pitchFamily="34" charset="-122"/>
              </a:rPr>
              <a:t>科学数据</a:t>
            </a:r>
            <a:endParaRPr lang="zh-CN" altLang="en-US" b="1" dirty="0">
              <a:latin typeface="微软雅黑" panose="020B0503020204020204" pitchFamily="34" charset="-122"/>
              <a:ea typeface="微软雅黑" panose="020B0503020204020204" pitchFamily="34" charset="-122"/>
            </a:endParaRPr>
          </a:p>
        </p:txBody>
      </p:sp>
      <p:sp>
        <p:nvSpPr>
          <p:cNvPr id="25614" name="文本框 94"/>
          <p:cNvSpPr txBox="1">
            <a:spLocks noChangeArrowheads="1"/>
          </p:cNvSpPr>
          <p:nvPr/>
        </p:nvSpPr>
        <p:spPr bwMode="auto">
          <a:xfrm>
            <a:off x="5351463" y="5173663"/>
            <a:ext cx="16090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eaLnBrk="1" hangingPunct="1"/>
            <a:r>
              <a:rPr lang="zh-CN" altLang="en-US" b="1" dirty="0" smtClean="0">
                <a:latin typeface="微软雅黑" panose="020B0503020204020204" pitchFamily="34" charset="-122"/>
                <a:ea typeface="微软雅黑" panose="020B0503020204020204" pitchFamily="34" charset="-122"/>
              </a:rPr>
              <a:t>教育科普转化</a:t>
            </a:r>
            <a:endParaRPr lang="zh-CN" altLang="en-US" b="1" dirty="0">
              <a:latin typeface="微软雅黑" panose="020B0503020204020204" pitchFamily="34" charset="-122"/>
              <a:ea typeface="微软雅黑" panose="020B0503020204020204" pitchFamily="34" charset="-122"/>
            </a:endParaRPr>
          </a:p>
        </p:txBody>
      </p:sp>
      <p:grpSp>
        <p:nvGrpSpPr>
          <p:cNvPr id="25615" name="组合 65"/>
          <p:cNvGrpSpPr>
            <a:grpSpLocks/>
          </p:cNvGrpSpPr>
          <p:nvPr/>
        </p:nvGrpSpPr>
        <p:grpSpPr bwMode="auto">
          <a:xfrm>
            <a:off x="4481513" y="2251075"/>
            <a:ext cx="2435225" cy="528638"/>
            <a:chOff x="4721209" y="1793328"/>
            <a:chExt cx="3246544" cy="705747"/>
          </a:xfrm>
        </p:grpSpPr>
        <p:sp>
          <p:nvSpPr>
            <p:cNvPr id="67" name="任意多边形 66"/>
            <p:cNvSpPr/>
            <p:nvPr/>
          </p:nvSpPr>
          <p:spPr>
            <a:xfrm>
              <a:off x="4820679" y="1880222"/>
              <a:ext cx="946028" cy="529840"/>
            </a:xfrm>
            <a:custGeom>
              <a:avLst/>
              <a:gdLst>
                <a:gd name="connsiteX0" fmla="*/ 264349 w 946333"/>
                <a:gd name="connsiteY0" fmla="*/ 0 h 528698"/>
                <a:gd name="connsiteX1" fmla="*/ 946333 w 946333"/>
                <a:gd name="connsiteY1" fmla="*/ 0 h 528698"/>
                <a:gd name="connsiteX2" fmla="*/ 946333 w 946333"/>
                <a:gd name="connsiteY2" fmla="*/ 528698 h 528698"/>
                <a:gd name="connsiteX3" fmla="*/ 264349 w 946333"/>
                <a:gd name="connsiteY3" fmla="*/ 528698 h 528698"/>
                <a:gd name="connsiteX4" fmla="*/ 0 w 946333"/>
                <a:gd name="connsiteY4" fmla="*/ 264349 h 528698"/>
                <a:gd name="connsiteX5" fmla="*/ 264349 w 946333"/>
                <a:gd name="connsiteY5" fmla="*/ 0 h 52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6333" h="528698">
                  <a:moveTo>
                    <a:pt x="264349" y="0"/>
                  </a:moveTo>
                  <a:lnTo>
                    <a:pt x="946333" y="0"/>
                  </a:lnTo>
                  <a:lnTo>
                    <a:pt x="946333" y="528698"/>
                  </a:lnTo>
                  <a:lnTo>
                    <a:pt x="264349" y="528698"/>
                  </a:lnTo>
                  <a:cubicBezTo>
                    <a:pt x="118353" y="528698"/>
                    <a:pt x="0" y="410345"/>
                    <a:pt x="0" y="264349"/>
                  </a:cubicBezTo>
                  <a:cubicBezTo>
                    <a:pt x="0" y="118353"/>
                    <a:pt x="118353" y="0"/>
                    <a:pt x="264349" y="0"/>
                  </a:cubicBezTo>
                  <a:close/>
                </a:path>
              </a:pathLst>
            </a:custGeom>
            <a:solidFill>
              <a:srgbClr val="FFB8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zh-CN" altLang="en-US" sz="2400" b="1">
                <a:solidFill>
                  <a:schemeClr val="tx1"/>
                </a:solidFill>
                <a:ea typeface="微软雅黑" panose="020B0503020204020204" pitchFamily="34" charset="-122"/>
              </a:endParaRPr>
            </a:p>
          </p:txBody>
        </p:sp>
        <p:sp>
          <p:nvSpPr>
            <p:cNvPr id="68" name="任意多边形 67"/>
            <p:cNvSpPr/>
            <p:nvPr/>
          </p:nvSpPr>
          <p:spPr>
            <a:xfrm>
              <a:off x="4820679" y="1869624"/>
              <a:ext cx="946028" cy="527721"/>
            </a:xfrm>
            <a:custGeom>
              <a:avLst/>
              <a:gdLst>
                <a:gd name="connsiteX0" fmla="*/ 264349 w 946333"/>
                <a:gd name="connsiteY0" fmla="*/ 0 h 528698"/>
                <a:gd name="connsiteX1" fmla="*/ 946333 w 946333"/>
                <a:gd name="connsiteY1" fmla="*/ 0 h 528698"/>
                <a:gd name="connsiteX2" fmla="*/ 946333 w 946333"/>
                <a:gd name="connsiteY2" fmla="*/ 528698 h 528698"/>
                <a:gd name="connsiteX3" fmla="*/ 264349 w 946333"/>
                <a:gd name="connsiteY3" fmla="*/ 528698 h 528698"/>
                <a:gd name="connsiteX4" fmla="*/ 0 w 946333"/>
                <a:gd name="connsiteY4" fmla="*/ 264349 h 528698"/>
                <a:gd name="connsiteX5" fmla="*/ 264349 w 946333"/>
                <a:gd name="connsiteY5" fmla="*/ 0 h 52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6333" h="528698">
                  <a:moveTo>
                    <a:pt x="264349" y="0"/>
                  </a:moveTo>
                  <a:lnTo>
                    <a:pt x="946333" y="0"/>
                  </a:lnTo>
                  <a:lnTo>
                    <a:pt x="946333" y="528698"/>
                  </a:lnTo>
                  <a:lnTo>
                    <a:pt x="264349" y="528698"/>
                  </a:lnTo>
                  <a:cubicBezTo>
                    <a:pt x="118353" y="528698"/>
                    <a:pt x="0" y="410345"/>
                    <a:pt x="0" y="264349"/>
                  </a:cubicBezTo>
                  <a:cubicBezTo>
                    <a:pt x="0" y="118353"/>
                    <a:pt x="118353" y="0"/>
                    <a:pt x="264349" y="0"/>
                  </a:cubicBez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zh-CN" altLang="en-US" sz="2400" b="1">
                <a:solidFill>
                  <a:schemeClr val="tx1"/>
                </a:solidFill>
                <a:ea typeface="微软雅黑" panose="020B0503020204020204" pitchFamily="34" charset="-122"/>
              </a:endParaRPr>
            </a:p>
          </p:txBody>
        </p:sp>
        <p:grpSp>
          <p:nvGrpSpPr>
            <p:cNvPr id="69" name="Group 41"/>
            <p:cNvGrpSpPr>
              <a:grpSpLocks noChangeAspect="1"/>
            </p:cNvGrpSpPr>
            <p:nvPr/>
          </p:nvGrpSpPr>
          <p:grpSpPr bwMode="auto">
            <a:xfrm>
              <a:off x="5179157" y="1978170"/>
              <a:ext cx="284134" cy="347694"/>
              <a:chOff x="3783" y="2089"/>
              <a:chExt cx="116" cy="142"/>
            </a:xfrm>
            <a:solidFill>
              <a:schemeClr val="bg1"/>
            </a:solidFill>
            <a:effectLst/>
          </p:grpSpPr>
          <p:sp>
            <p:nvSpPr>
              <p:cNvPr id="74" name="Freeform 42"/>
              <p:cNvSpPr/>
              <p:nvPr/>
            </p:nvSpPr>
            <p:spPr bwMode="auto">
              <a:xfrm>
                <a:off x="3791" y="2221"/>
                <a:ext cx="20" cy="10"/>
              </a:xfrm>
              <a:custGeom>
                <a:avLst/>
                <a:gdLst>
                  <a:gd name="T0" fmla="*/ 8 w 8"/>
                  <a:gd name="T1" fmla="*/ 0 h 4"/>
                  <a:gd name="T2" fmla="*/ 1 w 8"/>
                  <a:gd name="T3" fmla="*/ 0 h 4"/>
                  <a:gd name="T4" fmla="*/ 0 w 8"/>
                  <a:gd name="T5" fmla="*/ 0 h 4"/>
                  <a:gd name="T6" fmla="*/ 0 w 8"/>
                  <a:gd name="T7" fmla="*/ 4 h 4"/>
                  <a:gd name="T8" fmla="*/ 1 w 8"/>
                  <a:gd name="T9" fmla="*/ 4 h 4"/>
                  <a:gd name="T10" fmla="*/ 8 w 8"/>
                  <a:gd name="T11" fmla="*/ 4 h 4"/>
                  <a:gd name="T12" fmla="*/ 8 w 8"/>
                  <a:gd name="T13" fmla="*/ 4 h 4"/>
                  <a:gd name="T14" fmla="*/ 8 w 8"/>
                  <a:gd name="T15" fmla="*/ 0 h 4"/>
                  <a:gd name="T16" fmla="*/ 8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8" y="0"/>
                    </a:moveTo>
                    <a:cubicBezTo>
                      <a:pt x="1" y="0"/>
                      <a:pt x="1" y="0"/>
                      <a:pt x="1" y="0"/>
                    </a:cubicBezTo>
                    <a:cubicBezTo>
                      <a:pt x="0" y="0"/>
                      <a:pt x="0" y="0"/>
                      <a:pt x="0" y="0"/>
                    </a:cubicBezTo>
                    <a:cubicBezTo>
                      <a:pt x="0" y="4"/>
                      <a:pt x="0" y="4"/>
                      <a:pt x="0" y="4"/>
                    </a:cubicBezTo>
                    <a:cubicBezTo>
                      <a:pt x="0" y="4"/>
                      <a:pt x="0" y="4"/>
                      <a:pt x="1" y="4"/>
                    </a:cubicBezTo>
                    <a:cubicBezTo>
                      <a:pt x="8" y="4"/>
                      <a:pt x="8" y="4"/>
                      <a:pt x="8" y="4"/>
                    </a:cubicBezTo>
                    <a:cubicBezTo>
                      <a:pt x="8" y="4"/>
                      <a:pt x="8" y="4"/>
                      <a:pt x="8" y="4"/>
                    </a:cubicBezTo>
                    <a:cubicBezTo>
                      <a:pt x="8" y="0"/>
                      <a:pt x="8" y="0"/>
                      <a:pt x="8" y="0"/>
                    </a:cubicBezTo>
                    <a:cubicBezTo>
                      <a:pt x="8" y="0"/>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2400" b="1">
                  <a:latin typeface="Calibri"/>
                  <a:ea typeface="微软雅黑" panose="020B0503020204020204" pitchFamily="34" charset="-122"/>
                </a:endParaRPr>
              </a:p>
            </p:txBody>
          </p:sp>
          <p:sp>
            <p:nvSpPr>
              <p:cNvPr id="79" name="Freeform 43"/>
              <p:cNvSpPr/>
              <p:nvPr/>
            </p:nvSpPr>
            <p:spPr bwMode="auto">
              <a:xfrm>
                <a:off x="3818" y="2208"/>
                <a:ext cx="23" cy="23"/>
              </a:xfrm>
              <a:custGeom>
                <a:avLst/>
                <a:gdLst>
                  <a:gd name="T0" fmla="*/ 8 w 9"/>
                  <a:gd name="T1" fmla="*/ 0 h 9"/>
                  <a:gd name="T2" fmla="*/ 1 w 9"/>
                  <a:gd name="T3" fmla="*/ 0 h 9"/>
                  <a:gd name="T4" fmla="*/ 0 w 9"/>
                  <a:gd name="T5" fmla="*/ 1 h 9"/>
                  <a:gd name="T6" fmla="*/ 0 w 9"/>
                  <a:gd name="T7" fmla="*/ 9 h 9"/>
                  <a:gd name="T8" fmla="*/ 1 w 9"/>
                  <a:gd name="T9" fmla="*/ 9 h 9"/>
                  <a:gd name="T10" fmla="*/ 8 w 9"/>
                  <a:gd name="T11" fmla="*/ 9 h 9"/>
                  <a:gd name="T12" fmla="*/ 9 w 9"/>
                  <a:gd name="T13" fmla="*/ 9 h 9"/>
                  <a:gd name="T14" fmla="*/ 9 w 9"/>
                  <a:gd name="T15" fmla="*/ 1 h 9"/>
                  <a:gd name="T16" fmla="*/ 8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8" y="0"/>
                    </a:moveTo>
                    <a:cubicBezTo>
                      <a:pt x="1" y="0"/>
                      <a:pt x="1" y="0"/>
                      <a:pt x="1" y="0"/>
                    </a:cubicBezTo>
                    <a:cubicBezTo>
                      <a:pt x="1" y="0"/>
                      <a:pt x="0" y="1"/>
                      <a:pt x="0" y="1"/>
                    </a:cubicBezTo>
                    <a:cubicBezTo>
                      <a:pt x="0" y="9"/>
                      <a:pt x="0" y="9"/>
                      <a:pt x="0" y="9"/>
                    </a:cubicBezTo>
                    <a:cubicBezTo>
                      <a:pt x="0" y="9"/>
                      <a:pt x="1" y="9"/>
                      <a:pt x="1" y="9"/>
                    </a:cubicBezTo>
                    <a:cubicBezTo>
                      <a:pt x="8" y="9"/>
                      <a:pt x="8" y="9"/>
                      <a:pt x="8" y="9"/>
                    </a:cubicBezTo>
                    <a:cubicBezTo>
                      <a:pt x="8" y="9"/>
                      <a:pt x="9" y="9"/>
                      <a:pt x="9" y="9"/>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2400" b="1">
                  <a:latin typeface="Calibri"/>
                  <a:ea typeface="微软雅黑" panose="020B0503020204020204" pitchFamily="34" charset="-122"/>
                </a:endParaRPr>
              </a:p>
            </p:txBody>
          </p:sp>
          <p:sp>
            <p:nvSpPr>
              <p:cNvPr id="81" name="Freeform 44"/>
              <p:cNvSpPr/>
              <p:nvPr/>
            </p:nvSpPr>
            <p:spPr bwMode="auto">
              <a:xfrm>
                <a:off x="3849" y="2184"/>
                <a:ext cx="20" cy="47"/>
              </a:xfrm>
              <a:custGeom>
                <a:avLst/>
                <a:gdLst>
                  <a:gd name="T0" fmla="*/ 7 w 8"/>
                  <a:gd name="T1" fmla="*/ 0 h 19"/>
                  <a:gd name="T2" fmla="*/ 0 w 8"/>
                  <a:gd name="T3" fmla="*/ 0 h 19"/>
                  <a:gd name="T4" fmla="*/ 0 w 8"/>
                  <a:gd name="T5" fmla="*/ 1 h 19"/>
                  <a:gd name="T6" fmla="*/ 0 w 8"/>
                  <a:gd name="T7" fmla="*/ 19 h 19"/>
                  <a:gd name="T8" fmla="*/ 0 w 8"/>
                  <a:gd name="T9" fmla="*/ 19 h 19"/>
                  <a:gd name="T10" fmla="*/ 7 w 8"/>
                  <a:gd name="T11" fmla="*/ 19 h 19"/>
                  <a:gd name="T12" fmla="*/ 8 w 8"/>
                  <a:gd name="T13" fmla="*/ 19 h 19"/>
                  <a:gd name="T14" fmla="*/ 8 w 8"/>
                  <a:gd name="T15" fmla="*/ 1 h 19"/>
                  <a:gd name="T16" fmla="*/ 7 w 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9">
                    <a:moveTo>
                      <a:pt x="7" y="0"/>
                    </a:moveTo>
                    <a:cubicBezTo>
                      <a:pt x="0" y="0"/>
                      <a:pt x="0" y="0"/>
                      <a:pt x="0" y="0"/>
                    </a:cubicBezTo>
                    <a:cubicBezTo>
                      <a:pt x="0" y="0"/>
                      <a:pt x="0" y="1"/>
                      <a:pt x="0" y="1"/>
                    </a:cubicBezTo>
                    <a:cubicBezTo>
                      <a:pt x="0" y="19"/>
                      <a:pt x="0" y="19"/>
                      <a:pt x="0" y="19"/>
                    </a:cubicBezTo>
                    <a:cubicBezTo>
                      <a:pt x="0" y="19"/>
                      <a:pt x="0" y="19"/>
                      <a:pt x="0" y="19"/>
                    </a:cubicBezTo>
                    <a:cubicBezTo>
                      <a:pt x="7" y="19"/>
                      <a:pt x="7" y="19"/>
                      <a:pt x="7" y="19"/>
                    </a:cubicBezTo>
                    <a:cubicBezTo>
                      <a:pt x="8" y="19"/>
                      <a:pt x="8" y="19"/>
                      <a:pt x="8" y="19"/>
                    </a:cubicBezTo>
                    <a:cubicBezTo>
                      <a:pt x="8" y="1"/>
                      <a:pt x="8" y="1"/>
                      <a:pt x="8" y="1"/>
                    </a:cubicBezTo>
                    <a:cubicBezTo>
                      <a:pt x="8" y="1"/>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2400" b="1">
                  <a:latin typeface="Calibri"/>
                  <a:ea typeface="微软雅黑" panose="020B0503020204020204" pitchFamily="34" charset="-122"/>
                </a:endParaRPr>
              </a:p>
            </p:txBody>
          </p:sp>
          <p:sp>
            <p:nvSpPr>
              <p:cNvPr id="82" name="Freeform 45"/>
              <p:cNvSpPr/>
              <p:nvPr/>
            </p:nvSpPr>
            <p:spPr bwMode="auto">
              <a:xfrm>
                <a:off x="3877" y="2161"/>
                <a:ext cx="22" cy="70"/>
              </a:xfrm>
              <a:custGeom>
                <a:avLst/>
                <a:gdLst>
                  <a:gd name="T0" fmla="*/ 8 w 9"/>
                  <a:gd name="T1" fmla="*/ 0 h 28"/>
                  <a:gd name="T2" fmla="*/ 1 w 9"/>
                  <a:gd name="T3" fmla="*/ 0 h 28"/>
                  <a:gd name="T4" fmla="*/ 0 w 9"/>
                  <a:gd name="T5" fmla="*/ 1 h 28"/>
                  <a:gd name="T6" fmla="*/ 0 w 9"/>
                  <a:gd name="T7" fmla="*/ 28 h 28"/>
                  <a:gd name="T8" fmla="*/ 1 w 9"/>
                  <a:gd name="T9" fmla="*/ 28 h 28"/>
                  <a:gd name="T10" fmla="*/ 8 w 9"/>
                  <a:gd name="T11" fmla="*/ 28 h 28"/>
                  <a:gd name="T12" fmla="*/ 9 w 9"/>
                  <a:gd name="T13" fmla="*/ 28 h 28"/>
                  <a:gd name="T14" fmla="*/ 9 w 9"/>
                  <a:gd name="T15" fmla="*/ 1 h 28"/>
                  <a:gd name="T16" fmla="*/ 8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8" y="0"/>
                    </a:moveTo>
                    <a:cubicBezTo>
                      <a:pt x="1" y="0"/>
                      <a:pt x="1" y="0"/>
                      <a:pt x="1" y="0"/>
                    </a:cubicBezTo>
                    <a:cubicBezTo>
                      <a:pt x="0" y="0"/>
                      <a:pt x="0" y="1"/>
                      <a:pt x="0" y="1"/>
                    </a:cubicBezTo>
                    <a:cubicBezTo>
                      <a:pt x="0" y="28"/>
                      <a:pt x="0" y="28"/>
                      <a:pt x="0" y="28"/>
                    </a:cubicBezTo>
                    <a:cubicBezTo>
                      <a:pt x="0" y="28"/>
                      <a:pt x="0" y="28"/>
                      <a:pt x="1" y="28"/>
                    </a:cubicBezTo>
                    <a:cubicBezTo>
                      <a:pt x="8" y="28"/>
                      <a:pt x="8" y="28"/>
                      <a:pt x="8" y="28"/>
                    </a:cubicBezTo>
                    <a:cubicBezTo>
                      <a:pt x="8" y="28"/>
                      <a:pt x="9" y="28"/>
                      <a:pt x="9" y="28"/>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2400" b="1">
                  <a:latin typeface="Calibri"/>
                  <a:ea typeface="微软雅黑" panose="020B0503020204020204" pitchFamily="34" charset="-122"/>
                </a:endParaRPr>
              </a:p>
            </p:txBody>
          </p:sp>
          <p:sp>
            <p:nvSpPr>
              <p:cNvPr id="83" name="Freeform 46"/>
              <p:cNvSpPr/>
              <p:nvPr/>
            </p:nvSpPr>
            <p:spPr bwMode="auto">
              <a:xfrm>
                <a:off x="3821" y="2089"/>
                <a:ext cx="23" cy="27"/>
              </a:xfrm>
              <a:custGeom>
                <a:avLst/>
                <a:gdLst>
                  <a:gd name="T0" fmla="*/ 5 w 9"/>
                  <a:gd name="T1" fmla="*/ 10 h 11"/>
                  <a:gd name="T2" fmla="*/ 8 w 9"/>
                  <a:gd name="T3" fmla="*/ 4 h 11"/>
                  <a:gd name="T4" fmla="*/ 5 w 9"/>
                  <a:gd name="T5" fmla="*/ 0 h 11"/>
                  <a:gd name="T6" fmla="*/ 0 w 9"/>
                  <a:gd name="T7" fmla="*/ 4 h 11"/>
                  <a:gd name="T8" fmla="*/ 5 w 9"/>
                  <a:gd name="T9" fmla="*/ 10 h 11"/>
                </a:gdLst>
                <a:ahLst/>
                <a:cxnLst>
                  <a:cxn ang="0">
                    <a:pos x="T0" y="T1"/>
                  </a:cxn>
                  <a:cxn ang="0">
                    <a:pos x="T2" y="T3"/>
                  </a:cxn>
                  <a:cxn ang="0">
                    <a:pos x="T4" y="T5"/>
                  </a:cxn>
                  <a:cxn ang="0">
                    <a:pos x="T6" y="T7"/>
                  </a:cxn>
                  <a:cxn ang="0">
                    <a:pos x="T8" y="T9"/>
                  </a:cxn>
                </a:cxnLst>
                <a:rect l="0" t="0" r="r" b="b"/>
                <a:pathLst>
                  <a:path w="9" h="11">
                    <a:moveTo>
                      <a:pt x="5" y="10"/>
                    </a:moveTo>
                    <a:cubicBezTo>
                      <a:pt x="8" y="10"/>
                      <a:pt x="8" y="7"/>
                      <a:pt x="8" y="4"/>
                    </a:cubicBezTo>
                    <a:cubicBezTo>
                      <a:pt x="9" y="2"/>
                      <a:pt x="7" y="0"/>
                      <a:pt x="5" y="0"/>
                    </a:cubicBezTo>
                    <a:cubicBezTo>
                      <a:pt x="2" y="0"/>
                      <a:pt x="0" y="2"/>
                      <a:pt x="0" y="4"/>
                    </a:cubicBezTo>
                    <a:cubicBezTo>
                      <a:pt x="1" y="8"/>
                      <a:pt x="4" y="11"/>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2400" b="1">
                  <a:latin typeface="Calibri"/>
                  <a:ea typeface="微软雅黑" panose="020B0503020204020204" pitchFamily="34" charset="-122"/>
                </a:endParaRPr>
              </a:p>
            </p:txBody>
          </p:sp>
          <p:sp>
            <p:nvSpPr>
              <p:cNvPr id="85" name="Freeform 47"/>
              <p:cNvSpPr/>
              <p:nvPr/>
            </p:nvSpPr>
            <p:spPr bwMode="auto">
              <a:xfrm>
                <a:off x="3785" y="2164"/>
                <a:ext cx="36" cy="44"/>
              </a:xfrm>
              <a:custGeom>
                <a:avLst/>
                <a:gdLst>
                  <a:gd name="T0" fmla="*/ 12 w 14"/>
                  <a:gd name="T1" fmla="*/ 1 h 18"/>
                  <a:gd name="T2" fmla="*/ 10 w 14"/>
                  <a:gd name="T3" fmla="*/ 0 h 18"/>
                  <a:gd name="T4" fmla="*/ 8 w 14"/>
                  <a:gd name="T5" fmla="*/ 6 h 18"/>
                  <a:gd name="T6" fmla="*/ 1 w 14"/>
                  <a:gd name="T7" fmla="*/ 14 h 18"/>
                  <a:gd name="T8" fmla="*/ 1 w 14"/>
                  <a:gd name="T9" fmla="*/ 17 h 18"/>
                  <a:gd name="T10" fmla="*/ 4 w 14"/>
                  <a:gd name="T11" fmla="*/ 17 h 18"/>
                  <a:gd name="T12" fmla="*/ 12 w 14"/>
                  <a:gd name="T13" fmla="*/ 9 h 18"/>
                  <a:gd name="T14" fmla="*/ 13 w 14"/>
                  <a:gd name="T15" fmla="*/ 8 h 18"/>
                  <a:gd name="T16" fmla="*/ 14 w 14"/>
                  <a:gd name="T17" fmla="*/ 3 h 18"/>
                  <a:gd name="T18" fmla="*/ 12 w 14"/>
                  <a:gd name="T1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8">
                    <a:moveTo>
                      <a:pt x="12" y="1"/>
                    </a:moveTo>
                    <a:cubicBezTo>
                      <a:pt x="11" y="1"/>
                      <a:pt x="10" y="0"/>
                      <a:pt x="10" y="0"/>
                    </a:cubicBezTo>
                    <a:cubicBezTo>
                      <a:pt x="8" y="6"/>
                      <a:pt x="8" y="6"/>
                      <a:pt x="8" y="6"/>
                    </a:cubicBezTo>
                    <a:cubicBezTo>
                      <a:pt x="1" y="14"/>
                      <a:pt x="1" y="14"/>
                      <a:pt x="1" y="14"/>
                    </a:cubicBezTo>
                    <a:cubicBezTo>
                      <a:pt x="0" y="15"/>
                      <a:pt x="0" y="16"/>
                      <a:pt x="1" y="17"/>
                    </a:cubicBezTo>
                    <a:cubicBezTo>
                      <a:pt x="2" y="18"/>
                      <a:pt x="4" y="18"/>
                      <a:pt x="4" y="17"/>
                    </a:cubicBezTo>
                    <a:cubicBezTo>
                      <a:pt x="12" y="9"/>
                      <a:pt x="12" y="9"/>
                      <a:pt x="12" y="9"/>
                    </a:cubicBezTo>
                    <a:cubicBezTo>
                      <a:pt x="12" y="9"/>
                      <a:pt x="13" y="8"/>
                      <a:pt x="13" y="8"/>
                    </a:cubicBezTo>
                    <a:cubicBezTo>
                      <a:pt x="14" y="3"/>
                      <a:pt x="14" y="3"/>
                      <a:pt x="14" y="3"/>
                    </a:cubicBezTo>
                    <a:cubicBezTo>
                      <a:pt x="13" y="2"/>
                      <a:pt x="13"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2400" b="1">
                  <a:latin typeface="Calibri"/>
                  <a:ea typeface="微软雅黑" panose="020B0503020204020204" pitchFamily="34" charset="-122"/>
                </a:endParaRPr>
              </a:p>
            </p:txBody>
          </p:sp>
          <p:sp>
            <p:nvSpPr>
              <p:cNvPr id="86" name="Freeform 48"/>
              <p:cNvSpPr/>
              <p:nvPr/>
            </p:nvSpPr>
            <p:spPr bwMode="auto">
              <a:xfrm>
                <a:off x="3836" y="2116"/>
                <a:ext cx="33" cy="20"/>
              </a:xfrm>
              <a:custGeom>
                <a:avLst/>
                <a:gdLst>
                  <a:gd name="T0" fmla="*/ 6 w 13"/>
                  <a:gd name="T1" fmla="*/ 8 h 8"/>
                  <a:gd name="T2" fmla="*/ 12 w 13"/>
                  <a:gd name="T3" fmla="*/ 4 h 8"/>
                  <a:gd name="T4" fmla="*/ 12 w 13"/>
                  <a:gd name="T5" fmla="*/ 1 h 8"/>
                  <a:gd name="T6" fmla="*/ 10 w 13"/>
                  <a:gd name="T7" fmla="*/ 1 h 8"/>
                  <a:gd name="T8" fmla="*/ 5 w 13"/>
                  <a:gd name="T9" fmla="*/ 4 h 8"/>
                  <a:gd name="T10" fmla="*/ 1 w 13"/>
                  <a:gd name="T11" fmla="*/ 3 h 8"/>
                  <a:gd name="T12" fmla="*/ 1 w 13"/>
                  <a:gd name="T13" fmla="*/ 5 h 8"/>
                  <a:gd name="T14" fmla="*/ 0 w 13"/>
                  <a:gd name="T15" fmla="*/ 7 h 8"/>
                  <a:gd name="T16" fmla="*/ 5 w 13"/>
                  <a:gd name="T17" fmla="*/ 8 h 8"/>
                  <a:gd name="T18" fmla="*/ 6 w 13"/>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8">
                    <a:moveTo>
                      <a:pt x="6" y="8"/>
                    </a:moveTo>
                    <a:cubicBezTo>
                      <a:pt x="12" y="4"/>
                      <a:pt x="12" y="4"/>
                      <a:pt x="12" y="4"/>
                    </a:cubicBezTo>
                    <a:cubicBezTo>
                      <a:pt x="13" y="3"/>
                      <a:pt x="13" y="2"/>
                      <a:pt x="12" y="1"/>
                    </a:cubicBezTo>
                    <a:cubicBezTo>
                      <a:pt x="12" y="1"/>
                      <a:pt x="11" y="0"/>
                      <a:pt x="10" y="1"/>
                    </a:cubicBezTo>
                    <a:cubicBezTo>
                      <a:pt x="5" y="4"/>
                      <a:pt x="5" y="4"/>
                      <a:pt x="5" y="4"/>
                    </a:cubicBezTo>
                    <a:cubicBezTo>
                      <a:pt x="1" y="3"/>
                      <a:pt x="1" y="3"/>
                      <a:pt x="1" y="3"/>
                    </a:cubicBezTo>
                    <a:cubicBezTo>
                      <a:pt x="1" y="3"/>
                      <a:pt x="1" y="4"/>
                      <a:pt x="1" y="5"/>
                    </a:cubicBezTo>
                    <a:cubicBezTo>
                      <a:pt x="1" y="6"/>
                      <a:pt x="0" y="7"/>
                      <a:pt x="0" y="7"/>
                    </a:cubicBezTo>
                    <a:cubicBezTo>
                      <a:pt x="5" y="8"/>
                      <a:pt x="5" y="8"/>
                      <a:pt x="5" y="8"/>
                    </a:cubicBezTo>
                    <a:cubicBezTo>
                      <a:pt x="5" y="8"/>
                      <a:pt x="6"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2400" b="1">
                  <a:latin typeface="Calibri"/>
                  <a:ea typeface="微软雅黑" panose="020B0503020204020204" pitchFamily="34" charset="-122"/>
                </a:endParaRPr>
              </a:p>
            </p:txBody>
          </p:sp>
          <p:sp>
            <p:nvSpPr>
              <p:cNvPr id="87" name="Freeform 49"/>
              <p:cNvSpPr/>
              <p:nvPr/>
            </p:nvSpPr>
            <p:spPr bwMode="auto">
              <a:xfrm>
                <a:off x="3783" y="2116"/>
                <a:ext cx="58" cy="87"/>
              </a:xfrm>
              <a:custGeom>
                <a:avLst/>
                <a:gdLst>
                  <a:gd name="T0" fmla="*/ 18 w 23"/>
                  <a:gd name="T1" fmla="*/ 17 h 35"/>
                  <a:gd name="T2" fmla="*/ 21 w 23"/>
                  <a:gd name="T3" fmla="*/ 5 h 35"/>
                  <a:gd name="T4" fmla="*/ 21 w 23"/>
                  <a:gd name="T5" fmla="*/ 2 h 35"/>
                  <a:gd name="T6" fmla="*/ 20 w 23"/>
                  <a:gd name="T7" fmla="*/ 2 h 35"/>
                  <a:gd name="T8" fmla="*/ 19 w 23"/>
                  <a:gd name="T9" fmla="*/ 7 h 35"/>
                  <a:gd name="T10" fmla="*/ 20 w 23"/>
                  <a:gd name="T11" fmla="*/ 3 h 35"/>
                  <a:gd name="T12" fmla="*/ 20 w 23"/>
                  <a:gd name="T13" fmla="*/ 2 h 35"/>
                  <a:gd name="T14" fmla="*/ 20 w 23"/>
                  <a:gd name="T15" fmla="*/ 1 h 35"/>
                  <a:gd name="T16" fmla="*/ 19 w 23"/>
                  <a:gd name="T17" fmla="*/ 1 h 35"/>
                  <a:gd name="T18" fmla="*/ 18 w 23"/>
                  <a:gd name="T19" fmla="*/ 2 h 35"/>
                  <a:gd name="T20" fmla="*/ 19 w 23"/>
                  <a:gd name="T21" fmla="*/ 3 h 35"/>
                  <a:gd name="T22" fmla="*/ 18 w 23"/>
                  <a:gd name="T23" fmla="*/ 6 h 35"/>
                  <a:gd name="T24" fmla="*/ 17 w 23"/>
                  <a:gd name="T25" fmla="*/ 0 h 35"/>
                  <a:gd name="T26" fmla="*/ 17 w 23"/>
                  <a:gd name="T27" fmla="*/ 0 h 35"/>
                  <a:gd name="T28" fmla="*/ 17 w 23"/>
                  <a:gd name="T29" fmla="*/ 0 h 35"/>
                  <a:gd name="T30" fmla="*/ 15 w 23"/>
                  <a:gd name="T31" fmla="*/ 0 h 35"/>
                  <a:gd name="T32" fmla="*/ 8 w 23"/>
                  <a:gd name="T33" fmla="*/ 0 h 35"/>
                  <a:gd name="T34" fmla="*/ 1 w 23"/>
                  <a:gd name="T35" fmla="*/ 5 h 35"/>
                  <a:gd name="T36" fmla="*/ 1 w 23"/>
                  <a:gd name="T37" fmla="*/ 8 h 35"/>
                  <a:gd name="T38" fmla="*/ 4 w 23"/>
                  <a:gd name="T39" fmla="*/ 8 h 35"/>
                  <a:gd name="T40" fmla="*/ 4 w 23"/>
                  <a:gd name="T41" fmla="*/ 8 h 35"/>
                  <a:gd name="T42" fmla="*/ 9 w 23"/>
                  <a:gd name="T43" fmla="*/ 4 h 35"/>
                  <a:gd name="T44" fmla="*/ 13 w 23"/>
                  <a:gd name="T45" fmla="*/ 4 h 35"/>
                  <a:gd name="T46" fmla="*/ 12 w 23"/>
                  <a:gd name="T47" fmla="*/ 4 h 35"/>
                  <a:gd name="T48" fmla="*/ 9 w 23"/>
                  <a:gd name="T49" fmla="*/ 15 h 35"/>
                  <a:gd name="T50" fmla="*/ 10 w 23"/>
                  <a:gd name="T51" fmla="*/ 16 h 35"/>
                  <a:gd name="T52" fmla="*/ 14 w 23"/>
                  <a:gd name="T53" fmla="*/ 20 h 35"/>
                  <a:gd name="T54" fmla="*/ 18 w 23"/>
                  <a:gd name="T55" fmla="*/ 24 h 35"/>
                  <a:gd name="T56" fmla="*/ 17 w 23"/>
                  <a:gd name="T57" fmla="*/ 32 h 35"/>
                  <a:gd name="T58" fmla="*/ 19 w 23"/>
                  <a:gd name="T59" fmla="*/ 35 h 35"/>
                  <a:gd name="T60" fmla="*/ 22 w 23"/>
                  <a:gd name="T61" fmla="*/ 33 h 35"/>
                  <a:gd name="T62" fmla="*/ 23 w 23"/>
                  <a:gd name="T63" fmla="*/ 24 h 35"/>
                  <a:gd name="T64" fmla="*/ 23 w 23"/>
                  <a:gd name="T65" fmla="*/ 22 h 35"/>
                  <a:gd name="T66" fmla="*/ 18 w 23"/>
                  <a:gd name="T6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35">
                    <a:moveTo>
                      <a:pt x="18" y="17"/>
                    </a:moveTo>
                    <a:cubicBezTo>
                      <a:pt x="19" y="10"/>
                      <a:pt x="21" y="6"/>
                      <a:pt x="21" y="5"/>
                    </a:cubicBezTo>
                    <a:cubicBezTo>
                      <a:pt x="21" y="3"/>
                      <a:pt x="21" y="2"/>
                      <a:pt x="21" y="2"/>
                    </a:cubicBezTo>
                    <a:cubicBezTo>
                      <a:pt x="20" y="2"/>
                      <a:pt x="20" y="2"/>
                      <a:pt x="20" y="2"/>
                    </a:cubicBezTo>
                    <a:cubicBezTo>
                      <a:pt x="20" y="5"/>
                      <a:pt x="19" y="7"/>
                      <a:pt x="19" y="7"/>
                    </a:cubicBezTo>
                    <a:cubicBezTo>
                      <a:pt x="19" y="7"/>
                      <a:pt x="20" y="4"/>
                      <a:pt x="20" y="3"/>
                    </a:cubicBezTo>
                    <a:cubicBezTo>
                      <a:pt x="20" y="2"/>
                      <a:pt x="20" y="2"/>
                      <a:pt x="20" y="2"/>
                    </a:cubicBezTo>
                    <a:cubicBezTo>
                      <a:pt x="20" y="1"/>
                      <a:pt x="20" y="1"/>
                      <a:pt x="20" y="1"/>
                    </a:cubicBezTo>
                    <a:cubicBezTo>
                      <a:pt x="20" y="1"/>
                      <a:pt x="19" y="1"/>
                      <a:pt x="19" y="1"/>
                    </a:cubicBezTo>
                    <a:cubicBezTo>
                      <a:pt x="19" y="1"/>
                      <a:pt x="18" y="2"/>
                      <a:pt x="18" y="2"/>
                    </a:cubicBezTo>
                    <a:cubicBezTo>
                      <a:pt x="18" y="2"/>
                      <a:pt x="18" y="2"/>
                      <a:pt x="19" y="3"/>
                    </a:cubicBezTo>
                    <a:cubicBezTo>
                      <a:pt x="19" y="3"/>
                      <a:pt x="18" y="4"/>
                      <a:pt x="18" y="6"/>
                    </a:cubicBezTo>
                    <a:cubicBezTo>
                      <a:pt x="18" y="1"/>
                      <a:pt x="17" y="0"/>
                      <a:pt x="17" y="0"/>
                    </a:cubicBezTo>
                    <a:cubicBezTo>
                      <a:pt x="17" y="0"/>
                      <a:pt x="17" y="0"/>
                      <a:pt x="17" y="0"/>
                    </a:cubicBezTo>
                    <a:cubicBezTo>
                      <a:pt x="17" y="0"/>
                      <a:pt x="17" y="0"/>
                      <a:pt x="17" y="0"/>
                    </a:cubicBezTo>
                    <a:cubicBezTo>
                      <a:pt x="16" y="0"/>
                      <a:pt x="15" y="0"/>
                      <a:pt x="15" y="0"/>
                    </a:cubicBezTo>
                    <a:cubicBezTo>
                      <a:pt x="13" y="0"/>
                      <a:pt x="11" y="0"/>
                      <a:pt x="8" y="0"/>
                    </a:cubicBezTo>
                    <a:cubicBezTo>
                      <a:pt x="8" y="0"/>
                      <a:pt x="1" y="5"/>
                      <a:pt x="1" y="5"/>
                    </a:cubicBezTo>
                    <a:cubicBezTo>
                      <a:pt x="0" y="6"/>
                      <a:pt x="0" y="7"/>
                      <a:pt x="1" y="8"/>
                    </a:cubicBezTo>
                    <a:cubicBezTo>
                      <a:pt x="2" y="8"/>
                      <a:pt x="3" y="9"/>
                      <a:pt x="4" y="8"/>
                    </a:cubicBezTo>
                    <a:cubicBezTo>
                      <a:pt x="4" y="8"/>
                      <a:pt x="4" y="8"/>
                      <a:pt x="4" y="8"/>
                    </a:cubicBezTo>
                    <a:cubicBezTo>
                      <a:pt x="4" y="8"/>
                      <a:pt x="9" y="4"/>
                      <a:pt x="9" y="4"/>
                    </a:cubicBezTo>
                    <a:cubicBezTo>
                      <a:pt x="9" y="4"/>
                      <a:pt x="13" y="4"/>
                      <a:pt x="13" y="4"/>
                    </a:cubicBezTo>
                    <a:cubicBezTo>
                      <a:pt x="12" y="4"/>
                      <a:pt x="12" y="4"/>
                      <a:pt x="12" y="4"/>
                    </a:cubicBezTo>
                    <a:cubicBezTo>
                      <a:pt x="11" y="7"/>
                      <a:pt x="9" y="13"/>
                      <a:pt x="9" y="15"/>
                    </a:cubicBezTo>
                    <a:cubicBezTo>
                      <a:pt x="9" y="15"/>
                      <a:pt x="10" y="15"/>
                      <a:pt x="10" y="16"/>
                    </a:cubicBezTo>
                    <a:cubicBezTo>
                      <a:pt x="10" y="16"/>
                      <a:pt x="11" y="18"/>
                      <a:pt x="14" y="20"/>
                    </a:cubicBezTo>
                    <a:cubicBezTo>
                      <a:pt x="14" y="20"/>
                      <a:pt x="18" y="24"/>
                      <a:pt x="18" y="24"/>
                    </a:cubicBezTo>
                    <a:cubicBezTo>
                      <a:pt x="18" y="24"/>
                      <a:pt x="17" y="32"/>
                      <a:pt x="17" y="32"/>
                    </a:cubicBezTo>
                    <a:cubicBezTo>
                      <a:pt x="17" y="34"/>
                      <a:pt x="18" y="35"/>
                      <a:pt x="19" y="35"/>
                    </a:cubicBezTo>
                    <a:cubicBezTo>
                      <a:pt x="20" y="35"/>
                      <a:pt x="21" y="35"/>
                      <a:pt x="22" y="33"/>
                    </a:cubicBezTo>
                    <a:cubicBezTo>
                      <a:pt x="22" y="33"/>
                      <a:pt x="23" y="24"/>
                      <a:pt x="23" y="24"/>
                    </a:cubicBezTo>
                    <a:cubicBezTo>
                      <a:pt x="23" y="23"/>
                      <a:pt x="23" y="22"/>
                      <a:pt x="23" y="22"/>
                    </a:cubicBezTo>
                    <a:cubicBezTo>
                      <a:pt x="22" y="21"/>
                      <a:pt x="18" y="17"/>
                      <a:pt x="1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2400" b="1">
                  <a:latin typeface="Calibri"/>
                  <a:ea typeface="微软雅黑" panose="020B0503020204020204" pitchFamily="34" charset="-122"/>
                </a:endParaRPr>
              </a:p>
            </p:txBody>
          </p:sp>
        </p:grpSp>
        <p:grpSp>
          <p:nvGrpSpPr>
            <p:cNvPr id="25641" name="组合 69"/>
            <p:cNvGrpSpPr>
              <a:grpSpLocks/>
            </p:cNvGrpSpPr>
            <p:nvPr/>
          </p:nvGrpSpPr>
          <p:grpSpPr bwMode="auto">
            <a:xfrm>
              <a:off x="4721209" y="1793328"/>
              <a:ext cx="3246544" cy="705747"/>
              <a:chOff x="6095999" y="2039788"/>
              <a:chExt cx="3246121" cy="705910"/>
            </a:xfrm>
          </p:grpSpPr>
          <p:sp>
            <p:nvSpPr>
              <p:cNvPr id="71" name="任意多边形 70"/>
              <p:cNvSpPr/>
              <p:nvPr/>
            </p:nvSpPr>
            <p:spPr>
              <a:xfrm>
                <a:off x="6095999" y="2039788"/>
                <a:ext cx="3246121" cy="705910"/>
              </a:xfrm>
              <a:custGeom>
                <a:avLst/>
                <a:gdLst>
                  <a:gd name="connsiteX0" fmla="*/ 368297 w 3246120"/>
                  <a:gd name="connsiteY0" fmla="*/ 88606 h 705910"/>
                  <a:gd name="connsiteX1" fmla="*/ 103948 w 3246120"/>
                  <a:gd name="connsiteY1" fmla="*/ 352955 h 705910"/>
                  <a:gd name="connsiteX2" fmla="*/ 368297 w 3246120"/>
                  <a:gd name="connsiteY2" fmla="*/ 617304 h 705910"/>
                  <a:gd name="connsiteX3" fmla="*/ 2887968 w 3246120"/>
                  <a:gd name="connsiteY3" fmla="*/ 617304 h 705910"/>
                  <a:gd name="connsiteX4" fmla="*/ 3152317 w 3246120"/>
                  <a:gd name="connsiteY4" fmla="*/ 352955 h 705910"/>
                  <a:gd name="connsiteX5" fmla="*/ 2887968 w 3246120"/>
                  <a:gd name="connsiteY5" fmla="*/ 88606 h 705910"/>
                  <a:gd name="connsiteX6" fmla="*/ 352955 w 3246120"/>
                  <a:gd name="connsiteY6" fmla="*/ 0 h 705910"/>
                  <a:gd name="connsiteX7" fmla="*/ 2893165 w 3246120"/>
                  <a:gd name="connsiteY7" fmla="*/ 0 h 705910"/>
                  <a:gd name="connsiteX8" fmla="*/ 3246120 w 3246120"/>
                  <a:gd name="connsiteY8" fmla="*/ 352955 h 705910"/>
                  <a:gd name="connsiteX9" fmla="*/ 2893165 w 3246120"/>
                  <a:gd name="connsiteY9" fmla="*/ 705910 h 705910"/>
                  <a:gd name="connsiteX10" fmla="*/ 352955 w 3246120"/>
                  <a:gd name="connsiteY10" fmla="*/ 705910 h 705910"/>
                  <a:gd name="connsiteX11" fmla="*/ 0 w 3246120"/>
                  <a:gd name="connsiteY11" fmla="*/ 352955 h 705910"/>
                  <a:gd name="connsiteX12" fmla="*/ 352955 w 3246120"/>
                  <a:gd name="connsiteY12" fmla="*/ 0 h 70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46120" h="705910">
                    <a:moveTo>
                      <a:pt x="368297" y="88606"/>
                    </a:moveTo>
                    <a:cubicBezTo>
                      <a:pt x="222301" y="88606"/>
                      <a:pt x="103948" y="206959"/>
                      <a:pt x="103948" y="352955"/>
                    </a:cubicBezTo>
                    <a:cubicBezTo>
                      <a:pt x="103948" y="498951"/>
                      <a:pt x="222301" y="617304"/>
                      <a:pt x="368297" y="617304"/>
                    </a:cubicBezTo>
                    <a:lnTo>
                      <a:pt x="2887968" y="617304"/>
                    </a:lnTo>
                    <a:cubicBezTo>
                      <a:pt x="3033964" y="617304"/>
                      <a:pt x="3152317" y="498951"/>
                      <a:pt x="3152317" y="352955"/>
                    </a:cubicBezTo>
                    <a:cubicBezTo>
                      <a:pt x="3152317" y="206959"/>
                      <a:pt x="3033964" y="88606"/>
                      <a:pt x="2887968" y="88606"/>
                    </a:cubicBezTo>
                    <a:close/>
                    <a:moveTo>
                      <a:pt x="352955" y="0"/>
                    </a:moveTo>
                    <a:lnTo>
                      <a:pt x="2893165" y="0"/>
                    </a:lnTo>
                    <a:cubicBezTo>
                      <a:pt x="3088097" y="0"/>
                      <a:pt x="3246120" y="158023"/>
                      <a:pt x="3246120" y="352955"/>
                    </a:cubicBezTo>
                    <a:cubicBezTo>
                      <a:pt x="3246120" y="547887"/>
                      <a:pt x="3088097" y="705910"/>
                      <a:pt x="2893165" y="705910"/>
                    </a:cubicBezTo>
                    <a:lnTo>
                      <a:pt x="352955" y="705910"/>
                    </a:lnTo>
                    <a:cubicBezTo>
                      <a:pt x="158023" y="705910"/>
                      <a:pt x="0" y="547887"/>
                      <a:pt x="0" y="352955"/>
                    </a:cubicBezTo>
                    <a:cubicBezTo>
                      <a:pt x="0" y="158023"/>
                      <a:pt x="158023" y="0"/>
                      <a:pt x="352955" y="0"/>
                    </a:cubicBezTo>
                    <a:close/>
                  </a:path>
                </a:pathLst>
              </a:custGeom>
              <a:solidFill>
                <a:schemeClr val="bg1">
                  <a:lumMod val="95000"/>
                </a:schemeClr>
              </a:solidFill>
              <a:ln>
                <a:noFill/>
              </a:ln>
              <a:effectLst>
                <a:outerShdw blurRad="1016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zh-CN" altLang="en-US" sz="2400" b="1">
                  <a:solidFill>
                    <a:schemeClr val="tx1"/>
                  </a:solidFill>
                  <a:ea typeface="微软雅黑" panose="020B0503020204020204" pitchFamily="34" charset="-122"/>
                </a:endParaRPr>
              </a:p>
            </p:txBody>
          </p:sp>
          <p:sp>
            <p:nvSpPr>
              <p:cNvPr id="72" name="圆角矩形 71"/>
              <p:cNvSpPr/>
              <p:nvPr/>
            </p:nvSpPr>
            <p:spPr>
              <a:xfrm>
                <a:off x="6194875" y="2128394"/>
                <a:ext cx="3048369" cy="528698"/>
              </a:xfrm>
              <a:prstGeom prst="roundRect">
                <a:avLst>
                  <a:gd name="adj" fmla="val 50000"/>
                </a:avLst>
              </a:prstGeom>
              <a:noFill/>
              <a:ln w="19050">
                <a:gradFill flip="none" rotWithShape="1">
                  <a:gsLst>
                    <a:gs pos="0">
                      <a:schemeClr val="bg1">
                        <a:lumMod val="7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zh-CN" altLang="en-US" sz="2400" b="1">
                  <a:solidFill>
                    <a:schemeClr val="tx1"/>
                  </a:solidFill>
                  <a:ea typeface="微软雅黑" panose="020B0503020204020204" pitchFamily="34" charset="-122"/>
                </a:endParaRPr>
              </a:p>
            </p:txBody>
          </p:sp>
          <p:sp>
            <p:nvSpPr>
              <p:cNvPr id="73" name="圆角矩形 72"/>
              <p:cNvSpPr/>
              <p:nvPr/>
            </p:nvSpPr>
            <p:spPr>
              <a:xfrm>
                <a:off x="6095999" y="2039788"/>
                <a:ext cx="3246120" cy="705910"/>
              </a:xfrm>
              <a:prstGeom prst="roundRect">
                <a:avLst>
                  <a:gd name="adj" fmla="val 50000"/>
                </a:avLst>
              </a:prstGeom>
              <a:noFill/>
              <a:ln w="19050">
                <a:gradFill flip="none" rotWithShape="1">
                  <a:gsLst>
                    <a:gs pos="0">
                      <a:schemeClr val="bg1"/>
                    </a:gs>
                    <a:gs pos="100000">
                      <a:schemeClr val="bg1">
                        <a:lumMod val="8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zh-CN" altLang="en-US" sz="2400" b="1">
                  <a:solidFill>
                    <a:schemeClr val="tx1"/>
                  </a:solidFill>
                  <a:ea typeface="微软雅黑" panose="020B0503020204020204" pitchFamily="34" charset="-122"/>
                </a:endParaRPr>
              </a:p>
            </p:txBody>
          </p:sp>
        </p:grpSp>
      </p:grpSp>
      <p:grpSp>
        <p:nvGrpSpPr>
          <p:cNvPr id="25616" name="组合 87"/>
          <p:cNvGrpSpPr>
            <a:grpSpLocks/>
          </p:cNvGrpSpPr>
          <p:nvPr/>
        </p:nvGrpSpPr>
        <p:grpSpPr bwMode="auto">
          <a:xfrm>
            <a:off x="4481513" y="3597275"/>
            <a:ext cx="2435225" cy="528638"/>
            <a:chOff x="4721209" y="2847941"/>
            <a:chExt cx="3246544" cy="705747"/>
          </a:xfrm>
        </p:grpSpPr>
        <p:sp>
          <p:nvSpPr>
            <p:cNvPr id="89" name="任意多边形 88"/>
            <p:cNvSpPr/>
            <p:nvPr/>
          </p:nvSpPr>
          <p:spPr>
            <a:xfrm>
              <a:off x="4820679" y="2924238"/>
              <a:ext cx="960842" cy="527721"/>
            </a:xfrm>
            <a:custGeom>
              <a:avLst/>
              <a:gdLst>
                <a:gd name="connsiteX0" fmla="*/ 264349 w 1760619"/>
                <a:gd name="connsiteY0" fmla="*/ 0 h 528698"/>
                <a:gd name="connsiteX1" fmla="*/ 1760619 w 1760619"/>
                <a:gd name="connsiteY1" fmla="*/ 0 h 528698"/>
                <a:gd name="connsiteX2" fmla="*/ 1760619 w 1760619"/>
                <a:gd name="connsiteY2" fmla="*/ 528698 h 528698"/>
                <a:gd name="connsiteX3" fmla="*/ 264349 w 1760619"/>
                <a:gd name="connsiteY3" fmla="*/ 528698 h 528698"/>
                <a:gd name="connsiteX4" fmla="*/ 0 w 1760619"/>
                <a:gd name="connsiteY4" fmla="*/ 264349 h 528698"/>
                <a:gd name="connsiteX5" fmla="*/ 264349 w 1760619"/>
                <a:gd name="connsiteY5" fmla="*/ 0 h 52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0619" h="528698">
                  <a:moveTo>
                    <a:pt x="264349" y="0"/>
                  </a:moveTo>
                  <a:lnTo>
                    <a:pt x="1760619" y="0"/>
                  </a:lnTo>
                  <a:lnTo>
                    <a:pt x="1760619" y="528698"/>
                  </a:lnTo>
                  <a:lnTo>
                    <a:pt x="264349" y="528698"/>
                  </a:lnTo>
                  <a:cubicBezTo>
                    <a:pt x="118353" y="528698"/>
                    <a:pt x="0" y="410345"/>
                    <a:pt x="0" y="264349"/>
                  </a:cubicBezTo>
                  <a:cubicBezTo>
                    <a:pt x="0" y="118353"/>
                    <a:pt x="118353" y="0"/>
                    <a:pt x="264349" y="0"/>
                  </a:cubicBezTo>
                  <a:close/>
                </a:path>
              </a:pathLst>
            </a:cu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zh-CN" altLang="en-US" sz="2000" b="1">
                <a:solidFill>
                  <a:schemeClr val="tx1"/>
                </a:solidFill>
                <a:ea typeface="微软雅黑" panose="020B0503020204020204" pitchFamily="34" charset="-122"/>
              </a:endParaRPr>
            </a:p>
          </p:txBody>
        </p:sp>
        <p:grpSp>
          <p:nvGrpSpPr>
            <p:cNvPr id="90" name="Group 52"/>
            <p:cNvGrpSpPr>
              <a:grpSpLocks noChangeAspect="1"/>
            </p:cNvGrpSpPr>
            <p:nvPr/>
          </p:nvGrpSpPr>
          <p:grpSpPr bwMode="auto">
            <a:xfrm>
              <a:off x="5185930" y="3042824"/>
              <a:ext cx="327747" cy="324803"/>
              <a:chOff x="3783" y="2102"/>
              <a:chExt cx="116" cy="115"/>
            </a:xfrm>
            <a:solidFill>
              <a:schemeClr val="bg1"/>
            </a:solidFill>
            <a:effectLst/>
          </p:grpSpPr>
          <p:sp>
            <p:nvSpPr>
              <p:cNvPr id="95" name="Freeform 53"/>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2000" b="1">
                  <a:latin typeface="Calibri"/>
                  <a:ea typeface="微软雅黑" panose="020B0503020204020204" pitchFamily="34" charset="-122"/>
                </a:endParaRPr>
              </a:p>
            </p:txBody>
          </p:sp>
          <p:sp>
            <p:nvSpPr>
              <p:cNvPr id="96" name="Freeform 54"/>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2000" b="1">
                  <a:latin typeface="Calibri"/>
                  <a:ea typeface="微软雅黑" panose="020B0503020204020204" pitchFamily="34" charset="-122"/>
                </a:endParaRPr>
              </a:p>
            </p:txBody>
          </p:sp>
          <p:sp>
            <p:nvSpPr>
              <p:cNvPr id="97" name="Freeform 55"/>
              <p:cNvSpPr/>
              <p:nvPr/>
            </p:nvSpPr>
            <p:spPr bwMode="auto">
              <a:xfrm>
                <a:off x="3839" y="2115"/>
                <a:ext cx="7" cy="10"/>
              </a:xfrm>
              <a:custGeom>
                <a:avLst/>
                <a:gdLst>
                  <a:gd name="T0" fmla="*/ 1 w 3"/>
                  <a:gd name="T1" fmla="*/ 4 h 4"/>
                  <a:gd name="T2" fmla="*/ 1 w 3"/>
                  <a:gd name="T3" fmla="*/ 4 h 4"/>
                  <a:gd name="T4" fmla="*/ 3 w 3"/>
                  <a:gd name="T5" fmla="*/ 3 h 4"/>
                  <a:gd name="T6" fmla="*/ 3 w 3"/>
                  <a:gd name="T7" fmla="*/ 0 h 4"/>
                  <a:gd name="T8" fmla="*/ 1 w 3"/>
                  <a:gd name="T9" fmla="*/ 0 h 4"/>
                  <a:gd name="T10" fmla="*/ 0 w 3"/>
                  <a:gd name="T11" fmla="*/ 0 h 4"/>
                  <a:gd name="T12" fmla="*/ 0 w 3"/>
                  <a:gd name="T13" fmla="*/ 3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cubicBezTo>
                      <a:pt x="1" y="4"/>
                      <a:pt x="1" y="4"/>
                      <a:pt x="1" y="4"/>
                    </a:cubicBezTo>
                    <a:cubicBezTo>
                      <a:pt x="2" y="4"/>
                      <a:pt x="3" y="4"/>
                      <a:pt x="3" y="3"/>
                    </a:cubicBezTo>
                    <a:cubicBezTo>
                      <a:pt x="3" y="0"/>
                      <a:pt x="3" y="0"/>
                      <a:pt x="3" y="0"/>
                    </a:cubicBezTo>
                    <a:cubicBezTo>
                      <a:pt x="2" y="0"/>
                      <a:pt x="2" y="0"/>
                      <a:pt x="1" y="0"/>
                    </a:cubicBezTo>
                    <a:cubicBezTo>
                      <a:pt x="1" y="0"/>
                      <a:pt x="0" y="0"/>
                      <a:pt x="0" y="0"/>
                    </a:cubicBezTo>
                    <a:cubicBezTo>
                      <a:pt x="0" y="3"/>
                      <a:pt x="0" y="3"/>
                      <a:pt x="0" y="3"/>
                    </a:cubicBezTo>
                    <a:cubicBezTo>
                      <a:pt x="0" y="4"/>
                      <a:pt x="0"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2000" b="1">
                  <a:latin typeface="Calibri"/>
                  <a:ea typeface="微软雅黑" panose="020B0503020204020204" pitchFamily="34" charset="-122"/>
                </a:endParaRPr>
              </a:p>
            </p:txBody>
          </p:sp>
          <p:sp>
            <p:nvSpPr>
              <p:cNvPr id="98" name="Freeform 56"/>
              <p:cNvSpPr/>
              <p:nvPr/>
            </p:nvSpPr>
            <p:spPr bwMode="auto">
              <a:xfrm>
                <a:off x="3839" y="2195"/>
                <a:ext cx="7" cy="10"/>
              </a:xfrm>
              <a:custGeom>
                <a:avLst/>
                <a:gdLst>
                  <a:gd name="T0" fmla="*/ 1 w 3"/>
                  <a:gd name="T1" fmla="*/ 0 h 4"/>
                  <a:gd name="T2" fmla="*/ 1 w 3"/>
                  <a:gd name="T3" fmla="*/ 0 h 4"/>
                  <a:gd name="T4" fmla="*/ 0 w 3"/>
                  <a:gd name="T5" fmla="*/ 1 h 4"/>
                  <a:gd name="T6" fmla="*/ 0 w 3"/>
                  <a:gd name="T7" fmla="*/ 4 h 4"/>
                  <a:gd name="T8" fmla="*/ 1 w 3"/>
                  <a:gd name="T9" fmla="*/ 4 h 4"/>
                  <a:gd name="T10" fmla="*/ 3 w 3"/>
                  <a:gd name="T11" fmla="*/ 4 h 4"/>
                  <a:gd name="T12" fmla="*/ 3 w 3"/>
                  <a:gd name="T13" fmla="*/ 1 h 4"/>
                  <a:gd name="T14" fmla="*/ 1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0"/>
                    </a:moveTo>
                    <a:cubicBezTo>
                      <a:pt x="1" y="0"/>
                      <a:pt x="1" y="0"/>
                      <a:pt x="1" y="0"/>
                    </a:cubicBezTo>
                    <a:cubicBezTo>
                      <a:pt x="0" y="0"/>
                      <a:pt x="0" y="1"/>
                      <a:pt x="0" y="1"/>
                    </a:cubicBezTo>
                    <a:cubicBezTo>
                      <a:pt x="0" y="4"/>
                      <a:pt x="0" y="4"/>
                      <a:pt x="0" y="4"/>
                    </a:cubicBezTo>
                    <a:cubicBezTo>
                      <a:pt x="0" y="4"/>
                      <a:pt x="1" y="4"/>
                      <a:pt x="1" y="4"/>
                    </a:cubicBezTo>
                    <a:cubicBezTo>
                      <a:pt x="2" y="4"/>
                      <a:pt x="2" y="4"/>
                      <a:pt x="3" y="4"/>
                    </a:cubicBezTo>
                    <a:cubicBezTo>
                      <a:pt x="3" y="1"/>
                      <a:pt x="3" y="1"/>
                      <a:pt x="3" y="1"/>
                    </a:cubicBezTo>
                    <a:cubicBezTo>
                      <a:pt x="3"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2000" b="1">
                  <a:latin typeface="Calibri"/>
                  <a:ea typeface="微软雅黑" panose="020B0503020204020204" pitchFamily="34" charset="-122"/>
                </a:endParaRPr>
              </a:p>
            </p:txBody>
          </p:sp>
          <p:sp>
            <p:nvSpPr>
              <p:cNvPr id="99" name="Freeform 57"/>
              <p:cNvSpPr/>
              <p:nvPr/>
            </p:nvSpPr>
            <p:spPr bwMode="auto">
              <a:xfrm>
                <a:off x="3796" y="2155"/>
                <a:ext cx="10" cy="10"/>
              </a:xfrm>
              <a:custGeom>
                <a:avLst/>
                <a:gdLst>
                  <a:gd name="T0" fmla="*/ 3 w 4"/>
                  <a:gd name="T1" fmla="*/ 0 h 4"/>
                  <a:gd name="T2" fmla="*/ 0 w 4"/>
                  <a:gd name="T3" fmla="*/ 0 h 4"/>
                  <a:gd name="T4" fmla="*/ 0 w 4"/>
                  <a:gd name="T5" fmla="*/ 2 h 4"/>
                  <a:gd name="T6" fmla="*/ 0 w 4"/>
                  <a:gd name="T7" fmla="*/ 4 h 4"/>
                  <a:gd name="T8" fmla="*/ 3 w 4"/>
                  <a:gd name="T9" fmla="*/ 4 h 4"/>
                  <a:gd name="T10" fmla="*/ 4 w 4"/>
                  <a:gd name="T11" fmla="*/ 2 h 4"/>
                  <a:gd name="T12" fmla="*/ 4 w 4"/>
                  <a:gd name="T13" fmla="*/ 2 h 4"/>
                  <a:gd name="T14" fmla="*/ 3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3" y="0"/>
                    </a:moveTo>
                    <a:cubicBezTo>
                      <a:pt x="0" y="0"/>
                      <a:pt x="0" y="0"/>
                      <a:pt x="0" y="0"/>
                    </a:cubicBezTo>
                    <a:cubicBezTo>
                      <a:pt x="0" y="1"/>
                      <a:pt x="0" y="1"/>
                      <a:pt x="0" y="2"/>
                    </a:cubicBezTo>
                    <a:cubicBezTo>
                      <a:pt x="0" y="3"/>
                      <a:pt x="0" y="3"/>
                      <a:pt x="0" y="4"/>
                    </a:cubicBezTo>
                    <a:cubicBezTo>
                      <a:pt x="3" y="4"/>
                      <a:pt x="3" y="4"/>
                      <a:pt x="3" y="4"/>
                    </a:cubicBezTo>
                    <a:cubicBezTo>
                      <a:pt x="4" y="4"/>
                      <a:pt x="4" y="3"/>
                      <a:pt x="4" y="2"/>
                    </a:cubicBezTo>
                    <a:cubicBezTo>
                      <a:pt x="4" y="2"/>
                      <a:pt x="4" y="2"/>
                      <a:pt x="4" y="2"/>
                    </a:cubicBezTo>
                    <a:cubicBezTo>
                      <a:pt x="4" y="1"/>
                      <a:pt x="4"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2000" b="1">
                  <a:latin typeface="Calibri"/>
                  <a:ea typeface="微软雅黑" panose="020B0503020204020204" pitchFamily="34" charset="-122"/>
                </a:endParaRPr>
              </a:p>
            </p:txBody>
          </p:sp>
          <p:sp>
            <p:nvSpPr>
              <p:cNvPr id="100" name="Freeform 58"/>
              <p:cNvSpPr/>
              <p:nvPr/>
            </p:nvSpPr>
            <p:spPr bwMode="auto">
              <a:xfrm>
                <a:off x="3877" y="2155"/>
                <a:ext cx="10" cy="10"/>
              </a:xfrm>
              <a:custGeom>
                <a:avLst/>
                <a:gdLst>
                  <a:gd name="T0" fmla="*/ 4 w 4"/>
                  <a:gd name="T1" fmla="*/ 0 h 4"/>
                  <a:gd name="T2" fmla="*/ 2 w 4"/>
                  <a:gd name="T3" fmla="*/ 0 h 4"/>
                  <a:gd name="T4" fmla="*/ 0 w 4"/>
                  <a:gd name="T5" fmla="*/ 2 h 4"/>
                  <a:gd name="T6" fmla="*/ 0 w 4"/>
                  <a:gd name="T7" fmla="*/ 2 h 4"/>
                  <a:gd name="T8" fmla="*/ 2 w 4"/>
                  <a:gd name="T9" fmla="*/ 4 h 4"/>
                  <a:gd name="T10" fmla="*/ 4 w 4"/>
                  <a:gd name="T11" fmla="*/ 4 h 4"/>
                  <a:gd name="T12" fmla="*/ 4 w 4"/>
                  <a:gd name="T13" fmla="*/ 2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cubicBezTo>
                      <a:pt x="2" y="0"/>
                      <a:pt x="2" y="0"/>
                      <a:pt x="2" y="0"/>
                    </a:cubicBezTo>
                    <a:cubicBezTo>
                      <a:pt x="1" y="0"/>
                      <a:pt x="0" y="1"/>
                      <a:pt x="0" y="2"/>
                    </a:cubicBezTo>
                    <a:cubicBezTo>
                      <a:pt x="0" y="2"/>
                      <a:pt x="0" y="2"/>
                      <a:pt x="0" y="2"/>
                    </a:cubicBezTo>
                    <a:cubicBezTo>
                      <a:pt x="0" y="3"/>
                      <a:pt x="1" y="4"/>
                      <a:pt x="2" y="4"/>
                    </a:cubicBezTo>
                    <a:cubicBezTo>
                      <a:pt x="4" y="4"/>
                      <a:pt x="4" y="4"/>
                      <a:pt x="4" y="4"/>
                    </a:cubicBezTo>
                    <a:cubicBezTo>
                      <a:pt x="4" y="3"/>
                      <a:pt x="4" y="3"/>
                      <a:pt x="4" y="2"/>
                    </a:cubicBezTo>
                    <a:cubicBezTo>
                      <a:pt x="4" y="1"/>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2000" b="1">
                  <a:latin typeface="Calibri"/>
                  <a:ea typeface="微软雅黑" panose="020B0503020204020204" pitchFamily="34" charset="-122"/>
                </a:endParaRPr>
              </a:p>
            </p:txBody>
          </p:sp>
          <p:sp>
            <p:nvSpPr>
              <p:cNvPr id="101" name="Freeform 59"/>
              <p:cNvSpPr/>
              <p:nvPr/>
            </p:nvSpPr>
            <p:spPr bwMode="auto">
              <a:xfrm>
                <a:off x="3813" y="2127"/>
                <a:ext cx="33" cy="38"/>
              </a:xfrm>
              <a:custGeom>
                <a:avLst/>
                <a:gdLst>
                  <a:gd name="T0" fmla="*/ 11 w 13"/>
                  <a:gd name="T1" fmla="*/ 0 h 15"/>
                  <a:gd name="T2" fmla="*/ 10 w 13"/>
                  <a:gd name="T3" fmla="*/ 2 h 15"/>
                  <a:gd name="T4" fmla="*/ 10 w 13"/>
                  <a:gd name="T5" fmla="*/ 11 h 15"/>
                  <a:gd name="T6" fmla="*/ 9 w 13"/>
                  <a:gd name="T7" fmla="*/ 12 h 15"/>
                  <a:gd name="T8" fmla="*/ 2 w 13"/>
                  <a:gd name="T9" fmla="*/ 12 h 15"/>
                  <a:gd name="T10" fmla="*/ 0 w 13"/>
                  <a:gd name="T11" fmla="*/ 14 h 15"/>
                  <a:gd name="T12" fmla="*/ 2 w 13"/>
                  <a:gd name="T13" fmla="*/ 15 h 15"/>
                  <a:gd name="T14" fmla="*/ 11 w 13"/>
                  <a:gd name="T15" fmla="*/ 15 h 15"/>
                  <a:gd name="T16" fmla="*/ 12 w 13"/>
                  <a:gd name="T17" fmla="*/ 15 h 15"/>
                  <a:gd name="T18" fmla="*/ 12 w 13"/>
                  <a:gd name="T19" fmla="*/ 15 h 15"/>
                  <a:gd name="T20" fmla="*/ 13 w 13"/>
                  <a:gd name="T21" fmla="*/ 13 h 15"/>
                  <a:gd name="T22" fmla="*/ 13 w 13"/>
                  <a:gd name="T23" fmla="*/ 2 h 15"/>
                  <a:gd name="T24" fmla="*/ 11 w 13"/>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5">
                    <a:moveTo>
                      <a:pt x="11" y="0"/>
                    </a:moveTo>
                    <a:cubicBezTo>
                      <a:pt x="10" y="0"/>
                      <a:pt x="10" y="1"/>
                      <a:pt x="10" y="2"/>
                    </a:cubicBezTo>
                    <a:cubicBezTo>
                      <a:pt x="10" y="11"/>
                      <a:pt x="10" y="11"/>
                      <a:pt x="10" y="11"/>
                    </a:cubicBezTo>
                    <a:cubicBezTo>
                      <a:pt x="10" y="12"/>
                      <a:pt x="9" y="12"/>
                      <a:pt x="9" y="12"/>
                    </a:cubicBezTo>
                    <a:cubicBezTo>
                      <a:pt x="2" y="12"/>
                      <a:pt x="2" y="12"/>
                      <a:pt x="2" y="12"/>
                    </a:cubicBezTo>
                    <a:cubicBezTo>
                      <a:pt x="1" y="12"/>
                      <a:pt x="0" y="13"/>
                      <a:pt x="0" y="14"/>
                    </a:cubicBezTo>
                    <a:cubicBezTo>
                      <a:pt x="0" y="14"/>
                      <a:pt x="1" y="15"/>
                      <a:pt x="2" y="15"/>
                    </a:cubicBezTo>
                    <a:cubicBezTo>
                      <a:pt x="11" y="15"/>
                      <a:pt x="11" y="15"/>
                      <a:pt x="11" y="15"/>
                    </a:cubicBezTo>
                    <a:cubicBezTo>
                      <a:pt x="11" y="15"/>
                      <a:pt x="12" y="15"/>
                      <a:pt x="12" y="15"/>
                    </a:cubicBezTo>
                    <a:cubicBezTo>
                      <a:pt x="12" y="15"/>
                      <a:pt x="12" y="15"/>
                      <a:pt x="12" y="15"/>
                    </a:cubicBezTo>
                    <a:cubicBezTo>
                      <a:pt x="13" y="14"/>
                      <a:pt x="13" y="14"/>
                      <a:pt x="13" y="13"/>
                    </a:cubicBezTo>
                    <a:cubicBezTo>
                      <a:pt x="13" y="2"/>
                      <a:pt x="13" y="2"/>
                      <a:pt x="13" y="2"/>
                    </a:cubicBezTo>
                    <a:cubicBezTo>
                      <a:pt x="13" y="1"/>
                      <a:pt x="12" y="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2000" b="1">
                  <a:latin typeface="Calibri"/>
                  <a:ea typeface="微软雅黑" panose="020B0503020204020204" pitchFamily="34" charset="-122"/>
                </a:endParaRPr>
              </a:p>
            </p:txBody>
          </p:sp>
        </p:grpSp>
        <p:grpSp>
          <p:nvGrpSpPr>
            <p:cNvPr id="25630" name="组合 90"/>
            <p:cNvGrpSpPr>
              <a:grpSpLocks/>
            </p:cNvGrpSpPr>
            <p:nvPr/>
          </p:nvGrpSpPr>
          <p:grpSpPr bwMode="auto">
            <a:xfrm>
              <a:off x="4721209" y="2847941"/>
              <a:ext cx="3246544" cy="705747"/>
              <a:chOff x="6095999" y="2039788"/>
              <a:chExt cx="3246121" cy="705910"/>
            </a:xfrm>
          </p:grpSpPr>
          <p:sp>
            <p:nvSpPr>
              <p:cNvPr id="92" name="任意多边形 91"/>
              <p:cNvSpPr/>
              <p:nvPr/>
            </p:nvSpPr>
            <p:spPr>
              <a:xfrm>
                <a:off x="6095999" y="2039788"/>
                <a:ext cx="3246121" cy="705910"/>
              </a:xfrm>
              <a:custGeom>
                <a:avLst/>
                <a:gdLst>
                  <a:gd name="connsiteX0" fmla="*/ 368297 w 3246120"/>
                  <a:gd name="connsiteY0" fmla="*/ 88606 h 705910"/>
                  <a:gd name="connsiteX1" fmla="*/ 103948 w 3246120"/>
                  <a:gd name="connsiteY1" fmla="*/ 352955 h 705910"/>
                  <a:gd name="connsiteX2" fmla="*/ 368297 w 3246120"/>
                  <a:gd name="connsiteY2" fmla="*/ 617304 h 705910"/>
                  <a:gd name="connsiteX3" fmla="*/ 2887968 w 3246120"/>
                  <a:gd name="connsiteY3" fmla="*/ 617304 h 705910"/>
                  <a:gd name="connsiteX4" fmla="*/ 3152317 w 3246120"/>
                  <a:gd name="connsiteY4" fmla="*/ 352955 h 705910"/>
                  <a:gd name="connsiteX5" fmla="*/ 2887968 w 3246120"/>
                  <a:gd name="connsiteY5" fmla="*/ 88606 h 705910"/>
                  <a:gd name="connsiteX6" fmla="*/ 352955 w 3246120"/>
                  <a:gd name="connsiteY6" fmla="*/ 0 h 705910"/>
                  <a:gd name="connsiteX7" fmla="*/ 2893165 w 3246120"/>
                  <a:gd name="connsiteY7" fmla="*/ 0 h 705910"/>
                  <a:gd name="connsiteX8" fmla="*/ 3246120 w 3246120"/>
                  <a:gd name="connsiteY8" fmla="*/ 352955 h 705910"/>
                  <a:gd name="connsiteX9" fmla="*/ 2893165 w 3246120"/>
                  <a:gd name="connsiteY9" fmla="*/ 705910 h 705910"/>
                  <a:gd name="connsiteX10" fmla="*/ 352955 w 3246120"/>
                  <a:gd name="connsiteY10" fmla="*/ 705910 h 705910"/>
                  <a:gd name="connsiteX11" fmla="*/ 0 w 3246120"/>
                  <a:gd name="connsiteY11" fmla="*/ 352955 h 705910"/>
                  <a:gd name="connsiteX12" fmla="*/ 352955 w 3246120"/>
                  <a:gd name="connsiteY12" fmla="*/ 0 h 70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46120" h="705910">
                    <a:moveTo>
                      <a:pt x="368297" y="88606"/>
                    </a:moveTo>
                    <a:cubicBezTo>
                      <a:pt x="222301" y="88606"/>
                      <a:pt x="103948" y="206959"/>
                      <a:pt x="103948" y="352955"/>
                    </a:cubicBezTo>
                    <a:cubicBezTo>
                      <a:pt x="103948" y="498951"/>
                      <a:pt x="222301" y="617304"/>
                      <a:pt x="368297" y="617304"/>
                    </a:cubicBezTo>
                    <a:lnTo>
                      <a:pt x="2887968" y="617304"/>
                    </a:lnTo>
                    <a:cubicBezTo>
                      <a:pt x="3033964" y="617304"/>
                      <a:pt x="3152317" y="498951"/>
                      <a:pt x="3152317" y="352955"/>
                    </a:cubicBezTo>
                    <a:cubicBezTo>
                      <a:pt x="3152317" y="206959"/>
                      <a:pt x="3033964" y="88606"/>
                      <a:pt x="2887968" y="88606"/>
                    </a:cubicBezTo>
                    <a:close/>
                    <a:moveTo>
                      <a:pt x="352955" y="0"/>
                    </a:moveTo>
                    <a:lnTo>
                      <a:pt x="2893165" y="0"/>
                    </a:lnTo>
                    <a:cubicBezTo>
                      <a:pt x="3088097" y="0"/>
                      <a:pt x="3246120" y="158023"/>
                      <a:pt x="3246120" y="352955"/>
                    </a:cubicBezTo>
                    <a:cubicBezTo>
                      <a:pt x="3246120" y="547887"/>
                      <a:pt x="3088097" y="705910"/>
                      <a:pt x="2893165" y="705910"/>
                    </a:cubicBezTo>
                    <a:lnTo>
                      <a:pt x="352955" y="705910"/>
                    </a:lnTo>
                    <a:cubicBezTo>
                      <a:pt x="158023" y="705910"/>
                      <a:pt x="0" y="547887"/>
                      <a:pt x="0" y="352955"/>
                    </a:cubicBezTo>
                    <a:cubicBezTo>
                      <a:pt x="0" y="158023"/>
                      <a:pt x="158023" y="0"/>
                      <a:pt x="352955" y="0"/>
                    </a:cubicBezTo>
                    <a:close/>
                  </a:path>
                </a:pathLst>
              </a:custGeom>
              <a:solidFill>
                <a:schemeClr val="bg1">
                  <a:lumMod val="95000"/>
                </a:schemeClr>
              </a:solidFill>
              <a:ln>
                <a:noFill/>
              </a:ln>
              <a:effectLst>
                <a:outerShdw blurRad="1016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zh-CN" altLang="en-US" sz="2000" b="1">
                  <a:solidFill>
                    <a:schemeClr val="tx1"/>
                  </a:solidFill>
                  <a:ea typeface="微软雅黑" panose="020B0503020204020204" pitchFamily="34" charset="-122"/>
                </a:endParaRPr>
              </a:p>
            </p:txBody>
          </p:sp>
          <p:sp>
            <p:nvSpPr>
              <p:cNvPr id="93" name="圆角矩形 92"/>
              <p:cNvSpPr/>
              <p:nvPr/>
            </p:nvSpPr>
            <p:spPr>
              <a:xfrm>
                <a:off x="6194875" y="2128394"/>
                <a:ext cx="3048369" cy="528698"/>
              </a:xfrm>
              <a:prstGeom prst="roundRect">
                <a:avLst>
                  <a:gd name="adj" fmla="val 50000"/>
                </a:avLst>
              </a:prstGeom>
              <a:noFill/>
              <a:ln w="19050">
                <a:gradFill flip="none" rotWithShape="1">
                  <a:gsLst>
                    <a:gs pos="0">
                      <a:schemeClr val="bg1">
                        <a:lumMod val="7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zh-CN" altLang="en-US" sz="2000" b="1">
                  <a:solidFill>
                    <a:schemeClr val="tx1"/>
                  </a:solidFill>
                  <a:ea typeface="微软雅黑" panose="020B0503020204020204" pitchFamily="34" charset="-122"/>
                </a:endParaRPr>
              </a:p>
            </p:txBody>
          </p:sp>
          <p:sp>
            <p:nvSpPr>
              <p:cNvPr id="94" name="圆角矩形 93"/>
              <p:cNvSpPr/>
              <p:nvPr/>
            </p:nvSpPr>
            <p:spPr>
              <a:xfrm>
                <a:off x="6095999" y="2039788"/>
                <a:ext cx="3246120" cy="705910"/>
              </a:xfrm>
              <a:prstGeom prst="roundRect">
                <a:avLst>
                  <a:gd name="adj" fmla="val 50000"/>
                </a:avLst>
              </a:prstGeom>
              <a:noFill/>
              <a:ln w="19050">
                <a:gradFill flip="none" rotWithShape="1">
                  <a:gsLst>
                    <a:gs pos="0">
                      <a:schemeClr val="bg1"/>
                    </a:gs>
                    <a:gs pos="100000">
                      <a:schemeClr val="bg1">
                        <a:lumMod val="8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zh-CN" altLang="en-US" sz="2000" b="1">
                  <a:solidFill>
                    <a:schemeClr val="tx1"/>
                  </a:solidFill>
                  <a:ea typeface="微软雅黑" panose="020B0503020204020204" pitchFamily="34" charset="-122"/>
                </a:endParaRPr>
              </a:p>
            </p:txBody>
          </p:sp>
        </p:grpSp>
      </p:grpSp>
      <p:grpSp>
        <p:nvGrpSpPr>
          <p:cNvPr id="25617" name="组合 101"/>
          <p:cNvGrpSpPr>
            <a:grpSpLocks/>
          </p:cNvGrpSpPr>
          <p:nvPr/>
        </p:nvGrpSpPr>
        <p:grpSpPr bwMode="auto">
          <a:xfrm>
            <a:off x="4484688" y="5059363"/>
            <a:ext cx="2435225" cy="528637"/>
            <a:chOff x="4721209" y="3841304"/>
            <a:chExt cx="3246544" cy="705747"/>
          </a:xfrm>
        </p:grpSpPr>
        <p:sp>
          <p:nvSpPr>
            <p:cNvPr id="103" name="任意多边形 102"/>
            <p:cNvSpPr/>
            <p:nvPr/>
          </p:nvSpPr>
          <p:spPr>
            <a:xfrm>
              <a:off x="4820679" y="3928197"/>
              <a:ext cx="946028" cy="529841"/>
            </a:xfrm>
            <a:custGeom>
              <a:avLst/>
              <a:gdLst>
                <a:gd name="connsiteX0" fmla="*/ 264349 w 1524184"/>
                <a:gd name="connsiteY0" fmla="*/ 0 h 528698"/>
                <a:gd name="connsiteX1" fmla="*/ 1524184 w 1524184"/>
                <a:gd name="connsiteY1" fmla="*/ 0 h 528698"/>
                <a:gd name="connsiteX2" fmla="*/ 1524184 w 1524184"/>
                <a:gd name="connsiteY2" fmla="*/ 528698 h 528698"/>
                <a:gd name="connsiteX3" fmla="*/ 264349 w 1524184"/>
                <a:gd name="connsiteY3" fmla="*/ 528698 h 528698"/>
                <a:gd name="connsiteX4" fmla="*/ 0 w 1524184"/>
                <a:gd name="connsiteY4" fmla="*/ 264349 h 528698"/>
                <a:gd name="connsiteX5" fmla="*/ 264349 w 1524184"/>
                <a:gd name="connsiteY5" fmla="*/ 0 h 52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184" h="528698">
                  <a:moveTo>
                    <a:pt x="264349" y="0"/>
                  </a:moveTo>
                  <a:lnTo>
                    <a:pt x="1524184" y="0"/>
                  </a:lnTo>
                  <a:lnTo>
                    <a:pt x="1524184" y="528698"/>
                  </a:lnTo>
                  <a:lnTo>
                    <a:pt x="264349" y="528698"/>
                  </a:lnTo>
                  <a:cubicBezTo>
                    <a:pt x="118353" y="528698"/>
                    <a:pt x="0" y="410345"/>
                    <a:pt x="0" y="264349"/>
                  </a:cubicBezTo>
                  <a:cubicBezTo>
                    <a:pt x="0" y="118353"/>
                    <a:pt x="118353" y="0"/>
                    <a:pt x="264349" y="0"/>
                  </a:cubicBezTo>
                  <a:close/>
                </a:path>
              </a:pathLst>
            </a:cu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zh-CN" altLang="en-US" sz="2000" b="1">
                <a:solidFill>
                  <a:schemeClr val="tx1"/>
                </a:solidFill>
                <a:ea typeface="微软雅黑" panose="020B0503020204020204" pitchFamily="34" charset="-122"/>
              </a:endParaRPr>
            </a:p>
          </p:txBody>
        </p:sp>
        <p:grpSp>
          <p:nvGrpSpPr>
            <p:cNvPr id="104" name="Group 62"/>
            <p:cNvGrpSpPr>
              <a:grpSpLocks noChangeAspect="1"/>
            </p:cNvGrpSpPr>
            <p:nvPr/>
          </p:nvGrpSpPr>
          <p:grpSpPr bwMode="auto">
            <a:xfrm>
              <a:off x="5187856" y="4045815"/>
              <a:ext cx="349498" cy="278957"/>
              <a:chOff x="3775" y="2110"/>
              <a:chExt cx="129" cy="103"/>
            </a:xfrm>
            <a:solidFill>
              <a:schemeClr val="bg1"/>
            </a:solidFill>
            <a:effectLst/>
          </p:grpSpPr>
          <p:sp>
            <p:nvSpPr>
              <p:cNvPr id="109" name="Freeform 63"/>
              <p:cNvSpPr/>
              <p:nvPr/>
            </p:nvSpPr>
            <p:spPr bwMode="auto">
              <a:xfrm>
                <a:off x="3775" y="2177"/>
                <a:ext cx="40" cy="36"/>
              </a:xfrm>
              <a:custGeom>
                <a:avLst/>
                <a:gdLst>
                  <a:gd name="T0" fmla="*/ 5 w 16"/>
                  <a:gd name="T1" fmla="*/ 0 h 14"/>
                  <a:gd name="T2" fmla="*/ 0 w 16"/>
                  <a:gd name="T3" fmla="*/ 4 h 14"/>
                  <a:gd name="T4" fmla="*/ 10 w 16"/>
                  <a:gd name="T5" fmla="*/ 14 h 14"/>
                  <a:gd name="T6" fmla="*/ 16 w 16"/>
                  <a:gd name="T7" fmla="*/ 9 h 14"/>
                  <a:gd name="T8" fmla="*/ 5 w 16"/>
                  <a:gd name="T9" fmla="*/ 0 h 14"/>
                </a:gdLst>
                <a:ahLst/>
                <a:cxnLst>
                  <a:cxn ang="0">
                    <a:pos x="T0" y="T1"/>
                  </a:cxn>
                  <a:cxn ang="0">
                    <a:pos x="T2" y="T3"/>
                  </a:cxn>
                  <a:cxn ang="0">
                    <a:pos x="T4" y="T5"/>
                  </a:cxn>
                  <a:cxn ang="0">
                    <a:pos x="T6" y="T7"/>
                  </a:cxn>
                  <a:cxn ang="0">
                    <a:pos x="T8" y="T9"/>
                  </a:cxn>
                </a:cxnLst>
                <a:rect l="0" t="0" r="r" b="b"/>
                <a:pathLst>
                  <a:path w="16" h="14">
                    <a:moveTo>
                      <a:pt x="5" y="0"/>
                    </a:moveTo>
                    <a:cubicBezTo>
                      <a:pt x="1" y="3"/>
                      <a:pt x="0" y="4"/>
                      <a:pt x="0" y="4"/>
                    </a:cubicBezTo>
                    <a:cubicBezTo>
                      <a:pt x="10" y="14"/>
                      <a:pt x="10" y="14"/>
                      <a:pt x="10" y="14"/>
                    </a:cubicBezTo>
                    <a:cubicBezTo>
                      <a:pt x="10" y="14"/>
                      <a:pt x="13" y="11"/>
                      <a:pt x="16" y="9"/>
                    </a:cubicBez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2000" b="1">
                  <a:latin typeface="Calibri"/>
                  <a:ea typeface="微软雅黑" panose="020B0503020204020204" pitchFamily="34" charset="-122"/>
                </a:endParaRPr>
              </a:p>
            </p:txBody>
          </p:sp>
          <p:sp>
            <p:nvSpPr>
              <p:cNvPr id="110" name="Freeform 64"/>
              <p:cNvSpPr/>
              <p:nvPr/>
            </p:nvSpPr>
            <p:spPr bwMode="auto">
              <a:xfrm>
                <a:off x="3795" y="2156"/>
                <a:ext cx="109" cy="41"/>
              </a:xfrm>
              <a:custGeom>
                <a:avLst/>
                <a:gdLst>
                  <a:gd name="T0" fmla="*/ 37 w 44"/>
                  <a:gd name="T1" fmla="*/ 4 h 16"/>
                  <a:gd name="T2" fmla="*/ 29 w 44"/>
                  <a:gd name="T3" fmla="*/ 9 h 16"/>
                  <a:gd name="T4" fmla="*/ 18 w 44"/>
                  <a:gd name="T5" fmla="*/ 8 h 16"/>
                  <a:gd name="T6" fmla="*/ 25 w 44"/>
                  <a:gd name="T7" fmla="*/ 7 h 16"/>
                  <a:gd name="T8" fmla="*/ 31 w 44"/>
                  <a:gd name="T9" fmla="*/ 2 h 16"/>
                  <a:gd name="T10" fmla="*/ 20 w 44"/>
                  <a:gd name="T11" fmla="*/ 2 h 16"/>
                  <a:gd name="T12" fmla="*/ 9 w 44"/>
                  <a:gd name="T13" fmla="*/ 2 h 16"/>
                  <a:gd name="T14" fmla="*/ 0 w 44"/>
                  <a:gd name="T15" fmla="*/ 7 h 16"/>
                  <a:gd name="T16" fmla="*/ 9 w 44"/>
                  <a:gd name="T17" fmla="*/ 16 h 16"/>
                  <a:gd name="T18" fmla="*/ 13 w 44"/>
                  <a:gd name="T19" fmla="*/ 14 h 16"/>
                  <a:gd name="T20" fmla="*/ 29 w 44"/>
                  <a:gd name="T21" fmla="*/ 14 h 16"/>
                  <a:gd name="T22" fmla="*/ 44 w 44"/>
                  <a:gd name="T23" fmla="*/ 2 h 16"/>
                  <a:gd name="T24" fmla="*/ 37 w 44"/>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6">
                    <a:moveTo>
                      <a:pt x="37" y="4"/>
                    </a:moveTo>
                    <a:cubicBezTo>
                      <a:pt x="34" y="7"/>
                      <a:pt x="32" y="8"/>
                      <a:pt x="29" y="9"/>
                    </a:cubicBezTo>
                    <a:cubicBezTo>
                      <a:pt x="24" y="10"/>
                      <a:pt x="19" y="9"/>
                      <a:pt x="18" y="8"/>
                    </a:cubicBezTo>
                    <a:cubicBezTo>
                      <a:pt x="15" y="6"/>
                      <a:pt x="18" y="7"/>
                      <a:pt x="25" y="7"/>
                    </a:cubicBezTo>
                    <a:cubicBezTo>
                      <a:pt x="32" y="6"/>
                      <a:pt x="31" y="2"/>
                      <a:pt x="31" y="2"/>
                    </a:cubicBezTo>
                    <a:cubicBezTo>
                      <a:pt x="29" y="2"/>
                      <a:pt x="27" y="2"/>
                      <a:pt x="20" y="2"/>
                    </a:cubicBezTo>
                    <a:cubicBezTo>
                      <a:pt x="17" y="2"/>
                      <a:pt x="12" y="1"/>
                      <a:pt x="9" y="2"/>
                    </a:cubicBezTo>
                    <a:cubicBezTo>
                      <a:pt x="6" y="2"/>
                      <a:pt x="4" y="5"/>
                      <a:pt x="0" y="7"/>
                    </a:cubicBezTo>
                    <a:cubicBezTo>
                      <a:pt x="9" y="16"/>
                      <a:pt x="9" y="16"/>
                      <a:pt x="9" y="16"/>
                    </a:cubicBezTo>
                    <a:cubicBezTo>
                      <a:pt x="11" y="15"/>
                      <a:pt x="12" y="14"/>
                      <a:pt x="13" y="14"/>
                    </a:cubicBezTo>
                    <a:cubicBezTo>
                      <a:pt x="16" y="14"/>
                      <a:pt x="23" y="15"/>
                      <a:pt x="29" y="14"/>
                    </a:cubicBezTo>
                    <a:cubicBezTo>
                      <a:pt x="40" y="9"/>
                      <a:pt x="44" y="2"/>
                      <a:pt x="44" y="2"/>
                    </a:cubicBezTo>
                    <a:cubicBezTo>
                      <a:pt x="44" y="2"/>
                      <a:pt x="41" y="0"/>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2000" b="1">
                  <a:latin typeface="Calibri"/>
                  <a:ea typeface="微软雅黑" panose="020B0503020204020204" pitchFamily="34" charset="-122"/>
                </a:endParaRPr>
              </a:p>
            </p:txBody>
          </p:sp>
          <p:sp>
            <p:nvSpPr>
              <p:cNvPr id="111" name="Freeform 65"/>
              <p:cNvSpPr>
                <a:spLocks noEditPoints="1"/>
              </p:cNvSpPr>
              <p:nvPr/>
            </p:nvSpPr>
            <p:spPr bwMode="auto">
              <a:xfrm>
                <a:off x="3810" y="2110"/>
                <a:ext cx="94" cy="41"/>
              </a:xfrm>
              <a:custGeom>
                <a:avLst/>
                <a:gdLst>
                  <a:gd name="T0" fmla="*/ 38 w 38"/>
                  <a:gd name="T1" fmla="*/ 0 h 16"/>
                  <a:gd name="T2" fmla="*/ 34 w 38"/>
                  <a:gd name="T3" fmla="*/ 0 h 16"/>
                  <a:gd name="T4" fmla="*/ 34 w 38"/>
                  <a:gd name="T5" fmla="*/ 6 h 16"/>
                  <a:gd name="T6" fmla="*/ 32 w 38"/>
                  <a:gd name="T7" fmla="*/ 6 h 16"/>
                  <a:gd name="T8" fmla="*/ 32 w 38"/>
                  <a:gd name="T9" fmla="*/ 0 h 16"/>
                  <a:gd name="T10" fmla="*/ 28 w 38"/>
                  <a:gd name="T11" fmla="*/ 0 h 16"/>
                  <a:gd name="T12" fmla="*/ 28 w 38"/>
                  <a:gd name="T13" fmla="*/ 6 h 16"/>
                  <a:gd name="T14" fmla="*/ 12 w 38"/>
                  <a:gd name="T15" fmla="*/ 6 h 16"/>
                  <a:gd name="T16" fmla="*/ 12 w 38"/>
                  <a:gd name="T17" fmla="*/ 3 h 16"/>
                  <a:gd name="T18" fmla="*/ 12 w 38"/>
                  <a:gd name="T19" fmla="*/ 1 h 16"/>
                  <a:gd name="T20" fmla="*/ 11 w 38"/>
                  <a:gd name="T21" fmla="*/ 0 h 16"/>
                  <a:gd name="T22" fmla="*/ 9 w 38"/>
                  <a:gd name="T23" fmla="*/ 0 h 16"/>
                  <a:gd name="T24" fmla="*/ 3 w 38"/>
                  <a:gd name="T25" fmla="*/ 0 h 16"/>
                  <a:gd name="T26" fmla="*/ 1 w 38"/>
                  <a:gd name="T27" fmla="*/ 0 h 16"/>
                  <a:gd name="T28" fmla="*/ 0 w 38"/>
                  <a:gd name="T29" fmla="*/ 2 h 16"/>
                  <a:gd name="T30" fmla="*/ 0 w 38"/>
                  <a:gd name="T31" fmla="*/ 3 h 16"/>
                  <a:gd name="T32" fmla="*/ 0 w 38"/>
                  <a:gd name="T33" fmla="*/ 13 h 16"/>
                  <a:gd name="T34" fmla="*/ 0 w 38"/>
                  <a:gd name="T35" fmla="*/ 15 h 16"/>
                  <a:gd name="T36" fmla="*/ 2 w 38"/>
                  <a:gd name="T37" fmla="*/ 16 h 16"/>
                  <a:gd name="T38" fmla="*/ 3 w 38"/>
                  <a:gd name="T39" fmla="*/ 16 h 16"/>
                  <a:gd name="T40" fmla="*/ 9 w 38"/>
                  <a:gd name="T41" fmla="*/ 16 h 16"/>
                  <a:gd name="T42" fmla="*/ 11 w 38"/>
                  <a:gd name="T43" fmla="*/ 16 h 16"/>
                  <a:gd name="T44" fmla="*/ 12 w 38"/>
                  <a:gd name="T45" fmla="*/ 14 h 16"/>
                  <a:gd name="T46" fmla="*/ 12 w 38"/>
                  <a:gd name="T47" fmla="*/ 13 h 16"/>
                  <a:gd name="T48" fmla="*/ 12 w 38"/>
                  <a:gd name="T49" fmla="*/ 10 h 16"/>
                  <a:gd name="T50" fmla="*/ 38 w 38"/>
                  <a:gd name="T51" fmla="*/ 10 h 16"/>
                  <a:gd name="T52" fmla="*/ 38 w 38"/>
                  <a:gd name="T53" fmla="*/ 0 h 16"/>
                  <a:gd name="T54" fmla="*/ 3 w 38"/>
                  <a:gd name="T55" fmla="*/ 3 h 16"/>
                  <a:gd name="T56" fmla="*/ 9 w 38"/>
                  <a:gd name="T57" fmla="*/ 3 h 16"/>
                  <a:gd name="T58" fmla="*/ 9 w 38"/>
                  <a:gd name="T59" fmla="*/ 13 h 16"/>
                  <a:gd name="T60" fmla="*/ 3 w 38"/>
                  <a:gd name="T61" fmla="*/ 13 h 16"/>
                  <a:gd name="T62" fmla="*/ 3 w 38"/>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16">
                    <a:moveTo>
                      <a:pt x="38" y="0"/>
                    </a:moveTo>
                    <a:cubicBezTo>
                      <a:pt x="34" y="0"/>
                      <a:pt x="34" y="0"/>
                      <a:pt x="34" y="0"/>
                    </a:cubicBezTo>
                    <a:cubicBezTo>
                      <a:pt x="34" y="6"/>
                      <a:pt x="34" y="6"/>
                      <a:pt x="34" y="6"/>
                    </a:cubicBezTo>
                    <a:cubicBezTo>
                      <a:pt x="32" y="6"/>
                      <a:pt x="32" y="6"/>
                      <a:pt x="32" y="6"/>
                    </a:cubicBezTo>
                    <a:cubicBezTo>
                      <a:pt x="32" y="0"/>
                      <a:pt x="32" y="0"/>
                      <a:pt x="32" y="0"/>
                    </a:cubicBezTo>
                    <a:cubicBezTo>
                      <a:pt x="28" y="0"/>
                      <a:pt x="28" y="0"/>
                      <a:pt x="28" y="0"/>
                    </a:cubicBezTo>
                    <a:cubicBezTo>
                      <a:pt x="28" y="6"/>
                      <a:pt x="28" y="6"/>
                      <a:pt x="28" y="6"/>
                    </a:cubicBezTo>
                    <a:cubicBezTo>
                      <a:pt x="12" y="6"/>
                      <a:pt x="12" y="6"/>
                      <a:pt x="12" y="6"/>
                    </a:cubicBezTo>
                    <a:cubicBezTo>
                      <a:pt x="12" y="3"/>
                      <a:pt x="12" y="3"/>
                      <a:pt x="12" y="3"/>
                    </a:cubicBezTo>
                    <a:cubicBezTo>
                      <a:pt x="12" y="2"/>
                      <a:pt x="12" y="2"/>
                      <a:pt x="12" y="1"/>
                    </a:cubicBezTo>
                    <a:cubicBezTo>
                      <a:pt x="12" y="1"/>
                      <a:pt x="11" y="0"/>
                      <a:pt x="11" y="0"/>
                    </a:cubicBezTo>
                    <a:cubicBezTo>
                      <a:pt x="10" y="0"/>
                      <a:pt x="10" y="0"/>
                      <a:pt x="9" y="0"/>
                    </a:cubicBezTo>
                    <a:cubicBezTo>
                      <a:pt x="3" y="0"/>
                      <a:pt x="3" y="0"/>
                      <a:pt x="3" y="0"/>
                    </a:cubicBezTo>
                    <a:cubicBezTo>
                      <a:pt x="2" y="0"/>
                      <a:pt x="2" y="0"/>
                      <a:pt x="1" y="0"/>
                    </a:cubicBezTo>
                    <a:cubicBezTo>
                      <a:pt x="1" y="1"/>
                      <a:pt x="0" y="1"/>
                      <a:pt x="0" y="2"/>
                    </a:cubicBezTo>
                    <a:cubicBezTo>
                      <a:pt x="0" y="2"/>
                      <a:pt x="0" y="2"/>
                      <a:pt x="0" y="3"/>
                    </a:cubicBezTo>
                    <a:cubicBezTo>
                      <a:pt x="0" y="13"/>
                      <a:pt x="0" y="13"/>
                      <a:pt x="0" y="13"/>
                    </a:cubicBezTo>
                    <a:cubicBezTo>
                      <a:pt x="0" y="14"/>
                      <a:pt x="0" y="14"/>
                      <a:pt x="0" y="15"/>
                    </a:cubicBezTo>
                    <a:cubicBezTo>
                      <a:pt x="1" y="15"/>
                      <a:pt x="1" y="16"/>
                      <a:pt x="2" y="16"/>
                    </a:cubicBezTo>
                    <a:cubicBezTo>
                      <a:pt x="2" y="16"/>
                      <a:pt x="2" y="16"/>
                      <a:pt x="3" y="16"/>
                    </a:cubicBezTo>
                    <a:cubicBezTo>
                      <a:pt x="9" y="16"/>
                      <a:pt x="9" y="16"/>
                      <a:pt x="9" y="16"/>
                    </a:cubicBezTo>
                    <a:cubicBezTo>
                      <a:pt x="10" y="16"/>
                      <a:pt x="11" y="16"/>
                      <a:pt x="11" y="16"/>
                    </a:cubicBezTo>
                    <a:cubicBezTo>
                      <a:pt x="12" y="15"/>
                      <a:pt x="12" y="15"/>
                      <a:pt x="12" y="14"/>
                    </a:cubicBezTo>
                    <a:cubicBezTo>
                      <a:pt x="12" y="14"/>
                      <a:pt x="12" y="13"/>
                      <a:pt x="12" y="13"/>
                    </a:cubicBezTo>
                    <a:cubicBezTo>
                      <a:pt x="12" y="10"/>
                      <a:pt x="12" y="10"/>
                      <a:pt x="12" y="10"/>
                    </a:cubicBezTo>
                    <a:cubicBezTo>
                      <a:pt x="38" y="10"/>
                      <a:pt x="38" y="10"/>
                      <a:pt x="38" y="10"/>
                    </a:cubicBezTo>
                    <a:lnTo>
                      <a:pt x="38" y="0"/>
                    </a:lnTo>
                    <a:close/>
                    <a:moveTo>
                      <a:pt x="3" y="3"/>
                    </a:moveTo>
                    <a:cubicBezTo>
                      <a:pt x="9" y="3"/>
                      <a:pt x="9" y="3"/>
                      <a:pt x="9" y="3"/>
                    </a:cubicBezTo>
                    <a:cubicBezTo>
                      <a:pt x="9" y="13"/>
                      <a:pt x="9" y="13"/>
                      <a:pt x="9" y="13"/>
                    </a:cubicBezTo>
                    <a:cubicBezTo>
                      <a:pt x="3" y="13"/>
                      <a:pt x="3" y="13"/>
                      <a:pt x="3" y="13"/>
                    </a:cubicBezTo>
                    <a:lnTo>
                      <a:pt x="3"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2000" b="1">
                  <a:latin typeface="Calibri"/>
                  <a:ea typeface="微软雅黑" panose="020B0503020204020204" pitchFamily="34" charset="-122"/>
                </a:endParaRPr>
              </a:p>
            </p:txBody>
          </p:sp>
        </p:grpSp>
        <p:grpSp>
          <p:nvGrpSpPr>
            <p:cNvPr id="25620" name="组合 104"/>
            <p:cNvGrpSpPr>
              <a:grpSpLocks/>
            </p:cNvGrpSpPr>
            <p:nvPr/>
          </p:nvGrpSpPr>
          <p:grpSpPr bwMode="auto">
            <a:xfrm>
              <a:off x="4721209" y="3841304"/>
              <a:ext cx="3246544" cy="705747"/>
              <a:chOff x="6095999" y="2039788"/>
              <a:chExt cx="3246121" cy="705910"/>
            </a:xfrm>
          </p:grpSpPr>
          <p:sp>
            <p:nvSpPr>
              <p:cNvPr id="106" name="任意多边形 105"/>
              <p:cNvSpPr/>
              <p:nvPr/>
            </p:nvSpPr>
            <p:spPr>
              <a:xfrm>
                <a:off x="6095999" y="2039788"/>
                <a:ext cx="3246121" cy="705910"/>
              </a:xfrm>
              <a:custGeom>
                <a:avLst/>
                <a:gdLst>
                  <a:gd name="connsiteX0" fmla="*/ 368297 w 3246120"/>
                  <a:gd name="connsiteY0" fmla="*/ 88606 h 705910"/>
                  <a:gd name="connsiteX1" fmla="*/ 103948 w 3246120"/>
                  <a:gd name="connsiteY1" fmla="*/ 352955 h 705910"/>
                  <a:gd name="connsiteX2" fmla="*/ 368297 w 3246120"/>
                  <a:gd name="connsiteY2" fmla="*/ 617304 h 705910"/>
                  <a:gd name="connsiteX3" fmla="*/ 2887968 w 3246120"/>
                  <a:gd name="connsiteY3" fmla="*/ 617304 h 705910"/>
                  <a:gd name="connsiteX4" fmla="*/ 3152317 w 3246120"/>
                  <a:gd name="connsiteY4" fmla="*/ 352955 h 705910"/>
                  <a:gd name="connsiteX5" fmla="*/ 2887968 w 3246120"/>
                  <a:gd name="connsiteY5" fmla="*/ 88606 h 705910"/>
                  <a:gd name="connsiteX6" fmla="*/ 352955 w 3246120"/>
                  <a:gd name="connsiteY6" fmla="*/ 0 h 705910"/>
                  <a:gd name="connsiteX7" fmla="*/ 2893165 w 3246120"/>
                  <a:gd name="connsiteY7" fmla="*/ 0 h 705910"/>
                  <a:gd name="connsiteX8" fmla="*/ 3246120 w 3246120"/>
                  <a:gd name="connsiteY8" fmla="*/ 352955 h 705910"/>
                  <a:gd name="connsiteX9" fmla="*/ 2893165 w 3246120"/>
                  <a:gd name="connsiteY9" fmla="*/ 705910 h 705910"/>
                  <a:gd name="connsiteX10" fmla="*/ 352955 w 3246120"/>
                  <a:gd name="connsiteY10" fmla="*/ 705910 h 705910"/>
                  <a:gd name="connsiteX11" fmla="*/ 0 w 3246120"/>
                  <a:gd name="connsiteY11" fmla="*/ 352955 h 705910"/>
                  <a:gd name="connsiteX12" fmla="*/ 352955 w 3246120"/>
                  <a:gd name="connsiteY12" fmla="*/ 0 h 70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46120" h="705910">
                    <a:moveTo>
                      <a:pt x="368297" y="88606"/>
                    </a:moveTo>
                    <a:cubicBezTo>
                      <a:pt x="222301" y="88606"/>
                      <a:pt x="103948" y="206959"/>
                      <a:pt x="103948" y="352955"/>
                    </a:cubicBezTo>
                    <a:cubicBezTo>
                      <a:pt x="103948" y="498951"/>
                      <a:pt x="222301" y="617304"/>
                      <a:pt x="368297" y="617304"/>
                    </a:cubicBezTo>
                    <a:lnTo>
                      <a:pt x="2887968" y="617304"/>
                    </a:lnTo>
                    <a:cubicBezTo>
                      <a:pt x="3033964" y="617304"/>
                      <a:pt x="3152317" y="498951"/>
                      <a:pt x="3152317" y="352955"/>
                    </a:cubicBezTo>
                    <a:cubicBezTo>
                      <a:pt x="3152317" y="206959"/>
                      <a:pt x="3033964" y="88606"/>
                      <a:pt x="2887968" y="88606"/>
                    </a:cubicBezTo>
                    <a:close/>
                    <a:moveTo>
                      <a:pt x="352955" y="0"/>
                    </a:moveTo>
                    <a:lnTo>
                      <a:pt x="2893165" y="0"/>
                    </a:lnTo>
                    <a:cubicBezTo>
                      <a:pt x="3088097" y="0"/>
                      <a:pt x="3246120" y="158023"/>
                      <a:pt x="3246120" y="352955"/>
                    </a:cubicBezTo>
                    <a:cubicBezTo>
                      <a:pt x="3246120" y="547887"/>
                      <a:pt x="3088097" y="705910"/>
                      <a:pt x="2893165" y="705910"/>
                    </a:cubicBezTo>
                    <a:lnTo>
                      <a:pt x="352955" y="705910"/>
                    </a:lnTo>
                    <a:cubicBezTo>
                      <a:pt x="158023" y="705910"/>
                      <a:pt x="0" y="547887"/>
                      <a:pt x="0" y="352955"/>
                    </a:cubicBezTo>
                    <a:cubicBezTo>
                      <a:pt x="0" y="158023"/>
                      <a:pt x="158023" y="0"/>
                      <a:pt x="352955" y="0"/>
                    </a:cubicBezTo>
                    <a:close/>
                  </a:path>
                </a:pathLst>
              </a:custGeom>
              <a:solidFill>
                <a:schemeClr val="bg1">
                  <a:lumMod val="95000"/>
                </a:schemeClr>
              </a:solidFill>
              <a:ln>
                <a:noFill/>
              </a:ln>
              <a:effectLst>
                <a:outerShdw blurRad="1016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zh-CN" altLang="en-US" sz="2000" b="1">
                  <a:solidFill>
                    <a:schemeClr val="tx1"/>
                  </a:solidFill>
                  <a:ea typeface="微软雅黑" panose="020B0503020204020204" pitchFamily="34" charset="-122"/>
                </a:endParaRPr>
              </a:p>
            </p:txBody>
          </p:sp>
          <p:sp>
            <p:nvSpPr>
              <p:cNvPr id="107" name="圆角矩形 106"/>
              <p:cNvSpPr/>
              <p:nvPr/>
            </p:nvSpPr>
            <p:spPr>
              <a:xfrm>
                <a:off x="6194875" y="2128394"/>
                <a:ext cx="3048369" cy="528698"/>
              </a:xfrm>
              <a:prstGeom prst="roundRect">
                <a:avLst>
                  <a:gd name="adj" fmla="val 50000"/>
                </a:avLst>
              </a:prstGeom>
              <a:noFill/>
              <a:ln w="19050">
                <a:gradFill flip="none" rotWithShape="1">
                  <a:gsLst>
                    <a:gs pos="0">
                      <a:schemeClr val="bg1">
                        <a:lumMod val="7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zh-CN" altLang="en-US" sz="2000" b="1">
                  <a:solidFill>
                    <a:schemeClr val="tx1"/>
                  </a:solidFill>
                  <a:ea typeface="微软雅黑" panose="020B0503020204020204" pitchFamily="34" charset="-122"/>
                </a:endParaRPr>
              </a:p>
            </p:txBody>
          </p:sp>
          <p:sp>
            <p:nvSpPr>
              <p:cNvPr id="108" name="圆角矩形 107"/>
              <p:cNvSpPr/>
              <p:nvPr/>
            </p:nvSpPr>
            <p:spPr>
              <a:xfrm>
                <a:off x="6095999" y="2039788"/>
                <a:ext cx="3246120" cy="705910"/>
              </a:xfrm>
              <a:prstGeom prst="roundRect">
                <a:avLst>
                  <a:gd name="adj" fmla="val 50000"/>
                </a:avLst>
              </a:prstGeom>
              <a:noFill/>
              <a:ln w="19050">
                <a:gradFill flip="none" rotWithShape="1">
                  <a:gsLst>
                    <a:gs pos="0">
                      <a:schemeClr val="bg1"/>
                    </a:gs>
                    <a:gs pos="100000">
                      <a:schemeClr val="bg1">
                        <a:lumMod val="8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zh-CN" altLang="en-US" sz="2000" b="1">
                  <a:solidFill>
                    <a:schemeClr val="tx1"/>
                  </a:solidFill>
                  <a:ea typeface="微软雅黑" panose="020B0503020204020204" pitchFamily="34" charset="-122"/>
                </a:endParaRPr>
              </a:p>
            </p:txBody>
          </p:sp>
        </p:grpSp>
      </p:grpSp>
    </p:spTree>
  </p:cSld>
  <p:clrMapOvr>
    <a:masterClrMapping/>
  </p:clrMapOvr>
  <p:transition advClick="0" advTm="10557"/>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gray">
          <a:xfrm>
            <a:off x="2915816" y="295276"/>
            <a:ext cx="3022600" cy="576262"/>
          </a:xfrm>
          <a:prstGeom prst="rect">
            <a:avLst/>
          </a:prstGeom>
          <a:solidFill>
            <a:schemeClr val="bg1"/>
          </a:solidFill>
          <a:ln>
            <a:noFill/>
          </a:ln>
          <a:effectLst/>
          <a:extLst/>
        </p:spPr>
        <p:txBody>
          <a:bodyPr anchor="ctr"/>
          <a:lstStyle>
            <a:lvl1pPr algn="r" rtl="0" eaLnBrk="0" fontAlgn="base" hangingPunct="0">
              <a:spcBef>
                <a:spcPct val="0"/>
              </a:spcBef>
              <a:spcAft>
                <a:spcPct val="0"/>
              </a:spcAft>
              <a:defRPr sz="2800" b="1" i="1">
                <a:solidFill>
                  <a:schemeClr val="bg1"/>
                </a:solidFill>
                <a:latin typeface="+mj-lt"/>
                <a:ea typeface="+mj-ea"/>
                <a:cs typeface="+mj-cs"/>
              </a:defRPr>
            </a:lvl1pPr>
            <a:lvl2pPr algn="r" rtl="0" eaLnBrk="0" fontAlgn="base" hangingPunct="0">
              <a:spcBef>
                <a:spcPct val="0"/>
              </a:spcBef>
              <a:spcAft>
                <a:spcPct val="0"/>
              </a:spcAft>
              <a:defRPr sz="2800" b="1" i="1">
                <a:solidFill>
                  <a:schemeClr val="bg1"/>
                </a:solidFill>
                <a:latin typeface="Verdana" pitchFamily="34" charset="0"/>
              </a:defRPr>
            </a:lvl2pPr>
            <a:lvl3pPr algn="r" rtl="0" eaLnBrk="0" fontAlgn="base" hangingPunct="0">
              <a:spcBef>
                <a:spcPct val="0"/>
              </a:spcBef>
              <a:spcAft>
                <a:spcPct val="0"/>
              </a:spcAft>
              <a:defRPr sz="2800" b="1" i="1">
                <a:solidFill>
                  <a:schemeClr val="bg1"/>
                </a:solidFill>
                <a:latin typeface="Verdana" pitchFamily="34" charset="0"/>
              </a:defRPr>
            </a:lvl3pPr>
            <a:lvl4pPr algn="r" rtl="0" eaLnBrk="0" fontAlgn="base" hangingPunct="0">
              <a:spcBef>
                <a:spcPct val="0"/>
              </a:spcBef>
              <a:spcAft>
                <a:spcPct val="0"/>
              </a:spcAft>
              <a:defRPr sz="2800" b="1" i="1">
                <a:solidFill>
                  <a:schemeClr val="bg1"/>
                </a:solidFill>
                <a:latin typeface="Verdana" pitchFamily="34" charset="0"/>
              </a:defRPr>
            </a:lvl4pPr>
            <a:lvl5pPr algn="r" rtl="0" eaLnBrk="0" fontAlgn="base" hangingPunct="0">
              <a:spcBef>
                <a:spcPct val="0"/>
              </a:spcBef>
              <a:spcAft>
                <a:spcPct val="0"/>
              </a:spcAft>
              <a:defRPr sz="2800" b="1" i="1">
                <a:solidFill>
                  <a:schemeClr val="bg1"/>
                </a:solidFill>
                <a:latin typeface="Verdana" pitchFamily="34" charset="0"/>
              </a:defRPr>
            </a:lvl5pPr>
            <a:lvl6pPr marL="457200" algn="r" rtl="0" fontAlgn="base">
              <a:spcBef>
                <a:spcPct val="0"/>
              </a:spcBef>
              <a:spcAft>
                <a:spcPct val="0"/>
              </a:spcAft>
              <a:defRPr sz="2800" b="1" i="1">
                <a:solidFill>
                  <a:schemeClr val="bg1"/>
                </a:solidFill>
                <a:latin typeface="Verdana" pitchFamily="34" charset="0"/>
              </a:defRPr>
            </a:lvl6pPr>
            <a:lvl7pPr marL="914400" algn="r" rtl="0" fontAlgn="base">
              <a:spcBef>
                <a:spcPct val="0"/>
              </a:spcBef>
              <a:spcAft>
                <a:spcPct val="0"/>
              </a:spcAft>
              <a:defRPr sz="2800" b="1" i="1">
                <a:solidFill>
                  <a:schemeClr val="bg1"/>
                </a:solidFill>
                <a:latin typeface="Verdana" pitchFamily="34" charset="0"/>
              </a:defRPr>
            </a:lvl7pPr>
            <a:lvl8pPr marL="1371600" algn="r" rtl="0" fontAlgn="base">
              <a:spcBef>
                <a:spcPct val="0"/>
              </a:spcBef>
              <a:spcAft>
                <a:spcPct val="0"/>
              </a:spcAft>
              <a:defRPr sz="2800" b="1" i="1">
                <a:solidFill>
                  <a:schemeClr val="bg1"/>
                </a:solidFill>
                <a:latin typeface="Verdana" pitchFamily="34" charset="0"/>
              </a:defRPr>
            </a:lvl8pPr>
            <a:lvl9pPr marL="1828800" algn="r" rtl="0" fontAlgn="base">
              <a:spcBef>
                <a:spcPct val="0"/>
              </a:spcBef>
              <a:spcAft>
                <a:spcPct val="0"/>
              </a:spcAft>
              <a:defRPr sz="2800" b="1" i="1">
                <a:solidFill>
                  <a:schemeClr val="bg1"/>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smtClean="0">
                <a:ln>
                  <a:noFill/>
                </a:ln>
                <a:solidFill>
                  <a:prstClr val="black"/>
                </a:solidFill>
                <a:effectLst/>
                <a:uLnTx/>
                <a:uFillTx/>
                <a:latin typeface="Calibri Light"/>
                <a:ea typeface="宋体" panose="02010600030101010101" pitchFamily="2" charset="-122"/>
                <a:cs typeface="+mj-cs"/>
              </a:rPr>
              <a:t>时空探索</a:t>
            </a:r>
          </a:p>
        </p:txBody>
      </p:sp>
      <p:sp>
        <p:nvSpPr>
          <p:cNvPr id="7" name="矩形 2"/>
          <p:cNvSpPr>
            <a:spLocks noChangeArrowheads="1"/>
          </p:cNvSpPr>
          <p:nvPr/>
        </p:nvSpPr>
        <p:spPr bwMode="auto">
          <a:xfrm>
            <a:off x="6808788" y="2636838"/>
            <a:ext cx="2089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zh-CN" sz="2000" b="1" i="0" u="none" strike="noStrike" kern="0" cap="none" spc="0" normalizeH="0" baseline="0" noProof="0" dirty="0" smtClean="0">
                <a:ln>
                  <a:noFill/>
                </a:ln>
                <a:solidFill>
                  <a:prstClr val="black"/>
                </a:solidFill>
                <a:effectLst/>
                <a:uLnTx/>
                <a:uFillTx/>
                <a:latin typeface="黑体" panose="02010609060101010101" pitchFamily="49" charset="-122"/>
                <a:ea typeface="黑体" panose="02010609060101010101" pitchFamily="49" charset="-122"/>
                <a:cs typeface="+mn-cs"/>
              </a:rPr>
              <a:t>英国伯明翰大学引力波光学小组</a:t>
            </a:r>
            <a:endParaRPr kumimoji="0" lang="zh-CN" altLang="en-US" sz="2000" b="1" i="0" u="none" strike="noStrike" kern="0" cap="none" spc="0" normalizeH="0" baseline="0" noProof="0" dirty="0" smtClean="0">
              <a:ln>
                <a:noFill/>
              </a:ln>
              <a:solidFill>
                <a:prstClr val="black"/>
              </a:solidFill>
              <a:effectLst/>
              <a:uLnTx/>
              <a:uFillTx/>
              <a:latin typeface="黑体" panose="02010609060101010101" pitchFamily="49" charset="-122"/>
              <a:ea typeface="黑体" panose="02010609060101010101" pitchFamily="49" charset="-122"/>
              <a:cs typeface="+mn-cs"/>
            </a:endParaRPr>
          </a:p>
        </p:txBody>
      </p:sp>
      <p:pic>
        <p:nvPicPr>
          <p:cNvPr id="53254" name="图片 4" descr="C:\Users\QIAO\AppData\Local\Temp\WeChat Files\07aa8cfea497d32e7ab7b0baf445fd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916113"/>
            <a:ext cx="637857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图片 5" descr="C:\Users\QIAO\AppData\Local\Temp\WeChat Files\1f1e6d42de3f1c1a13f5ae79d1cd97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4005263"/>
            <a:ext cx="37084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83657937"/>
      </p:ext>
    </p:extLst>
  </p:cSld>
  <p:clrMapOvr>
    <a:masterClrMapping/>
  </p:clrMapOvr>
  <p:transition advClick="0" advTm="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文本框 112"/>
          <p:cNvSpPr txBox="1">
            <a:spLocks noChangeArrowheads="1"/>
          </p:cNvSpPr>
          <p:nvPr/>
        </p:nvSpPr>
        <p:spPr bwMode="auto">
          <a:xfrm>
            <a:off x="1800225" y="314325"/>
            <a:ext cx="381635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prstClr val="black"/>
                </a:solidFill>
                <a:effectLst/>
                <a:uLnTx/>
                <a:uFillTx/>
                <a:latin typeface="华文新魏" panose="02010800040101010101" pitchFamily="2" charset="-122"/>
                <a:ea typeface="华文新魏" panose="02010800040101010101" pitchFamily="2" charset="-122"/>
                <a:cs typeface="+mn-cs"/>
              </a:rPr>
              <a:t>教师资源之活动</a:t>
            </a:r>
          </a:p>
        </p:txBody>
      </p:sp>
      <p:sp>
        <p:nvSpPr>
          <p:cNvPr id="5" name="矩形 4"/>
          <p:cNvSpPr/>
          <p:nvPr/>
        </p:nvSpPr>
        <p:spPr>
          <a:xfrm>
            <a:off x="6011863" y="498475"/>
            <a:ext cx="142218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0000CC"/>
                </a:solidFill>
                <a:effectLst/>
                <a:uLnTx/>
                <a:uFillTx/>
                <a:latin typeface="Arial" panose="020B0604020202020204" pitchFamily="34" charset="0"/>
                <a:ea typeface="宋体" panose="02010600030101010101" pitchFamily="2" charset="-122"/>
                <a:cs typeface="Arial" panose="020B0604020202020204" pitchFamily="34" charset="0"/>
              </a:rPr>
              <a:t>大众</a:t>
            </a:r>
            <a:r>
              <a:rPr kumimoji="0" lang="zh-CN" altLang="en-US" sz="2400" b="1" i="0" u="none" strike="noStrike" kern="0" cap="none" spc="0" normalizeH="0" baseline="0" noProof="0" dirty="0" smtClean="0">
                <a:ln>
                  <a:noFill/>
                </a:ln>
                <a:solidFill>
                  <a:srgbClr val="0000CC"/>
                </a:solidFill>
                <a:effectLst/>
                <a:uLnTx/>
                <a:uFillTx/>
                <a:latin typeface="Arial" panose="020B0604020202020204" pitchFamily="34" charset="0"/>
                <a:ea typeface="宋体" panose="02010600030101010101" pitchFamily="2" charset="-122"/>
                <a:cs typeface="Arial" panose="020B0604020202020204" pitchFamily="34" charset="0"/>
              </a:rPr>
              <a:t>活动</a:t>
            </a:r>
            <a:endParaRPr kumimoji="0" lang="zh-CN" altLang="en-US" sz="2400" b="0" i="0" u="none" strike="noStrike" kern="1200" cap="none" spc="0" normalizeH="0" baseline="0" noProof="0" dirty="0">
              <a:ln>
                <a:noFill/>
              </a:ln>
              <a:solidFill>
                <a:srgbClr val="0000CC"/>
              </a:solidFill>
              <a:effectLst/>
              <a:uLnTx/>
              <a:uFillTx/>
              <a:latin typeface="Verdana" panose="020B0604030504040204" pitchFamily="34" charset="0"/>
              <a:ea typeface="宋体" panose="02010600030101010101" pitchFamily="2" charset="-122"/>
              <a:cs typeface="+mn-cs"/>
            </a:endParaRPr>
          </a:p>
        </p:txBody>
      </p:sp>
      <p:sp>
        <p:nvSpPr>
          <p:cNvPr id="7" name="矩形 2"/>
          <p:cNvSpPr>
            <a:spLocks noChangeArrowheads="1"/>
          </p:cNvSpPr>
          <p:nvPr/>
        </p:nvSpPr>
        <p:spPr bwMode="auto">
          <a:xfrm>
            <a:off x="7885113" y="2636838"/>
            <a:ext cx="10128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zh-CN" sz="2000" b="1" i="0" u="none" strike="noStrike" kern="0" cap="none" spc="0" normalizeH="0" baseline="0" noProof="0" dirty="0" smtClean="0">
                <a:ln>
                  <a:noFill/>
                </a:ln>
                <a:solidFill>
                  <a:prstClr val="black"/>
                </a:solidFill>
                <a:effectLst/>
                <a:uLnTx/>
                <a:uFillTx/>
                <a:latin typeface="黑体" panose="02010609060101010101" pitchFamily="49" charset="-122"/>
                <a:ea typeface="黑体" panose="02010609060101010101" pitchFamily="49" charset="-122"/>
                <a:cs typeface="+mn-cs"/>
              </a:rPr>
              <a:t>英国伯明翰大学引力波光学小组</a:t>
            </a:r>
            <a:endParaRPr kumimoji="0" lang="zh-CN" altLang="en-US" sz="2000" b="1" i="0" u="none" strike="noStrike" kern="0" cap="none" spc="0" normalizeH="0" baseline="0" noProof="0" dirty="0" smtClean="0">
              <a:ln>
                <a:noFill/>
              </a:ln>
              <a:solidFill>
                <a:prstClr val="black"/>
              </a:solidFill>
              <a:effectLst/>
              <a:uLnTx/>
              <a:uFillTx/>
              <a:latin typeface="黑体" panose="02010609060101010101" pitchFamily="49" charset="-122"/>
              <a:ea typeface="黑体" panose="02010609060101010101" pitchFamily="49" charset="-122"/>
              <a:cs typeface="+mn-cs"/>
            </a:endParaRPr>
          </a:p>
        </p:txBody>
      </p:sp>
      <p:pic>
        <p:nvPicPr>
          <p:cNvPr id="55301" name="图片 6"/>
          <p:cNvPicPr>
            <a:picLocks noChangeAspect="1" noChangeArrowheads="1"/>
          </p:cNvPicPr>
          <p:nvPr/>
        </p:nvPicPr>
        <p:blipFill>
          <a:blip r:embed="rId4" cstate="print">
            <a:extLst>
              <a:ext uri="{28A0092B-C50C-407E-A947-70E740481C1C}">
                <a14:useLocalDpi xmlns:a14="http://schemas.microsoft.com/office/drawing/2010/main" val="0"/>
              </a:ext>
            </a:extLst>
          </a:blip>
          <a:srcRect l="13980" t="244" r="13647" b="5118"/>
          <a:stretch>
            <a:fillRect/>
          </a:stretch>
        </p:blipFill>
        <p:spPr bwMode="auto">
          <a:xfrm>
            <a:off x="1027113" y="1196975"/>
            <a:ext cx="6640512"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88374377"/>
      </p:ext>
    </p:extLst>
  </p:cSld>
  <p:clrMapOvr>
    <a:masterClrMapping/>
  </p:clrMapOvr>
  <p:transition advClick="0" advTm="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文本框 112"/>
          <p:cNvSpPr txBox="1">
            <a:spLocks noChangeArrowheads="1"/>
          </p:cNvSpPr>
          <p:nvPr/>
        </p:nvSpPr>
        <p:spPr bwMode="auto">
          <a:xfrm>
            <a:off x="1800225" y="314325"/>
            <a:ext cx="381635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a:ln>
                  <a:noFill/>
                </a:ln>
                <a:solidFill>
                  <a:prstClr val="black"/>
                </a:solidFill>
                <a:effectLst/>
                <a:uLnTx/>
                <a:uFillTx/>
                <a:latin typeface="华文新魏" panose="02010800040101010101" pitchFamily="2" charset="-122"/>
                <a:ea typeface="华文新魏" panose="02010800040101010101" pitchFamily="2" charset="-122"/>
                <a:cs typeface="+mn-cs"/>
              </a:rPr>
              <a:t>教师资源之活动</a:t>
            </a:r>
          </a:p>
        </p:txBody>
      </p:sp>
      <p:sp>
        <p:nvSpPr>
          <p:cNvPr id="5" name="矩形 4"/>
          <p:cNvSpPr/>
          <p:nvPr/>
        </p:nvSpPr>
        <p:spPr>
          <a:xfrm>
            <a:off x="6011863" y="498475"/>
            <a:ext cx="142218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0000CC"/>
                </a:solidFill>
                <a:effectLst/>
                <a:uLnTx/>
                <a:uFillTx/>
                <a:latin typeface="Arial" panose="020B0604020202020204" pitchFamily="34" charset="0"/>
                <a:ea typeface="宋体" panose="02010600030101010101" pitchFamily="2" charset="-122"/>
                <a:cs typeface="Arial" panose="020B0604020202020204" pitchFamily="34" charset="0"/>
              </a:rPr>
              <a:t>大众</a:t>
            </a:r>
            <a:r>
              <a:rPr kumimoji="0" lang="zh-CN" altLang="en-US" sz="2400" b="1" i="0" u="none" strike="noStrike" kern="0" cap="none" spc="0" normalizeH="0" baseline="0" noProof="0" dirty="0" smtClean="0">
                <a:ln>
                  <a:noFill/>
                </a:ln>
                <a:solidFill>
                  <a:srgbClr val="0000CC"/>
                </a:solidFill>
                <a:effectLst/>
                <a:uLnTx/>
                <a:uFillTx/>
                <a:latin typeface="Arial" panose="020B0604020202020204" pitchFamily="34" charset="0"/>
                <a:ea typeface="宋体" panose="02010600030101010101" pitchFamily="2" charset="-122"/>
                <a:cs typeface="Arial" panose="020B0604020202020204" pitchFamily="34" charset="0"/>
              </a:rPr>
              <a:t>活动</a:t>
            </a:r>
            <a:endParaRPr kumimoji="0" lang="zh-CN" altLang="en-US" sz="2400" b="0" i="0" u="none" strike="noStrike" kern="1200" cap="none" spc="0" normalizeH="0" baseline="0" noProof="0" dirty="0">
              <a:ln>
                <a:noFill/>
              </a:ln>
              <a:solidFill>
                <a:srgbClr val="0000CC"/>
              </a:solidFill>
              <a:effectLst/>
              <a:uLnTx/>
              <a:uFillTx/>
              <a:latin typeface="Verdana" panose="020B0604030504040204" pitchFamily="34" charset="0"/>
              <a:ea typeface="宋体" panose="02010600030101010101" pitchFamily="2" charset="-122"/>
              <a:cs typeface="+mn-cs"/>
            </a:endParaRPr>
          </a:p>
        </p:txBody>
      </p:sp>
      <p:sp>
        <p:nvSpPr>
          <p:cNvPr id="57348" name="矩形 2"/>
          <p:cNvSpPr>
            <a:spLocks noChangeArrowheads="1"/>
          </p:cNvSpPr>
          <p:nvPr/>
        </p:nvSpPr>
        <p:spPr bwMode="auto">
          <a:xfrm>
            <a:off x="7885113" y="2349500"/>
            <a:ext cx="10128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弹弓游戏：</a:t>
            </a:r>
            <a:r>
              <a:rPr kumimoji="0" lang="zh-CN" altLang="zh-CN" sz="20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美国：罗彻斯特理工学院计算相对论和引力中心</a:t>
            </a:r>
            <a:endParaRPr kumimoji="0" lang="zh-CN" altLang="en-US" sz="20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p:txBody>
      </p:sp>
      <p:pic>
        <p:nvPicPr>
          <p:cNvPr id="57349" name="图片 3" descr="https://2.bp.blogspot.com/-Lli07BJEQK0/Tf-NRcnIu6I/AAAAAAAAAI8/s-KXWwSemII/s1600/slingshot2.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1196975"/>
            <a:ext cx="6778625" cy="53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78458666"/>
      </p:ext>
    </p:extLst>
  </p:cSld>
  <p:clrMapOvr>
    <a:masterClrMapping/>
  </p:clrMapOvr>
  <p:transition advClick="0" advTm="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文本框 112"/>
          <p:cNvSpPr txBox="1">
            <a:spLocks noChangeArrowheads="1"/>
          </p:cNvSpPr>
          <p:nvPr/>
        </p:nvSpPr>
        <p:spPr bwMode="auto">
          <a:xfrm>
            <a:off x="1800225" y="314325"/>
            <a:ext cx="381635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a:ln>
                  <a:noFill/>
                </a:ln>
                <a:solidFill>
                  <a:prstClr val="black"/>
                </a:solidFill>
                <a:effectLst/>
                <a:uLnTx/>
                <a:uFillTx/>
                <a:latin typeface="华文新魏" panose="02010800040101010101" pitchFamily="2" charset="-122"/>
                <a:ea typeface="华文新魏" panose="02010800040101010101" pitchFamily="2" charset="-122"/>
                <a:cs typeface="+mn-cs"/>
              </a:rPr>
              <a:t>教师资源之活动</a:t>
            </a:r>
          </a:p>
        </p:txBody>
      </p:sp>
      <p:sp>
        <p:nvSpPr>
          <p:cNvPr id="5" name="矩形 4"/>
          <p:cNvSpPr/>
          <p:nvPr/>
        </p:nvSpPr>
        <p:spPr>
          <a:xfrm>
            <a:off x="6011863" y="498475"/>
            <a:ext cx="142218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0000CC"/>
                </a:solidFill>
                <a:effectLst/>
                <a:uLnTx/>
                <a:uFillTx/>
                <a:latin typeface="Arial" panose="020B0604020202020204" pitchFamily="34" charset="0"/>
                <a:ea typeface="宋体" panose="02010600030101010101" pitchFamily="2" charset="-122"/>
                <a:cs typeface="Arial" panose="020B0604020202020204" pitchFamily="34" charset="0"/>
              </a:rPr>
              <a:t>大众</a:t>
            </a:r>
            <a:r>
              <a:rPr kumimoji="0" lang="zh-CN" altLang="en-US" sz="2400" b="1" i="0" u="none" strike="noStrike" kern="0" cap="none" spc="0" normalizeH="0" baseline="0" noProof="0" dirty="0" smtClean="0">
                <a:ln>
                  <a:noFill/>
                </a:ln>
                <a:solidFill>
                  <a:srgbClr val="0000CC"/>
                </a:solidFill>
                <a:effectLst/>
                <a:uLnTx/>
                <a:uFillTx/>
                <a:latin typeface="Arial" panose="020B0604020202020204" pitchFamily="34" charset="0"/>
                <a:ea typeface="宋体" panose="02010600030101010101" pitchFamily="2" charset="-122"/>
                <a:cs typeface="Arial" panose="020B0604020202020204" pitchFamily="34" charset="0"/>
              </a:rPr>
              <a:t>活动</a:t>
            </a:r>
            <a:endParaRPr kumimoji="0" lang="zh-CN" altLang="en-US" sz="2400" b="0" i="0" u="none" strike="noStrike" kern="1200" cap="none" spc="0" normalizeH="0" baseline="0" noProof="0" dirty="0">
              <a:ln>
                <a:noFill/>
              </a:ln>
              <a:solidFill>
                <a:srgbClr val="0000CC"/>
              </a:solidFill>
              <a:effectLst/>
              <a:uLnTx/>
              <a:uFillTx/>
              <a:latin typeface="Verdana" panose="020B0604030504040204" pitchFamily="34" charset="0"/>
              <a:ea typeface="宋体" panose="02010600030101010101" pitchFamily="2" charset="-122"/>
              <a:cs typeface="+mn-cs"/>
            </a:endParaRPr>
          </a:p>
        </p:txBody>
      </p:sp>
      <p:sp>
        <p:nvSpPr>
          <p:cNvPr id="59396" name="文本框 1"/>
          <p:cNvSpPr txBox="1">
            <a:spLocks noChangeArrowheads="1"/>
          </p:cNvSpPr>
          <p:nvPr/>
        </p:nvSpPr>
        <p:spPr bwMode="auto">
          <a:xfrm>
            <a:off x="7812088" y="2349500"/>
            <a:ext cx="115252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LIGO</a:t>
            </a:r>
            <a:r>
              <a:rPr kumimoji="0" lang="zh-CN" altLang="en-US" sz="20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单词搜索：</a:t>
            </a:r>
            <a:r>
              <a:rPr kumimoji="0" lang="zh-CN" altLang="zh-CN" sz="20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英国：马丁</a:t>
            </a:r>
            <a:r>
              <a:rPr kumimoji="0" lang="en-US" altLang="zh-CN" sz="20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a:t>
            </a:r>
            <a:r>
              <a:rPr kumimoji="0" lang="zh-CN" altLang="zh-CN" sz="20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汉卓（格拉斯哥大学）</a:t>
            </a:r>
            <a:endParaRPr kumimoji="0" lang="zh-CN" altLang="en-US" sz="20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p:txBody>
      </p:sp>
      <p:pic>
        <p:nvPicPr>
          <p:cNvPr id="59397" name="图片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268413"/>
            <a:ext cx="6264275" cy="513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29545882"/>
      </p:ext>
    </p:extLst>
  </p:cSld>
  <p:clrMapOvr>
    <a:masterClrMapping/>
  </p:clrMapOvr>
  <p:transition advClick="0" advTm="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文本框 112"/>
          <p:cNvSpPr txBox="1">
            <a:spLocks noChangeArrowheads="1"/>
          </p:cNvSpPr>
          <p:nvPr/>
        </p:nvSpPr>
        <p:spPr bwMode="auto">
          <a:xfrm>
            <a:off x="1800225" y="314325"/>
            <a:ext cx="381635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a:ln>
                  <a:noFill/>
                </a:ln>
                <a:solidFill>
                  <a:prstClr val="black"/>
                </a:solidFill>
                <a:effectLst/>
                <a:uLnTx/>
                <a:uFillTx/>
                <a:latin typeface="华文新魏" panose="02010800040101010101" pitchFamily="2" charset="-122"/>
                <a:ea typeface="华文新魏" panose="02010800040101010101" pitchFamily="2" charset="-122"/>
                <a:cs typeface="+mn-cs"/>
              </a:rPr>
              <a:t>教师资源之活动</a:t>
            </a:r>
          </a:p>
        </p:txBody>
      </p:sp>
      <p:sp>
        <p:nvSpPr>
          <p:cNvPr id="5" name="矩形 4"/>
          <p:cNvSpPr/>
          <p:nvPr/>
        </p:nvSpPr>
        <p:spPr>
          <a:xfrm>
            <a:off x="6011863" y="498475"/>
            <a:ext cx="142218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0000CC"/>
                </a:solidFill>
                <a:effectLst/>
                <a:uLnTx/>
                <a:uFillTx/>
                <a:latin typeface="Arial" panose="020B0604020202020204" pitchFamily="34" charset="0"/>
                <a:ea typeface="宋体" panose="02010600030101010101" pitchFamily="2" charset="-122"/>
                <a:cs typeface="Arial" panose="020B0604020202020204" pitchFamily="34" charset="0"/>
              </a:rPr>
              <a:t>大众</a:t>
            </a:r>
            <a:r>
              <a:rPr kumimoji="0" lang="zh-CN" altLang="en-US" sz="2400" b="1" i="0" u="none" strike="noStrike" kern="0" cap="none" spc="0" normalizeH="0" baseline="0" noProof="0" dirty="0" smtClean="0">
                <a:ln>
                  <a:noFill/>
                </a:ln>
                <a:solidFill>
                  <a:srgbClr val="0000CC"/>
                </a:solidFill>
                <a:effectLst/>
                <a:uLnTx/>
                <a:uFillTx/>
                <a:latin typeface="Arial" panose="020B0604020202020204" pitchFamily="34" charset="0"/>
                <a:ea typeface="宋体" panose="02010600030101010101" pitchFamily="2" charset="-122"/>
                <a:cs typeface="Arial" panose="020B0604020202020204" pitchFamily="34" charset="0"/>
              </a:rPr>
              <a:t>活动</a:t>
            </a:r>
            <a:endParaRPr kumimoji="0" lang="zh-CN" altLang="en-US" sz="2400" b="0" i="0" u="none" strike="noStrike" kern="1200" cap="none" spc="0" normalizeH="0" baseline="0" noProof="0" dirty="0">
              <a:ln>
                <a:noFill/>
              </a:ln>
              <a:solidFill>
                <a:srgbClr val="0000CC"/>
              </a:solidFill>
              <a:effectLst/>
              <a:uLnTx/>
              <a:uFillTx/>
              <a:latin typeface="Verdana" panose="020B0604030504040204" pitchFamily="34" charset="0"/>
              <a:ea typeface="宋体" panose="02010600030101010101" pitchFamily="2" charset="-122"/>
              <a:cs typeface="+mn-cs"/>
            </a:endParaRPr>
          </a:p>
        </p:txBody>
      </p:sp>
      <p:sp>
        <p:nvSpPr>
          <p:cNvPr id="61444" name="文本框 1"/>
          <p:cNvSpPr txBox="1">
            <a:spLocks noChangeArrowheads="1"/>
          </p:cNvSpPr>
          <p:nvPr/>
        </p:nvSpPr>
        <p:spPr bwMode="auto">
          <a:xfrm>
            <a:off x="8243888" y="2492375"/>
            <a:ext cx="900112"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操作</a:t>
            </a:r>
            <a:r>
              <a:rPr kumimoji="0" lang="en-US" altLang="zh-CN" sz="20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LIGO</a:t>
            </a:r>
            <a:r>
              <a:rPr kumimoji="0" lang="zh-CN" altLang="en-US" sz="20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a:t>
            </a:r>
            <a:r>
              <a:rPr kumimoji="0" lang="zh-CN" altLang="zh-CN" sz="20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美国</a:t>
            </a:r>
            <a:r>
              <a:rPr kumimoji="0" lang="zh-CN" altLang="zh-CN" sz="20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自然历史博物馆</a:t>
            </a:r>
            <a:endParaRPr kumimoji="0" lang="zh-CN" altLang="en-US" sz="20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p:txBody>
      </p:sp>
      <p:pic>
        <p:nvPicPr>
          <p:cNvPr id="61445" name="图片 3"/>
          <p:cNvPicPr>
            <a:picLocks noChangeAspect="1" noChangeArrowheads="1"/>
          </p:cNvPicPr>
          <p:nvPr/>
        </p:nvPicPr>
        <p:blipFill>
          <a:blip r:embed="rId4">
            <a:extLst>
              <a:ext uri="{28A0092B-C50C-407E-A947-70E740481C1C}">
                <a14:useLocalDpi xmlns:a14="http://schemas.microsoft.com/office/drawing/2010/main" val="0"/>
              </a:ext>
            </a:extLst>
          </a:blip>
          <a:srcRect t="10603" r="50044" b="36769"/>
          <a:stretch>
            <a:fillRect/>
          </a:stretch>
        </p:blipFill>
        <p:spPr bwMode="auto">
          <a:xfrm>
            <a:off x="323850" y="1412875"/>
            <a:ext cx="7705725"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9594758"/>
      </p:ext>
    </p:extLst>
  </p:cSld>
  <p:clrMapOvr>
    <a:masterClrMapping/>
  </p:clrMapOvr>
  <p:transition advClick="0" advTm="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文本框 112"/>
          <p:cNvSpPr txBox="1">
            <a:spLocks noChangeArrowheads="1"/>
          </p:cNvSpPr>
          <p:nvPr/>
        </p:nvSpPr>
        <p:spPr bwMode="auto">
          <a:xfrm>
            <a:off x="1800225" y="314325"/>
            <a:ext cx="381635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a:ln>
                  <a:noFill/>
                </a:ln>
                <a:solidFill>
                  <a:prstClr val="black"/>
                </a:solidFill>
                <a:effectLst/>
                <a:uLnTx/>
                <a:uFillTx/>
                <a:latin typeface="华文新魏" panose="02010800040101010101" pitchFamily="2" charset="-122"/>
                <a:ea typeface="华文新魏" panose="02010800040101010101" pitchFamily="2" charset="-122"/>
                <a:cs typeface="+mn-cs"/>
              </a:rPr>
              <a:t>教师资源之活动</a:t>
            </a:r>
          </a:p>
        </p:txBody>
      </p:sp>
      <p:sp>
        <p:nvSpPr>
          <p:cNvPr id="5" name="矩形 4"/>
          <p:cNvSpPr/>
          <p:nvPr/>
        </p:nvSpPr>
        <p:spPr>
          <a:xfrm>
            <a:off x="6011863" y="498475"/>
            <a:ext cx="142218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0000CC"/>
                </a:solidFill>
                <a:effectLst/>
                <a:uLnTx/>
                <a:uFillTx/>
                <a:latin typeface="Arial" panose="020B0604020202020204" pitchFamily="34" charset="0"/>
                <a:ea typeface="宋体" panose="02010600030101010101" pitchFamily="2" charset="-122"/>
                <a:cs typeface="Arial" panose="020B0604020202020204" pitchFamily="34" charset="0"/>
              </a:rPr>
              <a:t>大众</a:t>
            </a:r>
            <a:r>
              <a:rPr kumimoji="0" lang="zh-CN" altLang="en-US" sz="2400" b="1" i="0" u="none" strike="noStrike" kern="0" cap="none" spc="0" normalizeH="0" baseline="0" noProof="0" dirty="0" smtClean="0">
                <a:ln>
                  <a:noFill/>
                </a:ln>
                <a:solidFill>
                  <a:srgbClr val="0000CC"/>
                </a:solidFill>
                <a:effectLst/>
                <a:uLnTx/>
                <a:uFillTx/>
                <a:latin typeface="Arial" panose="020B0604020202020204" pitchFamily="34" charset="0"/>
                <a:ea typeface="宋体" panose="02010600030101010101" pitchFamily="2" charset="-122"/>
                <a:cs typeface="Arial" panose="020B0604020202020204" pitchFamily="34" charset="0"/>
              </a:rPr>
              <a:t>活动</a:t>
            </a:r>
            <a:endParaRPr kumimoji="0" lang="zh-CN" altLang="en-US" sz="2400" b="0" i="0" u="none" strike="noStrike" kern="1200" cap="none" spc="0" normalizeH="0" baseline="0" noProof="0" dirty="0">
              <a:ln>
                <a:noFill/>
              </a:ln>
              <a:solidFill>
                <a:srgbClr val="0000CC"/>
              </a:solidFill>
              <a:effectLst/>
              <a:uLnTx/>
              <a:uFillTx/>
              <a:latin typeface="Verdana" panose="020B0604030504040204" pitchFamily="34" charset="0"/>
              <a:ea typeface="宋体" panose="02010600030101010101" pitchFamily="2" charset="-122"/>
              <a:cs typeface="+mn-cs"/>
            </a:endParaRPr>
          </a:p>
        </p:txBody>
      </p:sp>
      <p:sp>
        <p:nvSpPr>
          <p:cNvPr id="63492" name="文本框 1"/>
          <p:cNvSpPr txBox="1">
            <a:spLocks noChangeArrowheads="1"/>
          </p:cNvSpPr>
          <p:nvPr/>
        </p:nvSpPr>
        <p:spPr bwMode="auto">
          <a:xfrm>
            <a:off x="8027988" y="2420938"/>
            <a:ext cx="900112"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LIGO</a:t>
            </a:r>
            <a:r>
              <a:rPr kumimoji="0" lang="zh-CN" altLang="en-US" sz="20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交互式虚拟漫游：</a:t>
            </a:r>
            <a:r>
              <a:rPr kumimoji="0" lang="zh-CN" altLang="zh-CN" sz="20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美国</a:t>
            </a:r>
            <a:r>
              <a:rPr kumimoji="0" lang="zh-CN" altLang="zh-CN" sz="20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rPr>
              <a:t>自然历史博物馆</a:t>
            </a:r>
            <a:endParaRPr kumimoji="0" lang="zh-CN" altLang="en-US" sz="20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p:txBody>
      </p:sp>
      <p:pic>
        <p:nvPicPr>
          <p:cNvPr id="63493" name="图片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13" y="1268413"/>
            <a:ext cx="69119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75967071"/>
      </p:ext>
    </p:extLst>
  </p:cSld>
  <p:clrMapOvr>
    <a:masterClrMapping/>
  </p:clrMapOvr>
  <p:transition advClick="0" advTm="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文本框 112"/>
          <p:cNvSpPr txBox="1">
            <a:spLocks noChangeArrowheads="1"/>
          </p:cNvSpPr>
          <p:nvPr/>
        </p:nvSpPr>
        <p:spPr bwMode="auto">
          <a:xfrm>
            <a:off x="1800225" y="314325"/>
            <a:ext cx="381635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a:ln>
                  <a:noFill/>
                </a:ln>
                <a:solidFill>
                  <a:prstClr val="black"/>
                </a:solidFill>
                <a:effectLst/>
                <a:uLnTx/>
                <a:uFillTx/>
                <a:latin typeface="华文新魏" panose="02010800040101010101" pitchFamily="2" charset="-122"/>
                <a:ea typeface="华文新魏" panose="02010800040101010101" pitchFamily="2" charset="-122"/>
                <a:cs typeface="+mn-cs"/>
              </a:rPr>
              <a:t>教师资源之活动</a:t>
            </a:r>
          </a:p>
        </p:txBody>
      </p:sp>
      <p:sp>
        <p:nvSpPr>
          <p:cNvPr id="5" name="矩形 4"/>
          <p:cNvSpPr/>
          <p:nvPr/>
        </p:nvSpPr>
        <p:spPr>
          <a:xfrm>
            <a:off x="6011863" y="498475"/>
            <a:ext cx="142218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0000CC"/>
                </a:solidFill>
                <a:effectLst/>
                <a:uLnTx/>
                <a:uFillTx/>
                <a:latin typeface="Arial" panose="020B0604020202020204" pitchFamily="34" charset="0"/>
                <a:ea typeface="宋体" panose="02010600030101010101" pitchFamily="2" charset="-122"/>
                <a:cs typeface="Arial" panose="020B0604020202020204" pitchFamily="34" charset="0"/>
              </a:rPr>
              <a:t>教室</a:t>
            </a:r>
            <a:r>
              <a:rPr kumimoji="0" lang="zh-CN" altLang="en-US" sz="2400" b="1" i="0" u="none" strike="noStrike" kern="0" cap="none" spc="0" normalizeH="0" baseline="0" noProof="0" dirty="0" smtClean="0">
                <a:ln>
                  <a:noFill/>
                </a:ln>
                <a:solidFill>
                  <a:srgbClr val="0000CC"/>
                </a:solidFill>
                <a:effectLst/>
                <a:uLnTx/>
                <a:uFillTx/>
                <a:latin typeface="Arial" panose="020B0604020202020204" pitchFamily="34" charset="0"/>
                <a:ea typeface="宋体" panose="02010600030101010101" pitchFamily="2" charset="-122"/>
                <a:cs typeface="Arial" panose="020B0604020202020204" pitchFamily="34" charset="0"/>
              </a:rPr>
              <a:t>活动</a:t>
            </a:r>
            <a:endParaRPr kumimoji="0" lang="zh-CN" altLang="en-US" sz="2400" b="0" i="0" u="none" strike="noStrike" kern="1200" cap="none" spc="0" normalizeH="0" baseline="0" noProof="0" dirty="0">
              <a:ln>
                <a:noFill/>
              </a:ln>
              <a:solidFill>
                <a:srgbClr val="0000CC"/>
              </a:solidFill>
              <a:effectLst/>
              <a:uLnTx/>
              <a:uFillTx/>
              <a:latin typeface="Verdana" panose="020B0604030504040204" pitchFamily="34" charset="0"/>
              <a:ea typeface="宋体" panose="02010600030101010101" pitchFamily="2" charset="-122"/>
              <a:cs typeface="+mn-cs"/>
            </a:endParaRPr>
          </a:p>
        </p:txBody>
      </p:sp>
      <p:sp>
        <p:nvSpPr>
          <p:cNvPr id="4" name="矩形 3"/>
          <p:cNvSpPr/>
          <p:nvPr/>
        </p:nvSpPr>
        <p:spPr>
          <a:xfrm>
            <a:off x="619125" y="3624263"/>
            <a:ext cx="7850188" cy="2554287"/>
          </a:xfrm>
          <a:prstGeom prst="rect">
            <a:avLst/>
          </a:prstGeom>
        </p:spPr>
        <p:txBody>
          <a:bodyPr>
            <a:spAutoFit/>
          </a:bodyPr>
          <a:lstStyle/>
          <a:p>
            <a:pPr marL="285750" marR="0" lvl="0" indent="-285750" algn="l" defTabSz="914400" rtl="0" eaLnBrk="0" fontAlgn="base" latinLnBrk="0" hangingPunct="0">
              <a:lnSpc>
                <a:spcPct val="100000"/>
              </a:lnSpc>
              <a:spcBef>
                <a:spcPct val="0"/>
              </a:spcBef>
              <a:spcAft>
                <a:spcPts val="0"/>
              </a:spcAft>
              <a:buClrTx/>
              <a:buSzTx/>
              <a:buFont typeface="Wingdings" panose="05000000000000000000" pitchFamily="2" charset="2"/>
              <a:buChar char="u"/>
              <a:tabLst/>
              <a:defRPr/>
            </a:pPr>
            <a:r>
              <a:rPr kumimoji="0" lang="zh-CN" altLang="zh-CN" sz="2000" b="0" i="0" u="none" strike="noStrike" kern="1200" cap="none" spc="0" normalizeH="0" baseline="0" noProof="0" dirty="0">
                <a:ln>
                  <a:noFill/>
                </a:ln>
                <a:solidFill>
                  <a:prstClr val="black"/>
                </a:solidFill>
                <a:effectLst/>
                <a:uLnTx/>
                <a:uFillTx/>
                <a:latin typeface="Verdana" panose="020B0604030504040204" pitchFamily="34" charset="0"/>
                <a:ea typeface="宋体" panose="02010600030101010101" pitchFamily="2" charset="-122"/>
                <a:cs typeface="+mn-cs"/>
              </a:rPr>
              <a:t>教室里的干涉仪</a:t>
            </a:r>
            <a:r>
              <a:rPr kumimoji="0" lang="en-US" altLang="zh-CN" sz="2000" b="0" i="0" u="none" strike="noStrike" kern="1200" cap="none" spc="0" normalizeH="0" baseline="0" noProof="0" dirty="0">
                <a:ln>
                  <a:noFill/>
                </a:ln>
                <a:solidFill>
                  <a:prstClr val="black"/>
                </a:solidFill>
                <a:effectLst/>
                <a:uLnTx/>
                <a:uFillTx/>
                <a:latin typeface="Verdana" panose="020B0604030504040204" pitchFamily="34" charset="0"/>
                <a:ea typeface="宋体" panose="02010600030101010101" pitchFamily="2" charset="-122"/>
                <a:cs typeface="+mn-cs"/>
              </a:rPr>
              <a:t>(A——</a:t>
            </a:r>
            <a:r>
              <a:rPr kumimoji="0" lang="zh-CN" altLang="zh-CN" sz="2000" b="0" i="0" u="none" strike="noStrike" kern="1200" cap="none" spc="0" normalizeH="0" baseline="0" noProof="0" dirty="0">
                <a:ln>
                  <a:noFill/>
                </a:ln>
                <a:solidFill>
                  <a:prstClr val="black"/>
                </a:solidFill>
                <a:effectLst/>
                <a:uLnTx/>
                <a:uFillTx/>
                <a:latin typeface="Verdana" panose="020B0604030504040204" pitchFamily="34" charset="0"/>
                <a:ea typeface="宋体" panose="02010600030101010101" pitchFamily="2" charset="-122"/>
                <a:cs typeface="+mn-cs"/>
              </a:rPr>
              <a:t>胶水； </a:t>
            </a:r>
            <a:r>
              <a:rPr kumimoji="0" lang="en-US" altLang="zh-CN" sz="2000" b="0" i="0" u="none" strike="noStrike" kern="1200" cap="none" spc="0" normalizeH="0" baseline="0" noProof="0" dirty="0">
                <a:ln>
                  <a:noFill/>
                </a:ln>
                <a:solidFill>
                  <a:prstClr val="black"/>
                </a:solidFill>
                <a:effectLst/>
                <a:uLnTx/>
                <a:uFillTx/>
                <a:latin typeface="Verdana" panose="020B0604030504040204" pitchFamily="34" charset="0"/>
                <a:ea typeface="宋体" panose="02010600030101010101" pitchFamily="2" charset="-122"/>
                <a:cs typeface="+mn-cs"/>
              </a:rPr>
              <a:t>B——</a:t>
            </a:r>
            <a:r>
              <a:rPr kumimoji="0" lang="zh-CN" altLang="zh-CN" sz="2000" b="0" i="0" u="none" strike="noStrike" kern="1200" cap="none" spc="0" normalizeH="0" baseline="0" noProof="0" dirty="0">
                <a:ln>
                  <a:noFill/>
                </a:ln>
                <a:solidFill>
                  <a:prstClr val="black"/>
                </a:solidFill>
                <a:effectLst/>
                <a:uLnTx/>
                <a:uFillTx/>
                <a:latin typeface="Verdana" panose="020B0604030504040204" pitchFamily="34" charset="0"/>
                <a:ea typeface="宋体" panose="02010600030101010101" pitchFamily="2" charset="-122"/>
                <a:cs typeface="+mn-cs"/>
              </a:rPr>
              <a:t>磁铁</a:t>
            </a:r>
            <a:r>
              <a:rPr kumimoji="0" lang="en-US" altLang="zh-CN" sz="2000" b="0" i="0" u="none" strike="noStrike" kern="1200" cap="none" spc="0" normalizeH="0" baseline="0" noProof="0" dirty="0">
                <a:ln>
                  <a:noFill/>
                </a:ln>
                <a:solidFill>
                  <a:prstClr val="black"/>
                </a:solidFill>
                <a:effectLst/>
                <a:uLnTx/>
                <a:uFillTx/>
                <a:latin typeface="Verdana" panose="020B0604030504040204" pitchFamily="34" charset="0"/>
                <a:ea typeface="宋体" panose="02010600030101010101" pitchFamily="2" charset="-122"/>
                <a:cs typeface="+mn-cs"/>
              </a:rPr>
              <a:t>)</a:t>
            </a:r>
          </a:p>
          <a:p>
            <a:pPr marL="285750" marR="0" lvl="0" indent="-285750" algn="l" defTabSz="914400" rtl="0" eaLnBrk="0" fontAlgn="base" latinLnBrk="0" hangingPunct="0">
              <a:lnSpc>
                <a:spcPct val="100000"/>
              </a:lnSpc>
              <a:spcBef>
                <a:spcPct val="0"/>
              </a:spcBef>
              <a:spcAft>
                <a:spcPts val="0"/>
              </a:spcAft>
              <a:buClrTx/>
              <a:buSzTx/>
              <a:buFont typeface="Wingdings" panose="05000000000000000000" pitchFamily="2" charset="2"/>
              <a:buChar char="u"/>
              <a:tabLst/>
              <a:defRPr/>
            </a:pPr>
            <a:r>
              <a:rPr kumimoji="0" lang="zh-CN" altLang="zh-CN" sz="2000" b="0" i="0" u="none" strike="noStrike" kern="1200" cap="none" spc="0" normalizeH="0" baseline="0" noProof="0" dirty="0">
                <a:ln>
                  <a:noFill/>
                </a:ln>
                <a:solidFill>
                  <a:prstClr val="black"/>
                </a:solidFill>
                <a:effectLst/>
                <a:uLnTx/>
                <a:uFillTx/>
                <a:latin typeface="Verdana" panose="020B0604030504040204" pitchFamily="34" charset="0"/>
                <a:ea typeface="宋体" panose="02010600030101010101" pitchFamily="2" charset="-122"/>
                <a:cs typeface="+mn-cs"/>
              </a:rPr>
              <a:t>花费都不到</a:t>
            </a:r>
            <a:r>
              <a:rPr kumimoji="0" lang="en-US" altLang="zh-CN" sz="2000" b="0" i="0" u="none" strike="noStrike" kern="1200" cap="none" spc="0" normalizeH="0" baseline="0" noProof="0" dirty="0">
                <a:ln>
                  <a:noFill/>
                </a:ln>
                <a:solidFill>
                  <a:prstClr val="black"/>
                </a:solidFill>
                <a:effectLst/>
                <a:uLnTx/>
                <a:uFillTx/>
                <a:latin typeface="Verdana" panose="020B0604030504040204" pitchFamily="34" charset="0"/>
                <a:ea typeface="宋体" panose="02010600030101010101" pitchFamily="2" charset="-122"/>
                <a:cs typeface="+mn-cs"/>
              </a:rPr>
              <a:t>150</a:t>
            </a:r>
            <a:r>
              <a:rPr kumimoji="0" lang="zh-CN" altLang="zh-CN" sz="2000" b="0" i="0" u="none" strike="noStrike" kern="1200" cap="none" spc="0" normalizeH="0" baseline="0" noProof="0" dirty="0">
                <a:ln>
                  <a:noFill/>
                </a:ln>
                <a:solidFill>
                  <a:prstClr val="black"/>
                </a:solidFill>
                <a:effectLst/>
                <a:uLnTx/>
                <a:uFillTx/>
                <a:latin typeface="Verdana" panose="020B0604030504040204" pitchFamily="34" charset="0"/>
                <a:ea typeface="宋体" panose="02010600030101010101" pitchFamily="2" charset="-122"/>
                <a:cs typeface="+mn-cs"/>
              </a:rPr>
              <a:t>美元</a:t>
            </a:r>
            <a:endParaRPr kumimoji="0" lang="en-US" altLang="zh-CN" sz="2000" b="0" i="0" u="none" strike="noStrike" kern="1200" cap="none" spc="0" normalizeH="0" baseline="0" noProof="0" dirty="0">
              <a:ln>
                <a:noFill/>
              </a:ln>
              <a:solidFill>
                <a:prstClr val="black"/>
              </a:solidFill>
              <a:effectLst/>
              <a:uLnTx/>
              <a:uFillTx/>
              <a:latin typeface="Verdana" panose="020B0604030504040204" pitchFamily="34" charset="0"/>
              <a:ea typeface="宋体" panose="02010600030101010101" pitchFamily="2" charset="-122"/>
              <a:cs typeface="+mn-cs"/>
            </a:endParaRPr>
          </a:p>
          <a:p>
            <a:pPr marL="285750" marR="0" lvl="0" indent="-285750" algn="l" defTabSz="914400" rtl="0" eaLnBrk="0" fontAlgn="base" latinLnBrk="0" hangingPunct="0">
              <a:lnSpc>
                <a:spcPct val="100000"/>
              </a:lnSpc>
              <a:spcBef>
                <a:spcPct val="0"/>
              </a:spcBef>
              <a:spcAft>
                <a:spcPts val="0"/>
              </a:spcAft>
              <a:buClrTx/>
              <a:buSzTx/>
              <a:buFont typeface="Wingdings" panose="05000000000000000000" pitchFamily="2" charset="2"/>
              <a:buChar char="u"/>
              <a:tabLst/>
              <a:defRPr/>
            </a:pPr>
            <a:r>
              <a:rPr kumimoji="0" lang="zh-CN" altLang="zh-CN" sz="2000" b="0" i="0" u="none" strike="noStrike" kern="1200" cap="none" spc="0" normalizeH="0" baseline="0" noProof="0" dirty="0">
                <a:ln>
                  <a:noFill/>
                </a:ln>
                <a:solidFill>
                  <a:prstClr val="black"/>
                </a:solidFill>
                <a:effectLst/>
                <a:uLnTx/>
                <a:uFillTx/>
                <a:latin typeface="Verdana" panose="020B0604030504040204" pitchFamily="34" charset="0"/>
                <a:ea typeface="宋体" panose="02010600030101010101" pitchFamily="2" charset="-122"/>
                <a:cs typeface="+mn-cs"/>
              </a:rPr>
              <a:t>获得构建精密设备所需的</a:t>
            </a:r>
            <a:r>
              <a:rPr kumimoji="0" lang="zh-CN" altLang="zh-CN" sz="2000" b="0" i="0" u="none" strike="noStrike" kern="1200" cap="none" spc="0" normalizeH="0" baseline="0" noProof="0" dirty="0">
                <a:ln>
                  <a:noFill/>
                </a:ln>
                <a:solidFill>
                  <a:srgbClr val="C00000"/>
                </a:solidFill>
                <a:effectLst/>
                <a:uLnTx/>
                <a:uFillTx/>
                <a:latin typeface="Verdana" panose="020B0604030504040204" pitchFamily="34" charset="0"/>
                <a:ea typeface="宋体" panose="02010600030101010101" pitchFamily="2" charset="-122"/>
                <a:cs typeface="+mn-cs"/>
              </a:rPr>
              <a:t>动手技能</a:t>
            </a:r>
            <a:endParaRPr kumimoji="0" lang="en-US" altLang="zh-CN" sz="2000" b="0" i="0" u="none" strike="noStrike" kern="1200" cap="none" spc="0" normalizeH="0" baseline="0" noProof="0" dirty="0">
              <a:ln>
                <a:noFill/>
              </a:ln>
              <a:solidFill>
                <a:srgbClr val="C00000"/>
              </a:solidFill>
              <a:effectLst/>
              <a:uLnTx/>
              <a:uFillTx/>
              <a:latin typeface="Verdana" panose="020B0604030504040204" pitchFamily="34" charset="0"/>
              <a:ea typeface="宋体" panose="02010600030101010101" pitchFamily="2" charset="-122"/>
              <a:cs typeface="+mn-cs"/>
            </a:endParaRPr>
          </a:p>
          <a:p>
            <a:pPr marL="285750" marR="0" lvl="0" indent="-285750" algn="l" defTabSz="914400" rtl="0" eaLnBrk="0" fontAlgn="base" latinLnBrk="0" hangingPunct="0">
              <a:lnSpc>
                <a:spcPct val="100000"/>
              </a:lnSpc>
              <a:spcBef>
                <a:spcPct val="0"/>
              </a:spcBef>
              <a:spcAft>
                <a:spcPts val="0"/>
              </a:spcAft>
              <a:buClrTx/>
              <a:buSzTx/>
              <a:buFont typeface="Wingdings" panose="05000000000000000000" pitchFamily="2" charset="2"/>
              <a:buChar char="u"/>
              <a:tabLst/>
              <a:defRPr/>
            </a:pPr>
            <a:r>
              <a:rPr kumimoji="0" lang="zh-CN" altLang="zh-CN" sz="2000" b="0" i="0" u="none" strike="noStrike" kern="1200" cap="none" spc="0" normalizeH="0" baseline="0" noProof="0" dirty="0">
                <a:ln>
                  <a:noFill/>
                </a:ln>
                <a:solidFill>
                  <a:prstClr val="black"/>
                </a:solidFill>
                <a:effectLst/>
                <a:uLnTx/>
                <a:uFillTx/>
                <a:latin typeface="Verdana" panose="020B0604030504040204" pitchFamily="34" charset="0"/>
                <a:ea typeface="宋体" panose="02010600030101010101" pitchFamily="2" charset="-122"/>
                <a:cs typeface="+mn-cs"/>
              </a:rPr>
              <a:t>使用波行为的基本模型解释光的干涉</a:t>
            </a:r>
            <a:endParaRPr kumimoji="0" lang="en-US" altLang="zh-CN" sz="2000" b="0" i="0" u="none" strike="noStrike" kern="1200" cap="none" spc="0" normalizeH="0" baseline="0" noProof="0" dirty="0">
              <a:ln>
                <a:noFill/>
              </a:ln>
              <a:solidFill>
                <a:prstClr val="black"/>
              </a:solidFill>
              <a:effectLst/>
              <a:uLnTx/>
              <a:uFillTx/>
              <a:latin typeface="Verdana" panose="020B0604030504040204" pitchFamily="34" charset="0"/>
              <a:ea typeface="宋体" panose="02010600030101010101" pitchFamily="2" charset="-122"/>
              <a:cs typeface="+mn-cs"/>
            </a:endParaRPr>
          </a:p>
          <a:p>
            <a:pPr marL="285750" marR="0" lvl="0" indent="-285750" algn="l" defTabSz="914400" rtl="0" eaLnBrk="0" fontAlgn="base" latinLnBrk="0" hangingPunct="0">
              <a:lnSpc>
                <a:spcPct val="100000"/>
              </a:lnSpc>
              <a:spcBef>
                <a:spcPct val="0"/>
              </a:spcBef>
              <a:spcAft>
                <a:spcPts val="0"/>
              </a:spcAft>
              <a:buClrTx/>
              <a:buSzTx/>
              <a:buFont typeface="Wingdings" panose="05000000000000000000" pitchFamily="2" charset="2"/>
              <a:buChar char="u"/>
              <a:tabLst/>
              <a:defRPr/>
            </a:pPr>
            <a:r>
              <a:rPr kumimoji="0" lang="zh-CN" altLang="zh-CN" sz="2000" b="0" i="0" u="none" strike="noStrike" kern="1200" cap="none" spc="0" normalizeH="0" baseline="0" noProof="0" dirty="0">
                <a:ln>
                  <a:noFill/>
                </a:ln>
                <a:solidFill>
                  <a:prstClr val="black"/>
                </a:solidFill>
                <a:effectLst/>
                <a:uLnTx/>
                <a:uFillTx/>
                <a:latin typeface="Verdana" panose="020B0604030504040204" pitchFamily="34" charset="0"/>
                <a:ea typeface="宋体" panose="02010600030101010101" pitchFamily="2" charset="-122"/>
                <a:cs typeface="+mn-cs"/>
              </a:rPr>
              <a:t>描述干涉仪反射镜的运动与产生的条纹图案运动之间的关系</a:t>
            </a:r>
            <a:endParaRPr kumimoji="0" lang="en-US" altLang="zh-CN" sz="2000" b="0" i="0" u="none" strike="noStrike" kern="1200" cap="none" spc="0" normalizeH="0" baseline="0" noProof="0" dirty="0">
              <a:ln>
                <a:noFill/>
              </a:ln>
              <a:solidFill>
                <a:prstClr val="black"/>
              </a:solidFill>
              <a:effectLst/>
              <a:uLnTx/>
              <a:uFillTx/>
              <a:latin typeface="Verdana" panose="020B0604030504040204" pitchFamily="34" charset="0"/>
              <a:ea typeface="宋体" panose="02010600030101010101" pitchFamily="2" charset="-122"/>
              <a:cs typeface="+mn-cs"/>
            </a:endParaRPr>
          </a:p>
          <a:p>
            <a:pPr marL="285750" marR="0" lvl="0" indent="-285750" algn="l" defTabSz="914400" rtl="0" eaLnBrk="0" fontAlgn="base" latinLnBrk="0" hangingPunct="0">
              <a:lnSpc>
                <a:spcPct val="100000"/>
              </a:lnSpc>
              <a:spcBef>
                <a:spcPct val="0"/>
              </a:spcBef>
              <a:spcAft>
                <a:spcPts val="0"/>
              </a:spcAft>
              <a:buClrTx/>
              <a:buSzTx/>
              <a:buFont typeface="Wingdings" panose="05000000000000000000" pitchFamily="2" charset="2"/>
              <a:buChar char="u"/>
              <a:tabLst/>
              <a:defRPr/>
            </a:pPr>
            <a:r>
              <a:rPr kumimoji="0" lang="zh-CN" altLang="zh-CN" sz="2000" b="0" i="0" u="none" strike="noStrike" kern="1200" cap="none" spc="0" normalizeH="0" baseline="0" noProof="0" dirty="0">
                <a:ln>
                  <a:noFill/>
                </a:ln>
                <a:solidFill>
                  <a:srgbClr val="C00000"/>
                </a:solidFill>
                <a:effectLst/>
                <a:uLnTx/>
                <a:uFillTx/>
                <a:latin typeface="Verdana" panose="020B0604030504040204" pitchFamily="34" charset="0"/>
                <a:ea typeface="宋体" panose="02010600030101010101" pitchFamily="2" charset="-122"/>
                <a:cs typeface="+mn-cs"/>
              </a:rPr>
              <a:t>与</a:t>
            </a:r>
            <a:r>
              <a:rPr kumimoji="0" lang="en-US" altLang="zh-CN" sz="2000" b="0" i="0" u="none" strike="noStrike" kern="1200" cap="none" spc="0" normalizeH="0" baseline="0" noProof="0" dirty="0">
                <a:ln>
                  <a:noFill/>
                </a:ln>
                <a:solidFill>
                  <a:srgbClr val="C00000"/>
                </a:solidFill>
                <a:effectLst/>
                <a:uLnTx/>
                <a:uFillTx/>
                <a:latin typeface="Verdana" panose="020B0604030504040204" pitchFamily="34" charset="0"/>
                <a:ea typeface="宋体" panose="02010600030101010101" pitchFamily="2" charset="-122"/>
                <a:cs typeface="+mn-cs"/>
              </a:rPr>
              <a:t>NGSS</a:t>
            </a:r>
            <a:r>
              <a:rPr kumimoji="0" lang="zh-CN" altLang="zh-CN" sz="2000" b="0" i="0" u="none" strike="noStrike" kern="1200" cap="none" spc="0" normalizeH="0" baseline="0" noProof="0" dirty="0">
                <a:ln>
                  <a:noFill/>
                </a:ln>
                <a:solidFill>
                  <a:srgbClr val="C00000"/>
                </a:solidFill>
                <a:effectLst/>
                <a:uLnTx/>
                <a:uFillTx/>
                <a:latin typeface="Verdana" panose="020B0604030504040204" pitchFamily="34" charset="0"/>
                <a:ea typeface="宋体" panose="02010600030101010101" pitchFamily="2" charset="-122"/>
                <a:cs typeface="+mn-cs"/>
              </a:rPr>
              <a:t>的关</a:t>
            </a:r>
            <a:r>
              <a:rPr kumimoji="0" lang="zh-CN" altLang="zh-CN" sz="2000" b="0" i="0" u="none" strike="noStrike" kern="1200" cap="none" spc="0" normalizeH="0" baseline="0" noProof="0" dirty="0">
                <a:ln>
                  <a:noFill/>
                </a:ln>
                <a:solidFill>
                  <a:prstClr val="black"/>
                </a:solidFill>
                <a:effectLst/>
                <a:uLnTx/>
                <a:uFillTx/>
                <a:latin typeface="Verdana" panose="020B0604030504040204" pitchFamily="34" charset="0"/>
                <a:ea typeface="宋体" panose="02010600030101010101" pitchFamily="2" charset="-122"/>
                <a:cs typeface="+mn-cs"/>
              </a:rPr>
              <a:t>联在于波动行为和特性内容，包括光的性质、科学调查的发展、在调查中使用技术、制定和修改科学解释和模型、调查中的安全实践等。</a:t>
            </a:r>
            <a:endPar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p:txBody>
      </p:sp>
      <p:grpSp>
        <p:nvGrpSpPr>
          <p:cNvPr id="79877" name="组合 5"/>
          <p:cNvGrpSpPr>
            <a:grpSpLocks/>
          </p:cNvGrpSpPr>
          <p:nvPr/>
        </p:nvGrpSpPr>
        <p:grpSpPr bwMode="auto">
          <a:xfrm>
            <a:off x="715963" y="1412875"/>
            <a:ext cx="7731125" cy="1765300"/>
            <a:chOff x="0" y="0"/>
            <a:chExt cx="5324841" cy="1083114"/>
          </a:xfrm>
        </p:grpSpPr>
        <p:pic>
          <p:nvPicPr>
            <p:cNvPr id="79878" name="图片 6" descr="baseplate_prog"/>
            <p:cNvPicPr>
              <a:picLocks noChangeAspect="1"/>
            </p:cNvPicPr>
            <p:nvPr/>
          </p:nvPicPr>
          <p:blipFill>
            <a:blip r:embed="rId4">
              <a:extLst>
                <a:ext uri="{28A0092B-C50C-407E-A947-70E740481C1C}">
                  <a14:useLocalDpi xmlns:a14="http://schemas.microsoft.com/office/drawing/2010/main" val="0"/>
                </a:ext>
              </a:extLst>
            </a:blip>
            <a:srcRect l="22676" t="23303" r="21307" b="21025"/>
            <a:stretch>
              <a:fillRect/>
            </a:stretch>
          </p:blipFill>
          <p:spPr bwMode="auto">
            <a:xfrm>
              <a:off x="0" y="0"/>
              <a:ext cx="144843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图片 7" descr="LaserPen"/>
            <p:cNvPicPr>
              <a:picLocks noChangeAspect="1"/>
            </p:cNvPicPr>
            <p:nvPr/>
          </p:nvPicPr>
          <p:blipFill>
            <a:blip r:embed="rId5">
              <a:extLst>
                <a:ext uri="{28A0092B-C50C-407E-A947-70E740481C1C}">
                  <a14:useLocalDpi xmlns:a14="http://schemas.microsoft.com/office/drawing/2010/main" val="0"/>
                </a:ext>
              </a:extLst>
            </a:blip>
            <a:srcRect l="25497" t="23337" r="21751" b="22223"/>
            <a:stretch>
              <a:fillRect/>
            </a:stretch>
          </p:blipFill>
          <p:spPr bwMode="auto">
            <a:xfrm>
              <a:off x="1492676" y="0"/>
              <a:ext cx="139509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图片 8" descr="Mirror"/>
            <p:cNvPicPr>
              <a:picLocks noChangeAspect="1"/>
            </p:cNvPicPr>
            <p:nvPr/>
          </p:nvPicPr>
          <p:blipFill>
            <a:blip r:embed="rId6">
              <a:extLst>
                <a:ext uri="{28A0092B-C50C-407E-A947-70E740481C1C}">
                  <a14:useLocalDpi xmlns:a14="http://schemas.microsoft.com/office/drawing/2010/main" val="0"/>
                </a:ext>
              </a:extLst>
            </a:blip>
            <a:srcRect l="30098" t="14095" r="30061" b="19745"/>
            <a:stretch>
              <a:fillRect/>
            </a:stretch>
          </p:blipFill>
          <p:spPr bwMode="auto">
            <a:xfrm>
              <a:off x="2949211" y="3614"/>
              <a:ext cx="86614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图片 9" descr="Alluminum"/>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85296" y="3614"/>
              <a:ext cx="143954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483661758"/>
      </p:ext>
    </p:extLst>
  </p:cSld>
  <p:clrMapOvr>
    <a:masterClrMapping/>
  </p:clrMapOvr>
  <p:transition advClick="0" advTm="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文本框 112"/>
          <p:cNvSpPr txBox="1">
            <a:spLocks noChangeArrowheads="1"/>
          </p:cNvSpPr>
          <p:nvPr/>
        </p:nvSpPr>
        <p:spPr bwMode="auto">
          <a:xfrm>
            <a:off x="1800225" y="314325"/>
            <a:ext cx="550862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a:ln>
                  <a:noFill/>
                </a:ln>
                <a:solidFill>
                  <a:prstClr val="black"/>
                </a:solidFill>
                <a:effectLst/>
                <a:uLnTx/>
                <a:uFillTx/>
                <a:latin typeface="华文新魏" panose="02010800040101010101" pitchFamily="2" charset="-122"/>
                <a:ea typeface="华文新魏" panose="02010800040101010101" pitchFamily="2" charset="-122"/>
                <a:cs typeface="+mn-cs"/>
              </a:rPr>
              <a:t>教师资源之科学教育中心</a:t>
            </a:r>
          </a:p>
        </p:txBody>
      </p:sp>
      <p:sp>
        <p:nvSpPr>
          <p:cNvPr id="4" name="内容占位符 2"/>
          <p:cNvSpPr txBox="1">
            <a:spLocks/>
          </p:cNvSpPr>
          <p:nvPr/>
        </p:nvSpPr>
        <p:spPr>
          <a:xfrm>
            <a:off x="4859338" y="1412875"/>
            <a:ext cx="4105275" cy="4319588"/>
          </a:xfrm>
          <a:prstGeom prst="rect">
            <a:avLst/>
          </a:prstGeom>
        </p:spPr>
        <p:txBody>
          <a:bodyPr/>
          <a:lstStyle>
            <a:lvl1pPr marL="228600" indent="-228600" algn="l" defTabSz="913924" rtl="0" eaLnBrk="1" latinLnBrk="0" hangingPunct="1">
              <a:lnSpc>
                <a:spcPct val="90000"/>
              </a:lnSpc>
              <a:spcBef>
                <a:spcPts val="1001"/>
              </a:spcBef>
              <a:buFont typeface="Arial" panose="020B0604020202020204" pitchFamily="34" charset="0"/>
              <a:buChar char="•"/>
              <a:defRPr sz="2801" kern="1200">
                <a:solidFill>
                  <a:schemeClr val="tx1"/>
                </a:solidFill>
                <a:latin typeface="+mn-lt"/>
                <a:ea typeface="+mn-ea"/>
                <a:cs typeface="+mn-cs"/>
              </a:defRPr>
            </a:lvl1pPr>
            <a:lvl2pPr marL="685800" indent="-228600" algn="l" defTabSz="913924"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3000" indent="-228600" algn="l" defTabSz="913924" rtl="0" eaLnBrk="1" latinLnBrk="0" hangingPunct="1">
              <a:lnSpc>
                <a:spcPct val="90000"/>
              </a:lnSpc>
              <a:spcBef>
                <a:spcPts val="499"/>
              </a:spcBef>
              <a:buFont typeface="Arial" panose="020B0604020202020204" pitchFamily="34" charset="0"/>
              <a:buChar char="•"/>
              <a:defRPr sz="1999" kern="1200">
                <a:solidFill>
                  <a:schemeClr val="tx1"/>
                </a:solidFill>
                <a:latin typeface="+mn-lt"/>
                <a:ea typeface="+mn-ea"/>
                <a:cs typeface="+mn-cs"/>
              </a:defRPr>
            </a:lvl3pPr>
            <a:lvl4pPr marL="1600200" indent="-228600" algn="l" defTabSz="913924"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7400" indent="-228600" algn="l" defTabSz="913924"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4600" indent="-228600" algn="l" defTabSz="913924"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924"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924"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924"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3924" rtl="0" eaLnBrk="1" fontAlgn="auto" latinLnBrk="0" hangingPunct="1">
              <a:lnSpc>
                <a:spcPct val="90000"/>
              </a:lnSpc>
              <a:spcBef>
                <a:spcPts val="1001"/>
              </a:spcBef>
              <a:spcAft>
                <a:spcPts val="0"/>
              </a:spcAft>
              <a:buClrTx/>
              <a:buSzTx/>
              <a:buFont typeface="Arial" panose="020B0604020202020204" pitchFamily="34" charset="0"/>
              <a:buChar char="•"/>
              <a:tabLst/>
              <a:defRPr/>
            </a:pPr>
            <a:r>
              <a:rPr kumimoji="0" lang="zh-CN" altLang="zh-CN" sz="2400" b="1" i="1" u="none" strike="noStrike" kern="1200" cap="none" spc="0" normalizeH="0" baseline="0" noProof="0" dirty="0" smtClean="0">
                <a:ln>
                  <a:noFill/>
                </a:ln>
                <a:solidFill>
                  <a:prstClr val="black"/>
                </a:solidFill>
                <a:effectLst/>
                <a:uLnTx/>
                <a:uFillTx/>
                <a:latin typeface="黑体" panose="02010609060101010101" pitchFamily="49" charset="-122"/>
                <a:ea typeface="黑体" panose="02010609060101010101" pitchFamily="49" charset="-122"/>
                <a:cs typeface="+mn-cs"/>
              </a:rPr>
              <a:t>教师</a:t>
            </a:r>
            <a:r>
              <a:rPr kumimoji="0" lang="zh-CN" altLang="zh-CN" sz="2400" b="1" i="1"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专业</a:t>
            </a:r>
            <a:r>
              <a:rPr kumimoji="0" lang="zh-CN" altLang="zh-CN" sz="2400" b="1" i="1" u="none" strike="noStrike" kern="1200" cap="none" spc="0" normalizeH="0" baseline="0" noProof="0" dirty="0" smtClean="0">
                <a:ln>
                  <a:noFill/>
                </a:ln>
                <a:solidFill>
                  <a:prstClr val="black"/>
                </a:solidFill>
                <a:effectLst/>
                <a:uLnTx/>
                <a:uFillTx/>
                <a:latin typeface="黑体" panose="02010609060101010101" pitchFamily="49" charset="-122"/>
                <a:ea typeface="黑体" panose="02010609060101010101" pitchFamily="49" charset="-122"/>
                <a:cs typeface="+mn-cs"/>
              </a:rPr>
              <a:t>发展</a:t>
            </a:r>
            <a:endParaRPr kumimoji="0" lang="en-US" altLang="zh-CN" sz="2400" b="1" i="1" u="none" strike="noStrike" kern="1200" cap="none" spc="0" normalizeH="0" baseline="0" noProof="0" dirty="0" smtClean="0">
              <a:ln>
                <a:noFill/>
              </a:ln>
              <a:solidFill>
                <a:prstClr val="black"/>
              </a:solidFill>
              <a:effectLst/>
              <a:uLnTx/>
              <a:uFillTx/>
              <a:latin typeface="黑体" panose="02010609060101010101" pitchFamily="49" charset="-122"/>
              <a:ea typeface="黑体" panose="02010609060101010101" pitchFamily="49" charset="-122"/>
              <a:cs typeface="+mn-cs"/>
            </a:endParaRPr>
          </a:p>
          <a:p>
            <a:pPr marL="0" marR="0" lvl="0" indent="0" algn="l" defTabSz="913924" rtl="0" eaLnBrk="1" fontAlgn="auto" latinLnBrk="0" hangingPunct="1">
              <a:lnSpc>
                <a:spcPct val="90000"/>
              </a:lnSpc>
              <a:spcBef>
                <a:spcPts val="1001"/>
              </a:spcBef>
              <a:spcAft>
                <a:spcPts val="0"/>
              </a:spcAft>
              <a:buClrTx/>
              <a:buSzTx/>
              <a:buFont typeface="Arial" panose="020B0604020202020204" pitchFamily="34" charset="0"/>
              <a:buNone/>
              <a:tabLst/>
              <a:defRPr/>
            </a:pPr>
            <a:endParaRPr kumimoji="0" lang="zh-CN" altLang="zh-CN" sz="2400" b="1" i="1"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a:p>
            <a:pPr marL="228600" marR="0" lvl="0" indent="-228600" algn="l" defTabSz="913924" rtl="0" eaLnBrk="1" fontAlgn="auto" latinLnBrk="0" hangingPunct="1">
              <a:lnSpc>
                <a:spcPct val="90000"/>
              </a:lnSpc>
              <a:spcBef>
                <a:spcPts val="1001"/>
              </a:spcBef>
              <a:spcAft>
                <a:spcPts val="0"/>
              </a:spcAft>
              <a:buClrTx/>
              <a:buSzTx/>
              <a:buFont typeface="Arial" panose="020B0604020202020204" pitchFamily="34" charset="0"/>
              <a:buChar char="•"/>
              <a:tabLst/>
              <a:defRPr/>
            </a:pPr>
            <a:r>
              <a:rPr kumimoji="0" lang="zh-CN" altLang="zh-CN" sz="2400" b="0" i="0" u="none" strike="noStrike" kern="120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mn-cs"/>
              </a:rPr>
              <a:t>相信对教师的投资可以显著提高学生的成就和在所有领域取得成功的机会</a:t>
            </a:r>
            <a:r>
              <a:rPr kumimoji="0" lang="zh-CN" altLang="en-US" sz="2400" b="0" i="0" u="none" strike="noStrike" kern="120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mn-cs"/>
              </a:rPr>
              <a:t>。</a:t>
            </a:r>
            <a:endParaRPr kumimoji="0" lang="en-US" altLang="zh-CN" sz="2400" b="0" i="0" u="none" strike="noStrike" kern="120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228600" marR="0" lvl="0" indent="-228600" algn="l" defTabSz="913924" rtl="0" eaLnBrk="1" fontAlgn="auto" latinLnBrk="0" hangingPunct="1">
              <a:lnSpc>
                <a:spcPct val="90000"/>
              </a:lnSpc>
              <a:spcBef>
                <a:spcPts val="1001"/>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mn-cs"/>
              </a:rPr>
              <a:t>K-12</a:t>
            </a:r>
            <a:r>
              <a:rPr kumimoji="0" lang="zh-CN" altLang="zh-CN" sz="2400" b="0" i="0" u="none" strike="noStrike" kern="120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mn-cs"/>
              </a:rPr>
              <a:t>科学教师</a:t>
            </a:r>
            <a:r>
              <a:rPr kumimoji="0" lang="zh-CN" altLang="en-US" sz="2400" b="0" i="0" u="none" strike="noStrike" kern="120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mn-cs"/>
              </a:rPr>
              <a:t>，</a:t>
            </a:r>
            <a:r>
              <a:rPr kumimoji="0" lang="zh-CN" altLang="zh-CN" sz="2400" b="0" i="0" u="none" strike="noStrike" kern="120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mn-cs"/>
              </a:rPr>
              <a:t>集中在</a:t>
            </a:r>
            <a:r>
              <a:rPr kumimoji="0" lang="zh-CN" altLang="zh-CN" sz="2400" b="0" i="0" u="none" strike="noStrike" kern="1200" cap="none" spc="0" normalizeH="0" baseline="0" noProof="0" dirty="0" smtClean="0">
                <a:ln>
                  <a:noFill/>
                </a:ln>
                <a:solidFill>
                  <a:srgbClr val="C00000"/>
                </a:solidFill>
                <a:effectLst/>
                <a:uLnTx/>
                <a:uFillTx/>
                <a:latin typeface="华文楷体" panose="02010600040101010101" pitchFamily="2" charset="-122"/>
                <a:ea typeface="华文楷体" panose="02010600040101010101" pitchFamily="2" charset="-122"/>
                <a:cs typeface="+mn-cs"/>
              </a:rPr>
              <a:t>探究、互动和物理科学</a:t>
            </a:r>
            <a:r>
              <a:rPr kumimoji="0" lang="zh-CN" altLang="zh-CN" sz="2400" b="0" i="0" u="none" strike="noStrike" kern="120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mn-cs"/>
              </a:rPr>
              <a:t>上。</a:t>
            </a:r>
            <a:endParaRPr kumimoji="0" lang="en-US" altLang="zh-CN" sz="2400" b="0" i="0" u="none" strike="noStrike" kern="120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mn-cs"/>
            </a:endParaRPr>
          </a:p>
          <a:p>
            <a:pPr marL="228600" marR="0" lvl="0" indent="-228600" algn="l" defTabSz="913924" rtl="0" eaLnBrk="1" fontAlgn="auto" latinLnBrk="0" hangingPunct="1">
              <a:lnSpc>
                <a:spcPct val="90000"/>
              </a:lnSpc>
              <a:spcBef>
                <a:spcPts val="1001"/>
              </a:spcBef>
              <a:spcAft>
                <a:spcPts val="0"/>
              </a:spcAft>
              <a:buClrTx/>
              <a:buSzTx/>
              <a:buFont typeface="Arial" panose="020B0604020202020204" pitchFamily="34" charset="0"/>
              <a:buChar char="•"/>
              <a:tabLst/>
              <a:defRPr/>
            </a:pPr>
            <a:r>
              <a:rPr kumimoji="0" lang="zh-CN" altLang="zh-CN" sz="2400" b="0" i="0" u="none" strike="noStrike" kern="120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mn-cs"/>
              </a:rPr>
              <a:t>从</a:t>
            </a:r>
            <a:r>
              <a:rPr kumimoji="0" lang="en-US" altLang="zh-CN" sz="2400" b="0" i="0" u="none" strike="noStrike" kern="120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mn-cs"/>
              </a:rPr>
              <a:t>2015</a:t>
            </a:r>
            <a:r>
              <a:rPr kumimoji="0" lang="zh-CN" altLang="zh-CN" sz="2400" b="0" i="0" u="none" strike="noStrike" kern="120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mn-cs"/>
              </a:rPr>
              <a:t>年</a:t>
            </a:r>
            <a:r>
              <a:rPr kumimoji="0" lang="en-US" altLang="zh-CN" sz="2400" b="0" i="0" u="none" strike="noStrike" kern="120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mn-cs"/>
              </a:rPr>
              <a:t>9</a:t>
            </a:r>
            <a:r>
              <a:rPr kumimoji="0" lang="zh-CN" altLang="zh-CN" sz="2400" b="0" i="0" u="none" strike="noStrike" kern="120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mn-cs"/>
              </a:rPr>
              <a:t>月到</a:t>
            </a:r>
            <a:r>
              <a:rPr kumimoji="0" lang="en-US" altLang="zh-CN" sz="2400" b="0" i="0" u="none" strike="noStrike" kern="120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mn-cs"/>
              </a:rPr>
              <a:t>2019</a:t>
            </a:r>
            <a:r>
              <a:rPr kumimoji="0" lang="zh-CN" altLang="zh-CN" sz="2400" b="0" i="0" u="none" strike="noStrike" kern="120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mn-cs"/>
              </a:rPr>
              <a:t>年</a:t>
            </a:r>
            <a:r>
              <a:rPr kumimoji="0" lang="en-US" altLang="zh-CN" sz="2400" b="0" i="0" u="none" strike="noStrike" kern="120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mn-cs"/>
              </a:rPr>
              <a:t>9</a:t>
            </a:r>
            <a:r>
              <a:rPr kumimoji="0" lang="zh-CN" altLang="zh-CN" sz="2400" b="0" i="0" u="none" strike="noStrike" kern="120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mn-cs"/>
              </a:rPr>
              <a:t>月的</a:t>
            </a:r>
            <a:r>
              <a:rPr kumimoji="0" lang="en-US" altLang="zh-CN" sz="2400" b="0" i="0" u="none" strike="noStrike" kern="1200" cap="none" spc="0" normalizeH="0" baseline="0" noProof="0" dirty="0" smtClean="0">
                <a:ln>
                  <a:noFill/>
                </a:ln>
                <a:solidFill>
                  <a:srgbClr val="C00000"/>
                </a:solidFill>
                <a:effectLst/>
                <a:uLnTx/>
                <a:uFillTx/>
                <a:latin typeface="华文楷体" panose="02010600040101010101" pitchFamily="2" charset="-122"/>
                <a:ea typeface="华文楷体" panose="02010600040101010101" pitchFamily="2" charset="-122"/>
                <a:cs typeface="+mn-cs"/>
              </a:rPr>
              <a:t>4</a:t>
            </a:r>
            <a:r>
              <a:rPr kumimoji="0" lang="zh-CN" altLang="zh-CN" sz="2400" b="0" i="0" u="none" strike="noStrike" kern="1200" cap="none" spc="0" normalizeH="0" baseline="0" noProof="0" dirty="0" smtClean="0">
                <a:ln>
                  <a:noFill/>
                </a:ln>
                <a:solidFill>
                  <a:srgbClr val="C00000"/>
                </a:solidFill>
                <a:effectLst/>
                <a:uLnTx/>
                <a:uFillTx/>
                <a:latin typeface="华文楷体" panose="02010600040101010101" pitchFamily="2" charset="-122"/>
                <a:ea typeface="华文楷体" panose="02010600040101010101" pitchFamily="2" charset="-122"/>
                <a:cs typeface="+mn-cs"/>
              </a:rPr>
              <a:t>年间</a:t>
            </a:r>
            <a:r>
              <a:rPr kumimoji="0" lang="zh-CN" altLang="zh-CN" sz="2400" b="0" i="0" u="none" strike="noStrike" kern="120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mn-cs"/>
              </a:rPr>
              <a:t>，共举办过</a:t>
            </a:r>
            <a:r>
              <a:rPr kumimoji="0" lang="en-US" altLang="zh-CN" sz="2400" b="0" i="0" u="none" strike="noStrike" kern="1200" cap="none" spc="0" normalizeH="0" baseline="0" noProof="0" dirty="0" smtClean="0">
                <a:ln>
                  <a:noFill/>
                </a:ln>
                <a:solidFill>
                  <a:srgbClr val="C00000"/>
                </a:solidFill>
                <a:effectLst/>
                <a:uLnTx/>
                <a:uFillTx/>
                <a:latin typeface="华文楷体" panose="02010600040101010101" pitchFamily="2" charset="-122"/>
                <a:ea typeface="华文楷体" panose="02010600040101010101" pitchFamily="2" charset="-122"/>
                <a:cs typeface="+mn-cs"/>
              </a:rPr>
              <a:t>31</a:t>
            </a:r>
            <a:r>
              <a:rPr kumimoji="0" lang="zh-CN" altLang="zh-CN" sz="2400" b="0" i="0" u="none" strike="noStrike" kern="1200" cap="none" spc="0" normalizeH="0" baseline="0" noProof="0" dirty="0" smtClean="0">
                <a:ln>
                  <a:noFill/>
                </a:ln>
                <a:solidFill>
                  <a:srgbClr val="C00000"/>
                </a:solidFill>
                <a:effectLst/>
                <a:uLnTx/>
                <a:uFillTx/>
                <a:latin typeface="华文楷体" panose="02010600040101010101" pitchFamily="2" charset="-122"/>
                <a:ea typeface="华文楷体" panose="02010600040101010101" pitchFamily="2" charset="-122"/>
                <a:cs typeface="+mn-cs"/>
              </a:rPr>
              <a:t>个讲习班</a:t>
            </a:r>
            <a:r>
              <a:rPr kumimoji="0" lang="zh-CN" altLang="zh-CN" sz="2400" b="0" i="0" u="none" strike="noStrike" kern="120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mn-cs"/>
              </a:rPr>
              <a:t>，涉及到</a:t>
            </a:r>
            <a:r>
              <a:rPr kumimoji="0" lang="zh-CN" altLang="zh-CN" sz="2400" b="0" i="0" u="none" strike="noStrike" kern="1200" cap="none" spc="0" normalizeH="0" baseline="0" noProof="0" dirty="0" smtClean="0">
                <a:ln>
                  <a:noFill/>
                </a:ln>
                <a:solidFill>
                  <a:srgbClr val="C00000"/>
                </a:solidFill>
                <a:effectLst/>
                <a:uLnTx/>
                <a:uFillTx/>
                <a:latin typeface="华文楷体" panose="02010600040101010101" pitchFamily="2" charset="-122"/>
                <a:ea typeface="华文楷体" panose="02010600040101010101" pitchFamily="2" charset="-122"/>
                <a:cs typeface="+mn-cs"/>
              </a:rPr>
              <a:t>声音、光、波、引力、电与磁、探究和工程学、低成本实验</a:t>
            </a:r>
            <a:r>
              <a:rPr kumimoji="0" lang="zh-CN" altLang="zh-CN" sz="2400" b="0" i="0" u="none" strike="noStrike" kern="1200" cap="none" spc="0" normalizeH="0" baseline="0" noProof="0" dirty="0" smtClean="0">
                <a:ln>
                  <a:noFill/>
                </a:ln>
                <a:solidFill>
                  <a:prstClr val="black"/>
                </a:solidFill>
                <a:effectLst/>
                <a:uLnTx/>
                <a:uFillTx/>
                <a:latin typeface="华文楷体" panose="02010600040101010101" pitchFamily="2" charset="-122"/>
                <a:ea typeface="华文楷体" panose="02010600040101010101" pitchFamily="2" charset="-122"/>
                <a:cs typeface="+mn-cs"/>
              </a:rPr>
              <a:t>等主题。</a:t>
            </a:r>
          </a:p>
          <a:p>
            <a:pPr marL="228600" marR="0" lvl="0" indent="-228600" algn="l" defTabSz="913924" rtl="0" eaLnBrk="1" fontAlgn="auto" latinLnBrk="0" hangingPunct="1">
              <a:lnSpc>
                <a:spcPct val="90000"/>
              </a:lnSpc>
              <a:spcBef>
                <a:spcPts val="1001"/>
              </a:spcBef>
              <a:spcAft>
                <a:spcPts val="0"/>
              </a:spcAft>
              <a:buClrTx/>
              <a:buSzTx/>
              <a:buFont typeface="Arial" panose="020B0604020202020204" pitchFamily="34" charset="0"/>
              <a:buChar char="•"/>
              <a:tabLst/>
              <a:defRPr/>
            </a:pPr>
            <a:endParaRPr kumimoji="0" lang="zh-CN" altLang="en-US" sz="2801"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92164" name="图片 5" descr="https://www.ligo.caltech.edu/WA/system/media_files/binaries/30/original/ipa.jpg?15420516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44675"/>
            <a:ext cx="45085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250825" y="5454650"/>
            <a:ext cx="4186238" cy="646113"/>
          </a:xfrm>
          <a:prstGeom prst="rect">
            <a:avLst/>
          </a:prstGeom>
        </p:spPr>
        <p:txBody>
          <a:bodyPr>
            <a:spAutoFit/>
          </a:bodyPr>
          <a:lstStyle/>
          <a:p>
            <a:pPr marL="0" marR="0" lvl="0" indent="0" algn="just" defTabSz="914400" rtl="0" eaLnBrk="0" fontAlgn="base" latinLnBrk="0" hangingPunct="0">
              <a:lnSpc>
                <a:spcPct val="100000"/>
              </a:lnSpc>
              <a:spcBef>
                <a:spcPct val="0"/>
              </a:spcBef>
              <a:spcAft>
                <a:spcPts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Times New Roman" panose="02020603050405020304" pitchFamily="18" charset="0"/>
              </a:rPr>
              <a:t>2018</a:t>
            </a:r>
            <a:r>
              <a:rPr kumimoji="0" lang="zh-CN" altLang="zh-CN" sz="16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年</a:t>
            </a:r>
            <a:r>
              <a:rPr kumimoji="0" lang="en-US" altLang="zh-CN" sz="18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Times New Roman" panose="02020603050405020304" pitchFamily="18" charset="0"/>
              </a:rPr>
              <a:t>IPA</a:t>
            </a:r>
            <a:r>
              <a:rPr kumimoji="0" lang="zh-CN" altLang="zh-CN" sz="18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教师讨论和设计将现代物理带进</a:t>
            </a:r>
            <a:r>
              <a:rPr kumimoji="0" lang="en-US" altLang="zh-CN" sz="18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Times New Roman" panose="02020603050405020304" pitchFamily="18" charset="0"/>
              </a:rPr>
              <a:t>21</a:t>
            </a:r>
            <a:r>
              <a:rPr kumimoji="0" lang="zh-CN" altLang="zh-CN" sz="18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世纪课堂的活动的场景图片</a:t>
            </a:r>
            <a:endPar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3641809172"/>
      </p:ext>
    </p:extLst>
  </p:cSld>
  <p:clrMapOvr>
    <a:masterClrMapping/>
  </p:clrMapOvr>
  <p:transition advClick="0" advTm="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文本框 112"/>
          <p:cNvSpPr txBox="1">
            <a:spLocks noChangeArrowheads="1"/>
          </p:cNvSpPr>
          <p:nvPr/>
        </p:nvSpPr>
        <p:spPr bwMode="auto">
          <a:xfrm>
            <a:off x="1800225" y="314325"/>
            <a:ext cx="550862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a:ln>
                  <a:noFill/>
                </a:ln>
                <a:solidFill>
                  <a:prstClr val="black"/>
                </a:solidFill>
                <a:effectLst/>
                <a:uLnTx/>
                <a:uFillTx/>
                <a:latin typeface="华文新魏" panose="02010800040101010101" pitchFamily="2" charset="-122"/>
                <a:ea typeface="华文新魏" panose="02010800040101010101" pitchFamily="2" charset="-122"/>
                <a:cs typeface="+mn-cs"/>
              </a:rPr>
              <a:t>学生资源之其他资源</a:t>
            </a:r>
          </a:p>
        </p:txBody>
      </p:sp>
      <p:pic>
        <p:nvPicPr>
          <p:cNvPr id="98307" name="图片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916113"/>
            <a:ext cx="842645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57676951"/>
      </p:ext>
    </p:extLst>
  </p:cSld>
  <p:clrMapOvr>
    <a:masterClrMapping/>
  </p:clrMapOvr>
  <p:transition advClick="0" advTm="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71600" y="1916832"/>
            <a:ext cx="7632848" cy="3323987"/>
          </a:xfrm>
          <a:prstGeom prst="rect">
            <a:avLst/>
          </a:prstGeom>
        </p:spPr>
        <p:txBody>
          <a:bodyPr wrap="square">
            <a:spAutoFit/>
          </a:bodyPr>
          <a:lstStyle/>
          <a:p>
            <a:pPr>
              <a:lnSpc>
                <a:spcPct val="150000"/>
              </a:lnSpc>
            </a:pPr>
            <a:r>
              <a:rPr lang="zh-CN" altLang="en-US" sz="2800" b="1" i="0" u="none" strike="noStrike" baseline="0" dirty="0" smtClean="0">
                <a:latin typeface="FZSSK--GBK1-00+ZJOBJn-7"/>
              </a:rPr>
              <a:t>研究</a:t>
            </a:r>
            <a:r>
              <a:rPr lang="zh-CN" altLang="en-US" sz="2800" b="1" i="0" u="none" strike="noStrike" baseline="0" dirty="0" smtClean="0">
                <a:latin typeface="FZSSK--GBK1-00+ZJOBJn-7"/>
              </a:rPr>
              <a:t>较</a:t>
            </a:r>
            <a:r>
              <a:rPr lang="zh-CN" altLang="en-US" sz="2800" b="1" i="0" u="none" strike="noStrike" baseline="0" dirty="0" smtClean="0">
                <a:latin typeface="SSJ4+ZJOBJm-1"/>
              </a:rPr>
              <a:t>为</a:t>
            </a:r>
            <a:r>
              <a:rPr lang="zh-CN" altLang="en-US" sz="2800" b="1" i="0" u="none" strike="noStrike" baseline="0" dirty="0" smtClean="0">
                <a:latin typeface="FZSSK--GBK1-00+ZJOBJn-7"/>
              </a:rPr>
              <a:t>贫</a:t>
            </a:r>
            <a:r>
              <a:rPr lang="zh-CN" altLang="en-US" sz="2800" b="1" i="0" u="none" strike="noStrike" baseline="0" dirty="0" smtClean="0">
                <a:latin typeface="FZSSK--GBK1-00+ZJOBJq-18"/>
              </a:rPr>
              <a:t>乏</a:t>
            </a:r>
            <a:endParaRPr lang="en-US" altLang="zh-CN" sz="2800" b="1" i="0" u="none" strike="noStrike" baseline="0" dirty="0" smtClean="0">
              <a:latin typeface="FZSSK--GBK1-00+ZJOBJn-7"/>
            </a:endParaRPr>
          </a:p>
          <a:p>
            <a:pPr>
              <a:lnSpc>
                <a:spcPct val="150000"/>
              </a:lnSpc>
            </a:pPr>
            <a:r>
              <a:rPr lang="zh-CN" altLang="en-US" sz="2800" b="1" i="0" u="none" strike="noStrike" baseline="0" dirty="0" smtClean="0">
                <a:latin typeface="FZSSK--GBK1-00+ZJOBJn-7"/>
              </a:rPr>
              <a:t>在</a:t>
            </a:r>
            <a:r>
              <a:rPr lang="en-US" altLang="zh-CN" sz="2800" b="1" i="0" u="none" strike="noStrike" baseline="0" dirty="0" smtClean="0">
                <a:latin typeface="E-BZ+ZJOBJm-5"/>
              </a:rPr>
              <a:t>CNKI </a:t>
            </a:r>
            <a:r>
              <a:rPr lang="zh-CN" altLang="en-US" sz="2800" b="1" i="0" u="none" strike="noStrike" baseline="0" dirty="0" smtClean="0">
                <a:latin typeface="SSJ4+ZJOBJm-1"/>
              </a:rPr>
              <a:t>中</a:t>
            </a:r>
            <a:r>
              <a:rPr lang="zh-CN" altLang="en-US" sz="2800" b="1" i="0" u="none" strike="noStrike" baseline="0" dirty="0" smtClean="0">
                <a:latin typeface="FZSSK--GBK1-00+ZJOBJr-23"/>
              </a:rPr>
              <a:t>检</a:t>
            </a:r>
            <a:r>
              <a:rPr lang="zh-CN" altLang="en-US" sz="2800" b="1" i="0" u="none" strike="noStrike" baseline="0" dirty="0" smtClean="0">
                <a:latin typeface="FZSSK--GBK1-00+ZJOBJt-28"/>
              </a:rPr>
              <a:t>索</a:t>
            </a:r>
            <a:r>
              <a:rPr lang="zh-CN" altLang="en-US" sz="2800" b="1" i="0" u="none" strike="noStrike" baseline="0" dirty="0" smtClean="0">
                <a:latin typeface="SSJ0+ZJOBJm-3"/>
              </a:rPr>
              <a:t>“</a:t>
            </a:r>
            <a:r>
              <a:rPr lang="zh-CN" altLang="en-US" sz="2800" b="1" i="0" u="none" strike="noStrike" baseline="0" dirty="0" smtClean="0">
                <a:latin typeface="SSJ4+ZJOBJm-1"/>
              </a:rPr>
              <a:t>科学数</a:t>
            </a:r>
            <a:r>
              <a:rPr lang="zh-CN" altLang="en-US" sz="2800" b="1" i="0" u="none" strike="noStrike" baseline="0" dirty="0" smtClean="0">
                <a:latin typeface="FZSSK--GBK1-00+ZJOBJo-11"/>
              </a:rPr>
              <a:t>据</a:t>
            </a:r>
            <a:r>
              <a:rPr lang="zh-CN" altLang="en-US" sz="2800" b="1" i="0" u="none" strike="noStrike" baseline="0" dirty="0" smtClean="0">
                <a:latin typeface="SSJ0+ZJOBJm-3"/>
              </a:rPr>
              <a:t>”</a:t>
            </a:r>
            <a:endParaRPr lang="en-US" altLang="zh-CN" sz="2800" b="1" i="0" u="none" strike="noStrike" baseline="0" dirty="0" smtClean="0">
              <a:latin typeface="SSJ0+ZJOBJm-3"/>
            </a:endParaRPr>
          </a:p>
          <a:p>
            <a:pPr>
              <a:lnSpc>
                <a:spcPct val="150000"/>
              </a:lnSpc>
            </a:pPr>
            <a:r>
              <a:rPr lang="zh-CN" altLang="en-US" sz="2800" b="1" i="0" u="none" strike="noStrike" baseline="0" dirty="0" smtClean="0">
                <a:latin typeface="SSJ4+ZJOBJm-1"/>
              </a:rPr>
              <a:t>发现</a:t>
            </a:r>
            <a:r>
              <a:rPr lang="en-US" altLang="zh-CN" sz="2800" b="1" i="0" u="none" strike="noStrike" baseline="0" dirty="0" smtClean="0">
                <a:latin typeface="E-BZ+ZJOBJm-5"/>
              </a:rPr>
              <a:t>21 </a:t>
            </a:r>
            <a:r>
              <a:rPr lang="zh-CN" altLang="en-US" sz="2800" b="1" i="0" u="none" strike="noStrike" baseline="0" dirty="0" smtClean="0">
                <a:latin typeface="FZSSK--GBK1-00+ZJOBJo-11"/>
              </a:rPr>
              <a:t>世</a:t>
            </a:r>
            <a:r>
              <a:rPr lang="zh-CN" altLang="en-US" sz="2800" b="1" i="0" u="none" strike="noStrike" baseline="0" dirty="0" smtClean="0">
                <a:latin typeface="FZSSK--GBK1-00+ZJOBJo-12"/>
              </a:rPr>
              <a:t>纪</a:t>
            </a:r>
            <a:r>
              <a:rPr lang="zh-CN" altLang="en-US" sz="2800" b="1" i="0" u="none" strike="noStrike" baseline="0" dirty="0" smtClean="0">
                <a:latin typeface="FZSSK--GBK1-00+ZJOBJn-7"/>
              </a:rPr>
              <a:t>以</a:t>
            </a:r>
            <a:r>
              <a:rPr lang="zh-CN" altLang="en-US" sz="2800" b="1" i="0" u="none" strike="noStrike" baseline="0" dirty="0" smtClean="0">
                <a:latin typeface="FZSSK--GBK1-00+ZJOBJo-12"/>
              </a:rPr>
              <a:t>来</a:t>
            </a:r>
            <a:r>
              <a:rPr lang="zh-CN" altLang="en-US" sz="2800" b="1" i="0" u="none" strike="noStrike" baseline="0" dirty="0" smtClean="0">
                <a:latin typeface="FZSSK--GBK1-00+ZJOBJn-7"/>
              </a:rPr>
              <a:t>，</a:t>
            </a:r>
            <a:r>
              <a:rPr lang="zh-CN" altLang="en-US" sz="2800" b="1" i="0" u="none" strike="noStrike" baseline="0" dirty="0" smtClean="0">
                <a:latin typeface="FZSSK--GBK1-00+ZJOBJo-11"/>
              </a:rPr>
              <a:t>相关</a:t>
            </a:r>
            <a:r>
              <a:rPr lang="zh-CN" altLang="en-US" sz="2800" b="1" i="0" u="none" strike="noStrike" baseline="0" dirty="0" smtClean="0">
                <a:latin typeface="FZSSK--GBK1-00+ZJOBJn-7"/>
              </a:rPr>
              <a:t>研究主要集</a:t>
            </a:r>
            <a:r>
              <a:rPr lang="zh-CN" altLang="en-US" sz="2800" b="1" i="0" u="none" strike="noStrike" baseline="0" dirty="0" smtClean="0">
                <a:latin typeface="SSJ4+ZJOBJm-1"/>
              </a:rPr>
              <a:t>中</a:t>
            </a:r>
            <a:r>
              <a:rPr lang="zh-CN" altLang="en-US" sz="2800" b="1" i="0" u="none" strike="noStrike" baseline="0" dirty="0" smtClean="0">
                <a:latin typeface="FZSSK--GBK1-00+ZJOBJn-7"/>
              </a:rPr>
              <a:t>在</a:t>
            </a:r>
            <a:r>
              <a:rPr lang="zh-CN" altLang="en-US" sz="2800" b="1" i="0" u="none" strike="noStrike" baseline="0" dirty="0" smtClean="0">
                <a:solidFill>
                  <a:srgbClr val="0000CC"/>
                </a:solidFill>
                <a:latin typeface="SSJ4+ZJOBJm-1"/>
              </a:rPr>
              <a:t>数</a:t>
            </a:r>
            <a:r>
              <a:rPr lang="zh-CN" altLang="en-US" sz="2800" b="1" i="0" u="none" strike="noStrike" baseline="0" dirty="0" smtClean="0">
                <a:solidFill>
                  <a:srgbClr val="0000CC"/>
                </a:solidFill>
                <a:latin typeface="FZSSK--GBK1-00+ZJOBJo-11"/>
              </a:rPr>
              <a:t>据</a:t>
            </a:r>
            <a:r>
              <a:rPr lang="zh-CN" altLang="en-US" sz="2800" b="1" i="0" u="none" strike="noStrike" baseline="0" dirty="0" smtClean="0">
                <a:solidFill>
                  <a:srgbClr val="0000CC"/>
                </a:solidFill>
                <a:latin typeface="FZSSK--GBK1-00+ZJOBJo-12"/>
              </a:rPr>
              <a:t>共</a:t>
            </a:r>
            <a:r>
              <a:rPr lang="zh-CN" altLang="en-US" sz="2800" b="1" i="0" u="none" strike="noStrike" baseline="0" dirty="0" smtClean="0">
                <a:solidFill>
                  <a:srgbClr val="0000CC"/>
                </a:solidFill>
                <a:latin typeface="FZSSK--GBK1-00+ZJOBJq-18"/>
              </a:rPr>
              <a:t>享</a:t>
            </a:r>
            <a:r>
              <a:rPr lang="zh-CN" altLang="en-US" sz="2800" b="1" i="0" u="none" strike="noStrike" baseline="0" dirty="0" smtClean="0">
                <a:solidFill>
                  <a:srgbClr val="0000CC"/>
                </a:solidFill>
                <a:latin typeface="SSJ0+ZJOBJm-3"/>
              </a:rPr>
              <a:t>、</a:t>
            </a:r>
            <a:r>
              <a:rPr lang="zh-CN" altLang="en-US" sz="2800" b="1" i="0" u="none" strike="noStrike" baseline="0" dirty="0" smtClean="0">
                <a:solidFill>
                  <a:srgbClr val="0000CC"/>
                </a:solidFill>
                <a:latin typeface="SSJ4+ZJOBJm-1"/>
              </a:rPr>
              <a:t>数</a:t>
            </a:r>
            <a:r>
              <a:rPr lang="zh-CN" altLang="en-US" sz="2800" b="1" i="0" u="none" strike="noStrike" baseline="0" dirty="0" smtClean="0">
                <a:solidFill>
                  <a:srgbClr val="0000CC"/>
                </a:solidFill>
                <a:latin typeface="FZSSK--GBK1-00+ZJOBJo-11"/>
              </a:rPr>
              <a:t>据</a:t>
            </a:r>
            <a:r>
              <a:rPr lang="zh-CN" altLang="en-US" sz="2800" b="1" i="0" u="none" strike="noStrike" baseline="0" dirty="0" smtClean="0">
                <a:solidFill>
                  <a:srgbClr val="0000CC"/>
                </a:solidFill>
                <a:latin typeface="FZSSK--GBK1-00+ZJOBJp-16"/>
              </a:rPr>
              <a:t>处</a:t>
            </a:r>
            <a:r>
              <a:rPr lang="zh-CN" altLang="en-US" sz="2800" b="1" i="0" u="none" strike="noStrike" baseline="0" dirty="0" smtClean="0">
                <a:solidFill>
                  <a:srgbClr val="0000CC"/>
                </a:solidFill>
                <a:latin typeface="FZSSK--GBK1-00+ZJOBJo-12"/>
              </a:rPr>
              <a:t>理</a:t>
            </a:r>
            <a:r>
              <a:rPr lang="zh-CN" altLang="en-US" sz="2800" b="1" i="0" u="none" strike="noStrike" baseline="0" dirty="0" smtClean="0">
                <a:solidFill>
                  <a:srgbClr val="0000CC"/>
                </a:solidFill>
                <a:latin typeface="SSJ0+ZJOBJm-3"/>
              </a:rPr>
              <a:t>、</a:t>
            </a:r>
            <a:r>
              <a:rPr lang="zh-CN" altLang="en-US" sz="2800" b="1" i="0" u="none" strike="noStrike" baseline="0" dirty="0" smtClean="0">
                <a:solidFill>
                  <a:srgbClr val="0000CC"/>
                </a:solidFill>
                <a:latin typeface="SSJ4+ZJOBJm-1"/>
              </a:rPr>
              <a:t>数</a:t>
            </a:r>
            <a:r>
              <a:rPr lang="zh-CN" altLang="en-US" sz="2800" b="1" i="0" u="none" strike="noStrike" baseline="0" dirty="0" smtClean="0">
                <a:solidFill>
                  <a:srgbClr val="0000CC"/>
                </a:solidFill>
                <a:latin typeface="FZSSK--GBK1-00+ZJOBJo-11"/>
              </a:rPr>
              <a:t>据</a:t>
            </a:r>
            <a:r>
              <a:rPr lang="zh-CN" altLang="en-US" sz="2800" b="1" i="0" u="none" strike="noStrike" baseline="0" dirty="0" smtClean="0">
                <a:solidFill>
                  <a:srgbClr val="0000CC"/>
                </a:solidFill>
                <a:latin typeface="FZSSK--GBK1-00+ZJOBJp-17"/>
              </a:rPr>
              <a:t>管</a:t>
            </a:r>
            <a:r>
              <a:rPr lang="zh-CN" altLang="en-US" sz="2800" b="1" i="0" u="none" strike="noStrike" baseline="0" dirty="0" smtClean="0">
                <a:solidFill>
                  <a:srgbClr val="0000CC"/>
                </a:solidFill>
                <a:latin typeface="FZSSK--GBK1-00+ZJOBJo-12"/>
              </a:rPr>
              <a:t>理</a:t>
            </a:r>
            <a:r>
              <a:rPr lang="zh-CN" altLang="en-US" sz="2800" b="1" i="0" u="none" strike="noStrike" baseline="0" dirty="0" smtClean="0">
                <a:solidFill>
                  <a:srgbClr val="0000CC"/>
                </a:solidFill>
                <a:latin typeface="SSJ0+ZJOBJm-3"/>
              </a:rPr>
              <a:t>、</a:t>
            </a:r>
            <a:r>
              <a:rPr lang="zh-CN" altLang="en-US" sz="2800" b="1" i="0" u="none" strike="noStrike" baseline="0" dirty="0" smtClean="0">
                <a:solidFill>
                  <a:srgbClr val="0000CC"/>
                </a:solidFill>
                <a:latin typeface="FZSSK--GBK1-00+ZJOBJo-12"/>
              </a:rPr>
              <a:t>元</a:t>
            </a:r>
            <a:r>
              <a:rPr lang="zh-CN" altLang="en-US" sz="2800" b="1" i="0" u="none" strike="noStrike" baseline="0" dirty="0" smtClean="0">
                <a:solidFill>
                  <a:srgbClr val="0000CC"/>
                </a:solidFill>
                <a:latin typeface="SSJ4+ZJOBJm-1"/>
              </a:rPr>
              <a:t>数</a:t>
            </a:r>
            <a:r>
              <a:rPr lang="zh-CN" altLang="en-US" sz="2800" b="1" i="0" u="none" strike="noStrike" baseline="0" dirty="0" smtClean="0">
                <a:solidFill>
                  <a:srgbClr val="0000CC"/>
                </a:solidFill>
                <a:latin typeface="FZSSK--GBK1-00+ZJOBJo-11"/>
              </a:rPr>
              <a:t>据</a:t>
            </a:r>
            <a:r>
              <a:rPr lang="zh-CN" altLang="en-US" sz="2800" b="1" i="0" u="none" strike="noStrike" baseline="0" dirty="0" smtClean="0">
                <a:solidFill>
                  <a:srgbClr val="0000CC"/>
                </a:solidFill>
                <a:latin typeface="SSJ0+ZJOBJm-3"/>
              </a:rPr>
              <a:t>、</a:t>
            </a:r>
            <a:r>
              <a:rPr lang="zh-CN" altLang="en-US" sz="2800" b="1" i="0" u="none" strike="noStrike" baseline="0" dirty="0" smtClean="0">
                <a:solidFill>
                  <a:srgbClr val="0000CC"/>
                </a:solidFill>
                <a:latin typeface="FZSSK--GBK1-00+ZJOBJp-14"/>
              </a:rPr>
              <a:t>图</a:t>
            </a:r>
            <a:r>
              <a:rPr lang="zh-CN" altLang="en-US" sz="2800" b="1" i="0" u="none" strike="noStrike" baseline="0" dirty="0" smtClean="0">
                <a:solidFill>
                  <a:srgbClr val="0000CC"/>
                </a:solidFill>
                <a:latin typeface="SSJ4+ZJOBJm-1"/>
              </a:rPr>
              <a:t>书</a:t>
            </a:r>
            <a:r>
              <a:rPr lang="zh-CN" altLang="en-US" sz="2800" b="1" i="0" u="none" strike="noStrike" baseline="0" dirty="0" smtClean="0">
                <a:solidFill>
                  <a:srgbClr val="0000CC"/>
                </a:solidFill>
                <a:latin typeface="FZSSK--GBK1-00+ZJOBJp-17"/>
              </a:rPr>
              <a:t>情</a:t>
            </a:r>
            <a:r>
              <a:rPr lang="zh-CN" altLang="en-US" sz="2800" b="1" i="0" u="none" strike="noStrike" baseline="0" dirty="0" smtClean="0">
                <a:solidFill>
                  <a:srgbClr val="0000CC"/>
                </a:solidFill>
                <a:latin typeface="FZSSK--GBK1-00+ZJOBJs-25"/>
              </a:rPr>
              <a:t>报</a:t>
            </a:r>
            <a:r>
              <a:rPr lang="zh-CN" altLang="en-US" sz="2800" b="1" i="0" u="none" strike="noStrike" baseline="0" dirty="0" smtClean="0">
                <a:latin typeface="FZSSK--GBK1-00+ZJOBJn-7"/>
              </a:rPr>
              <a:t>等</a:t>
            </a:r>
            <a:r>
              <a:rPr lang="zh-CN" altLang="en-US" sz="2800" b="1" i="0" u="none" strike="noStrike" baseline="0" dirty="0" smtClean="0">
                <a:latin typeface="SSJ4+ZJOBJm-1"/>
              </a:rPr>
              <a:t>方</a:t>
            </a:r>
            <a:r>
              <a:rPr lang="zh-CN" altLang="en-US" sz="2800" b="1" i="0" u="none" strike="noStrike" baseline="0" dirty="0" smtClean="0">
                <a:latin typeface="FZSSK--GBK1-00+ZJOBJo-12"/>
              </a:rPr>
              <a:t>面</a:t>
            </a:r>
            <a:r>
              <a:rPr lang="zh-CN" altLang="en-US" sz="2800" b="1" i="0" u="none" strike="noStrike" baseline="0" dirty="0" smtClean="0">
                <a:latin typeface="FZSSK--GBK1-00+ZJOBJn-7"/>
              </a:rPr>
              <a:t>，</a:t>
            </a:r>
            <a:r>
              <a:rPr lang="zh-CN" altLang="en-US" sz="2800" b="1" i="0" u="none" strike="noStrike" baseline="0" dirty="0" smtClean="0">
                <a:latin typeface="FZSSK--GBK1-00+ZJOBJq-18"/>
              </a:rPr>
              <a:t>缺乏</a:t>
            </a:r>
            <a:r>
              <a:rPr lang="zh-CN" altLang="en-US" sz="2800" b="1" i="0" u="none" strike="noStrike" baseline="0" dirty="0" smtClean="0">
                <a:latin typeface="FZSSK--GBK1-00+ZJOBJo-11"/>
              </a:rPr>
              <a:t>对</a:t>
            </a:r>
            <a:r>
              <a:rPr lang="zh-CN" altLang="en-US" sz="2800" b="1" i="0" u="none" strike="noStrike" baseline="0" dirty="0" smtClean="0">
                <a:latin typeface="SSJ4+ZJOBJm-1"/>
              </a:rPr>
              <a:t>科学数</a:t>
            </a:r>
            <a:r>
              <a:rPr lang="zh-CN" altLang="en-US" sz="2800" b="1" i="0" u="none" strike="noStrike" baseline="0" dirty="0" smtClean="0">
                <a:latin typeface="FZSSK--GBK1-00+ZJOBJo-11"/>
              </a:rPr>
              <a:t>据</a:t>
            </a:r>
            <a:r>
              <a:rPr lang="zh-CN" altLang="en-US" sz="2800" b="1" i="0" u="none" strike="noStrike" baseline="0" dirty="0" smtClean="0">
                <a:latin typeface="SSJ4+ZJOBJm-1"/>
              </a:rPr>
              <a:t>教育</a:t>
            </a:r>
            <a:r>
              <a:rPr lang="zh-CN" altLang="en-US" sz="2800" b="1" i="0" u="none" strike="noStrike" baseline="0" dirty="0" smtClean="0">
                <a:latin typeface="FZSSK--GBK1-00+ZJOBJq-18"/>
              </a:rPr>
              <a:t>转</a:t>
            </a:r>
            <a:r>
              <a:rPr lang="zh-CN" altLang="en-US" sz="2800" b="1" i="0" u="none" strike="noStrike" baseline="0" dirty="0" smtClean="0">
                <a:latin typeface="SSJ4+ZJOBJm-1"/>
              </a:rPr>
              <a:t>化的</a:t>
            </a:r>
            <a:r>
              <a:rPr lang="zh-CN" altLang="en-US" sz="2800" b="1" i="0" u="none" strike="noStrike" baseline="0" dirty="0" smtClean="0">
                <a:latin typeface="FZSSK--GBK1-00+ZJOBJo-11"/>
              </a:rPr>
              <a:t>关</a:t>
            </a:r>
            <a:r>
              <a:rPr lang="zh-CN" altLang="en-US" sz="2800" b="1" i="0" u="none" strike="noStrike" baseline="0" dirty="0" smtClean="0">
                <a:latin typeface="FZSSK--GBK1-00+ZJOBJp-16"/>
              </a:rPr>
              <a:t>注</a:t>
            </a:r>
            <a:r>
              <a:rPr lang="zh-CN" altLang="en-US" sz="2800" b="1" i="0" u="none" strike="noStrike" baseline="0" dirty="0" smtClean="0">
                <a:latin typeface="SSJ0+ZJOBJm-3"/>
              </a:rPr>
              <a:t>。</a:t>
            </a:r>
            <a:endParaRPr lang="zh-CN" altLang="en-US" sz="2800" b="1" dirty="0"/>
          </a:p>
        </p:txBody>
      </p:sp>
      <p:sp>
        <p:nvSpPr>
          <p:cNvPr id="9" name="文本框 8"/>
          <p:cNvSpPr txBox="1"/>
          <p:nvPr/>
        </p:nvSpPr>
        <p:spPr>
          <a:xfrm>
            <a:off x="611560" y="692696"/>
            <a:ext cx="3600400" cy="707886"/>
          </a:xfrm>
          <a:prstGeom prst="rect">
            <a:avLst/>
          </a:prstGeom>
          <a:noFill/>
        </p:spPr>
        <p:txBody>
          <a:bodyPr wrap="square" rtlCol="0">
            <a:spAutoFit/>
          </a:bodyPr>
          <a:lstStyle/>
          <a:p>
            <a:r>
              <a:rPr lang="zh-CN" altLang="en-US" sz="4000" b="1" dirty="0">
                <a:solidFill>
                  <a:srgbClr val="FF0000"/>
                </a:solidFill>
                <a:latin typeface="方正粗黑宋简体" panose="02000000000000000000" pitchFamily="2" charset="-122"/>
                <a:ea typeface="方正粗黑宋简体" panose="02000000000000000000" pitchFamily="2" charset="-122"/>
              </a:rPr>
              <a:t>我国现状</a:t>
            </a:r>
            <a:endParaRPr lang="zh-CN" altLang="en-US" sz="4000" b="1" dirty="0">
              <a:solidFill>
                <a:srgbClr val="FF0000"/>
              </a:solidFill>
              <a:latin typeface="方正粗黑宋简体" panose="02000000000000000000" pitchFamily="2" charset="-122"/>
              <a:ea typeface="方正粗黑宋简体" panose="02000000000000000000" pitchFamily="2" charset="-122"/>
            </a:endParaRPr>
          </a:p>
        </p:txBody>
      </p:sp>
    </p:spTree>
    <p:extLst>
      <p:ext uri="{BB962C8B-B14F-4D97-AF65-F5344CB8AC3E}">
        <p14:creationId xmlns:p14="http://schemas.microsoft.com/office/powerpoint/2010/main" val="15790632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本框 92"/>
          <p:cNvSpPr txBox="1">
            <a:spLocks noChangeArrowheads="1"/>
          </p:cNvSpPr>
          <p:nvPr/>
        </p:nvSpPr>
        <p:spPr bwMode="auto">
          <a:xfrm>
            <a:off x="3910013" y="2870200"/>
            <a:ext cx="24669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algn="ctr" eaLnBrk="1" hangingPunct="1"/>
            <a:r>
              <a:rPr lang="zh-CN" altLang="en-US" sz="2800" b="1" dirty="0" smtClean="0">
                <a:solidFill>
                  <a:srgbClr val="0070C0"/>
                </a:solidFill>
                <a:latin typeface="微软雅黑" panose="020B0503020204020204" pitchFamily="34" charset="-122"/>
                <a:ea typeface="微软雅黑" panose="020B0503020204020204" pitchFamily="34" charset="-122"/>
              </a:rPr>
              <a:t>核心素养</a:t>
            </a:r>
            <a:endParaRPr lang="zh-CN" altLang="en-US" sz="2800" b="1" dirty="0">
              <a:solidFill>
                <a:srgbClr val="0070C0"/>
              </a:solidFill>
              <a:latin typeface="微软雅黑" panose="020B0503020204020204" pitchFamily="34" charset="-122"/>
              <a:ea typeface="微软雅黑" panose="020B0503020204020204" pitchFamily="34" charset="-122"/>
            </a:endParaRPr>
          </a:p>
        </p:txBody>
      </p:sp>
      <p:grpSp>
        <p:nvGrpSpPr>
          <p:cNvPr id="27651" name="组合 20"/>
          <p:cNvGrpSpPr>
            <a:grpSpLocks/>
          </p:cNvGrpSpPr>
          <p:nvPr/>
        </p:nvGrpSpPr>
        <p:grpSpPr bwMode="auto">
          <a:xfrm>
            <a:off x="2354263" y="2611438"/>
            <a:ext cx="4422775" cy="962025"/>
            <a:chOff x="4721209" y="1793328"/>
            <a:chExt cx="3246544" cy="705747"/>
          </a:xfrm>
        </p:grpSpPr>
        <p:sp>
          <p:nvSpPr>
            <p:cNvPr id="22" name="任意多边形 21"/>
            <p:cNvSpPr/>
            <p:nvPr/>
          </p:nvSpPr>
          <p:spPr>
            <a:xfrm>
              <a:off x="4820260" y="1880673"/>
              <a:ext cx="946229" cy="528728"/>
            </a:xfrm>
            <a:custGeom>
              <a:avLst/>
              <a:gdLst>
                <a:gd name="connsiteX0" fmla="*/ 264349 w 946333"/>
                <a:gd name="connsiteY0" fmla="*/ 0 h 528698"/>
                <a:gd name="connsiteX1" fmla="*/ 946333 w 946333"/>
                <a:gd name="connsiteY1" fmla="*/ 0 h 528698"/>
                <a:gd name="connsiteX2" fmla="*/ 946333 w 946333"/>
                <a:gd name="connsiteY2" fmla="*/ 528698 h 528698"/>
                <a:gd name="connsiteX3" fmla="*/ 264349 w 946333"/>
                <a:gd name="connsiteY3" fmla="*/ 528698 h 528698"/>
                <a:gd name="connsiteX4" fmla="*/ 0 w 946333"/>
                <a:gd name="connsiteY4" fmla="*/ 264349 h 528698"/>
                <a:gd name="connsiteX5" fmla="*/ 264349 w 946333"/>
                <a:gd name="connsiteY5" fmla="*/ 0 h 52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6333" h="528698">
                  <a:moveTo>
                    <a:pt x="264349" y="0"/>
                  </a:moveTo>
                  <a:lnTo>
                    <a:pt x="946333" y="0"/>
                  </a:lnTo>
                  <a:lnTo>
                    <a:pt x="946333" y="528698"/>
                  </a:lnTo>
                  <a:lnTo>
                    <a:pt x="264349" y="528698"/>
                  </a:lnTo>
                  <a:cubicBezTo>
                    <a:pt x="118353" y="528698"/>
                    <a:pt x="0" y="410345"/>
                    <a:pt x="0" y="264349"/>
                  </a:cubicBezTo>
                  <a:cubicBezTo>
                    <a:pt x="0" y="118353"/>
                    <a:pt x="118353" y="0"/>
                    <a:pt x="264349" y="0"/>
                  </a:cubicBezTo>
                  <a:close/>
                </a:path>
              </a:pathLst>
            </a:custGeom>
            <a:solidFill>
              <a:srgbClr val="FFB8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zh-CN" altLang="en-US" sz="1350">
                <a:solidFill>
                  <a:prstClr val="black">
                    <a:lumMod val="65000"/>
                    <a:lumOff val="35000"/>
                  </a:prstClr>
                </a:solidFill>
                <a:ea typeface="微软雅黑" panose="020B0503020204020204" pitchFamily="34" charset="-122"/>
              </a:endParaRPr>
            </a:p>
          </p:txBody>
        </p:sp>
        <p:sp>
          <p:nvSpPr>
            <p:cNvPr id="23" name="任意多边形 22"/>
            <p:cNvSpPr/>
            <p:nvPr/>
          </p:nvSpPr>
          <p:spPr>
            <a:xfrm>
              <a:off x="4820260" y="1869027"/>
              <a:ext cx="946229" cy="528728"/>
            </a:xfrm>
            <a:custGeom>
              <a:avLst/>
              <a:gdLst>
                <a:gd name="connsiteX0" fmla="*/ 264349 w 946333"/>
                <a:gd name="connsiteY0" fmla="*/ 0 h 528698"/>
                <a:gd name="connsiteX1" fmla="*/ 946333 w 946333"/>
                <a:gd name="connsiteY1" fmla="*/ 0 h 528698"/>
                <a:gd name="connsiteX2" fmla="*/ 946333 w 946333"/>
                <a:gd name="connsiteY2" fmla="*/ 528698 h 528698"/>
                <a:gd name="connsiteX3" fmla="*/ 264349 w 946333"/>
                <a:gd name="connsiteY3" fmla="*/ 528698 h 528698"/>
                <a:gd name="connsiteX4" fmla="*/ 0 w 946333"/>
                <a:gd name="connsiteY4" fmla="*/ 264349 h 528698"/>
                <a:gd name="connsiteX5" fmla="*/ 264349 w 946333"/>
                <a:gd name="connsiteY5" fmla="*/ 0 h 52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6333" h="528698">
                  <a:moveTo>
                    <a:pt x="264349" y="0"/>
                  </a:moveTo>
                  <a:lnTo>
                    <a:pt x="946333" y="0"/>
                  </a:lnTo>
                  <a:lnTo>
                    <a:pt x="946333" y="528698"/>
                  </a:lnTo>
                  <a:lnTo>
                    <a:pt x="264349" y="528698"/>
                  </a:lnTo>
                  <a:cubicBezTo>
                    <a:pt x="118353" y="528698"/>
                    <a:pt x="0" y="410345"/>
                    <a:pt x="0" y="264349"/>
                  </a:cubicBezTo>
                  <a:cubicBezTo>
                    <a:pt x="0" y="118353"/>
                    <a:pt x="118353" y="0"/>
                    <a:pt x="264349" y="0"/>
                  </a:cubicBez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zh-CN" altLang="en-US" sz="1350">
                <a:solidFill>
                  <a:prstClr val="black">
                    <a:lumMod val="65000"/>
                    <a:lumOff val="35000"/>
                  </a:prstClr>
                </a:solidFill>
                <a:ea typeface="微软雅黑" panose="020B0503020204020204" pitchFamily="34" charset="-122"/>
              </a:endParaRPr>
            </a:p>
          </p:txBody>
        </p:sp>
        <p:grpSp>
          <p:nvGrpSpPr>
            <p:cNvPr id="24" name="Group 41"/>
            <p:cNvGrpSpPr>
              <a:grpSpLocks noChangeAspect="1"/>
            </p:cNvGrpSpPr>
            <p:nvPr/>
          </p:nvGrpSpPr>
          <p:grpSpPr bwMode="auto">
            <a:xfrm>
              <a:off x="5179157" y="1978170"/>
              <a:ext cx="284134" cy="347694"/>
              <a:chOff x="3783" y="2089"/>
              <a:chExt cx="116" cy="142"/>
            </a:xfrm>
            <a:solidFill>
              <a:schemeClr val="bg1"/>
            </a:solidFill>
            <a:effectLst/>
          </p:grpSpPr>
          <p:sp>
            <p:nvSpPr>
              <p:cNvPr id="29" name="Freeform 42"/>
              <p:cNvSpPr/>
              <p:nvPr/>
            </p:nvSpPr>
            <p:spPr bwMode="auto">
              <a:xfrm>
                <a:off x="3791" y="2221"/>
                <a:ext cx="20" cy="10"/>
              </a:xfrm>
              <a:custGeom>
                <a:avLst/>
                <a:gdLst>
                  <a:gd name="T0" fmla="*/ 8 w 8"/>
                  <a:gd name="T1" fmla="*/ 0 h 4"/>
                  <a:gd name="T2" fmla="*/ 1 w 8"/>
                  <a:gd name="T3" fmla="*/ 0 h 4"/>
                  <a:gd name="T4" fmla="*/ 0 w 8"/>
                  <a:gd name="T5" fmla="*/ 0 h 4"/>
                  <a:gd name="T6" fmla="*/ 0 w 8"/>
                  <a:gd name="T7" fmla="*/ 4 h 4"/>
                  <a:gd name="T8" fmla="*/ 1 w 8"/>
                  <a:gd name="T9" fmla="*/ 4 h 4"/>
                  <a:gd name="T10" fmla="*/ 8 w 8"/>
                  <a:gd name="T11" fmla="*/ 4 h 4"/>
                  <a:gd name="T12" fmla="*/ 8 w 8"/>
                  <a:gd name="T13" fmla="*/ 4 h 4"/>
                  <a:gd name="T14" fmla="*/ 8 w 8"/>
                  <a:gd name="T15" fmla="*/ 0 h 4"/>
                  <a:gd name="T16" fmla="*/ 8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8" y="0"/>
                    </a:moveTo>
                    <a:cubicBezTo>
                      <a:pt x="1" y="0"/>
                      <a:pt x="1" y="0"/>
                      <a:pt x="1" y="0"/>
                    </a:cubicBezTo>
                    <a:cubicBezTo>
                      <a:pt x="0" y="0"/>
                      <a:pt x="0" y="0"/>
                      <a:pt x="0" y="0"/>
                    </a:cubicBezTo>
                    <a:cubicBezTo>
                      <a:pt x="0" y="4"/>
                      <a:pt x="0" y="4"/>
                      <a:pt x="0" y="4"/>
                    </a:cubicBezTo>
                    <a:cubicBezTo>
                      <a:pt x="0" y="4"/>
                      <a:pt x="0" y="4"/>
                      <a:pt x="1" y="4"/>
                    </a:cubicBezTo>
                    <a:cubicBezTo>
                      <a:pt x="8" y="4"/>
                      <a:pt x="8" y="4"/>
                      <a:pt x="8" y="4"/>
                    </a:cubicBezTo>
                    <a:cubicBezTo>
                      <a:pt x="8" y="4"/>
                      <a:pt x="8" y="4"/>
                      <a:pt x="8" y="4"/>
                    </a:cubicBezTo>
                    <a:cubicBezTo>
                      <a:pt x="8" y="0"/>
                      <a:pt x="8" y="0"/>
                      <a:pt x="8" y="0"/>
                    </a:cubicBezTo>
                    <a:cubicBezTo>
                      <a:pt x="8" y="0"/>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1350">
                  <a:solidFill>
                    <a:prstClr val="black">
                      <a:lumMod val="65000"/>
                      <a:lumOff val="35000"/>
                    </a:prstClr>
                  </a:solidFill>
                  <a:latin typeface="Calibri"/>
                  <a:ea typeface="微软雅黑" panose="020B0503020204020204" pitchFamily="34" charset="-122"/>
                </a:endParaRPr>
              </a:p>
            </p:txBody>
          </p:sp>
          <p:sp>
            <p:nvSpPr>
              <p:cNvPr id="30" name="Freeform 43"/>
              <p:cNvSpPr/>
              <p:nvPr/>
            </p:nvSpPr>
            <p:spPr bwMode="auto">
              <a:xfrm>
                <a:off x="3818" y="2208"/>
                <a:ext cx="23" cy="23"/>
              </a:xfrm>
              <a:custGeom>
                <a:avLst/>
                <a:gdLst>
                  <a:gd name="T0" fmla="*/ 8 w 9"/>
                  <a:gd name="T1" fmla="*/ 0 h 9"/>
                  <a:gd name="T2" fmla="*/ 1 w 9"/>
                  <a:gd name="T3" fmla="*/ 0 h 9"/>
                  <a:gd name="T4" fmla="*/ 0 w 9"/>
                  <a:gd name="T5" fmla="*/ 1 h 9"/>
                  <a:gd name="T6" fmla="*/ 0 w 9"/>
                  <a:gd name="T7" fmla="*/ 9 h 9"/>
                  <a:gd name="T8" fmla="*/ 1 w 9"/>
                  <a:gd name="T9" fmla="*/ 9 h 9"/>
                  <a:gd name="T10" fmla="*/ 8 w 9"/>
                  <a:gd name="T11" fmla="*/ 9 h 9"/>
                  <a:gd name="T12" fmla="*/ 9 w 9"/>
                  <a:gd name="T13" fmla="*/ 9 h 9"/>
                  <a:gd name="T14" fmla="*/ 9 w 9"/>
                  <a:gd name="T15" fmla="*/ 1 h 9"/>
                  <a:gd name="T16" fmla="*/ 8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8" y="0"/>
                    </a:moveTo>
                    <a:cubicBezTo>
                      <a:pt x="1" y="0"/>
                      <a:pt x="1" y="0"/>
                      <a:pt x="1" y="0"/>
                    </a:cubicBezTo>
                    <a:cubicBezTo>
                      <a:pt x="1" y="0"/>
                      <a:pt x="0" y="1"/>
                      <a:pt x="0" y="1"/>
                    </a:cubicBezTo>
                    <a:cubicBezTo>
                      <a:pt x="0" y="9"/>
                      <a:pt x="0" y="9"/>
                      <a:pt x="0" y="9"/>
                    </a:cubicBezTo>
                    <a:cubicBezTo>
                      <a:pt x="0" y="9"/>
                      <a:pt x="1" y="9"/>
                      <a:pt x="1" y="9"/>
                    </a:cubicBezTo>
                    <a:cubicBezTo>
                      <a:pt x="8" y="9"/>
                      <a:pt x="8" y="9"/>
                      <a:pt x="8" y="9"/>
                    </a:cubicBezTo>
                    <a:cubicBezTo>
                      <a:pt x="8" y="9"/>
                      <a:pt x="9" y="9"/>
                      <a:pt x="9" y="9"/>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1350">
                  <a:solidFill>
                    <a:prstClr val="black">
                      <a:lumMod val="65000"/>
                      <a:lumOff val="35000"/>
                    </a:prstClr>
                  </a:solidFill>
                  <a:latin typeface="Calibri"/>
                  <a:ea typeface="微软雅黑" panose="020B0503020204020204" pitchFamily="34" charset="-122"/>
                </a:endParaRPr>
              </a:p>
            </p:txBody>
          </p:sp>
          <p:sp>
            <p:nvSpPr>
              <p:cNvPr id="31" name="Freeform 44"/>
              <p:cNvSpPr/>
              <p:nvPr/>
            </p:nvSpPr>
            <p:spPr bwMode="auto">
              <a:xfrm>
                <a:off x="3849" y="2184"/>
                <a:ext cx="20" cy="47"/>
              </a:xfrm>
              <a:custGeom>
                <a:avLst/>
                <a:gdLst>
                  <a:gd name="T0" fmla="*/ 7 w 8"/>
                  <a:gd name="T1" fmla="*/ 0 h 19"/>
                  <a:gd name="T2" fmla="*/ 0 w 8"/>
                  <a:gd name="T3" fmla="*/ 0 h 19"/>
                  <a:gd name="T4" fmla="*/ 0 w 8"/>
                  <a:gd name="T5" fmla="*/ 1 h 19"/>
                  <a:gd name="T6" fmla="*/ 0 w 8"/>
                  <a:gd name="T7" fmla="*/ 19 h 19"/>
                  <a:gd name="T8" fmla="*/ 0 w 8"/>
                  <a:gd name="T9" fmla="*/ 19 h 19"/>
                  <a:gd name="T10" fmla="*/ 7 w 8"/>
                  <a:gd name="T11" fmla="*/ 19 h 19"/>
                  <a:gd name="T12" fmla="*/ 8 w 8"/>
                  <a:gd name="T13" fmla="*/ 19 h 19"/>
                  <a:gd name="T14" fmla="*/ 8 w 8"/>
                  <a:gd name="T15" fmla="*/ 1 h 19"/>
                  <a:gd name="T16" fmla="*/ 7 w 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9">
                    <a:moveTo>
                      <a:pt x="7" y="0"/>
                    </a:moveTo>
                    <a:cubicBezTo>
                      <a:pt x="0" y="0"/>
                      <a:pt x="0" y="0"/>
                      <a:pt x="0" y="0"/>
                    </a:cubicBezTo>
                    <a:cubicBezTo>
                      <a:pt x="0" y="0"/>
                      <a:pt x="0" y="1"/>
                      <a:pt x="0" y="1"/>
                    </a:cubicBezTo>
                    <a:cubicBezTo>
                      <a:pt x="0" y="19"/>
                      <a:pt x="0" y="19"/>
                      <a:pt x="0" y="19"/>
                    </a:cubicBezTo>
                    <a:cubicBezTo>
                      <a:pt x="0" y="19"/>
                      <a:pt x="0" y="19"/>
                      <a:pt x="0" y="19"/>
                    </a:cubicBezTo>
                    <a:cubicBezTo>
                      <a:pt x="7" y="19"/>
                      <a:pt x="7" y="19"/>
                      <a:pt x="7" y="19"/>
                    </a:cubicBezTo>
                    <a:cubicBezTo>
                      <a:pt x="8" y="19"/>
                      <a:pt x="8" y="19"/>
                      <a:pt x="8" y="19"/>
                    </a:cubicBezTo>
                    <a:cubicBezTo>
                      <a:pt x="8" y="1"/>
                      <a:pt x="8" y="1"/>
                      <a:pt x="8" y="1"/>
                    </a:cubicBezTo>
                    <a:cubicBezTo>
                      <a:pt x="8" y="1"/>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1350">
                  <a:solidFill>
                    <a:prstClr val="black">
                      <a:lumMod val="65000"/>
                      <a:lumOff val="35000"/>
                    </a:prstClr>
                  </a:solidFill>
                  <a:latin typeface="Calibri"/>
                  <a:ea typeface="微软雅黑" panose="020B0503020204020204" pitchFamily="34" charset="-122"/>
                </a:endParaRPr>
              </a:p>
            </p:txBody>
          </p:sp>
          <p:sp>
            <p:nvSpPr>
              <p:cNvPr id="32" name="Freeform 45"/>
              <p:cNvSpPr/>
              <p:nvPr/>
            </p:nvSpPr>
            <p:spPr bwMode="auto">
              <a:xfrm>
                <a:off x="3877" y="2161"/>
                <a:ext cx="22" cy="70"/>
              </a:xfrm>
              <a:custGeom>
                <a:avLst/>
                <a:gdLst>
                  <a:gd name="T0" fmla="*/ 8 w 9"/>
                  <a:gd name="T1" fmla="*/ 0 h 28"/>
                  <a:gd name="T2" fmla="*/ 1 w 9"/>
                  <a:gd name="T3" fmla="*/ 0 h 28"/>
                  <a:gd name="T4" fmla="*/ 0 w 9"/>
                  <a:gd name="T5" fmla="*/ 1 h 28"/>
                  <a:gd name="T6" fmla="*/ 0 w 9"/>
                  <a:gd name="T7" fmla="*/ 28 h 28"/>
                  <a:gd name="T8" fmla="*/ 1 w 9"/>
                  <a:gd name="T9" fmla="*/ 28 h 28"/>
                  <a:gd name="T10" fmla="*/ 8 w 9"/>
                  <a:gd name="T11" fmla="*/ 28 h 28"/>
                  <a:gd name="T12" fmla="*/ 9 w 9"/>
                  <a:gd name="T13" fmla="*/ 28 h 28"/>
                  <a:gd name="T14" fmla="*/ 9 w 9"/>
                  <a:gd name="T15" fmla="*/ 1 h 28"/>
                  <a:gd name="T16" fmla="*/ 8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8" y="0"/>
                    </a:moveTo>
                    <a:cubicBezTo>
                      <a:pt x="1" y="0"/>
                      <a:pt x="1" y="0"/>
                      <a:pt x="1" y="0"/>
                    </a:cubicBezTo>
                    <a:cubicBezTo>
                      <a:pt x="0" y="0"/>
                      <a:pt x="0" y="1"/>
                      <a:pt x="0" y="1"/>
                    </a:cubicBezTo>
                    <a:cubicBezTo>
                      <a:pt x="0" y="28"/>
                      <a:pt x="0" y="28"/>
                      <a:pt x="0" y="28"/>
                    </a:cubicBezTo>
                    <a:cubicBezTo>
                      <a:pt x="0" y="28"/>
                      <a:pt x="0" y="28"/>
                      <a:pt x="1" y="28"/>
                    </a:cubicBezTo>
                    <a:cubicBezTo>
                      <a:pt x="8" y="28"/>
                      <a:pt x="8" y="28"/>
                      <a:pt x="8" y="28"/>
                    </a:cubicBezTo>
                    <a:cubicBezTo>
                      <a:pt x="8" y="28"/>
                      <a:pt x="9" y="28"/>
                      <a:pt x="9" y="28"/>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1350">
                  <a:solidFill>
                    <a:prstClr val="black">
                      <a:lumMod val="65000"/>
                      <a:lumOff val="35000"/>
                    </a:prstClr>
                  </a:solidFill>
                  <a:latin typeface="Calibri"/>
                  <a:ea typeface="微软雅黑" panose="020B0503020204020204" pitchFamily="34" charset="-122"/>
                </a:endParaRPr>
              </a:p>
            </p:txBody>
          </p:sp>
          <p:sp>
            <p:nvSpPr>
              <p:cNvPr id="33" name="Freeform 46"/>
              <p:cNvSpPr/>
              <p:nvPr/>
            </p:nvSpPr>
            <p:spPr bwMode="auto">
              <a:xfrm>
                <a:off x="3821" y="2089"/>
                <a:ext cx="23" cy="27"/>
              </a:xfrm>
              <a:custGeom>
                <a:avLst/>
                <a:gdLst>
                  <a:gd name="T0" fmla="*/ 5 w 9"/>
                  <a:gd name="T1" fmla="*/ 10 h 11"/>
                  <a:gd name="T2" fmla="*/ 8 w 9"/>
                  <a:gd name="T3" fmla="*/ 4 h 11"/>
                  <a:gd name="T4" fmla="*/ 5 w 9"/>
                  <a:gd name="T5" fmla="*/ 0 h 11"/>
                  <a:gd name="T6" fmla="*/ 0 w 9"/>
                  <a:gd name="T7" fmla="*/ 4 h 11"/>
                  <a:gd name="T8" fmla="*/ 5 w 9"/>
                  <a:gd name="T9" fmla="*/ 10 h 11"/>
                </a:gdLst>
                <a:ahLst/>
                <a:cxnLst>
                  <a:cxn ang="0">
                    <a:pos x="T0" y="T1"/>
                  </a:cxn>
                  <a:cxn ang="0">
                    <a:pos x="T2" y="T3"/>
                  </a:cxn>
                  <a:cxn ang="0">
                    <a:pos x="T4" y="T5"/>
                  </a:cxn>
                  <a:cxn ang="0">
                    <a:pos x="T6" y="T7"/>
                  </a:cxn>
                  <a:cxn ang="0">
                    <a:pos x="T8" y="T9"/>
                  </a:cxn>
                </a:cxnLst>
                <a:rect l="0" t="0" r="r" b="b"/>
                <a:pathLst>
                  <a:path w="9" h="11">
                    <a:moveTo>
                      <a:pt x="5" y="10"/>
                    </a:moveTo>
                    <a:cubicBezTo>
                      <a:pt x="8" y="10"/>
                      <a:pt x="8" y="7"/>
                      <a:pt x="8" y="4"/>
                    </a:cubicBezTo>
                    <a:cubicBezTo>
                      <a:pt x="9" y="2"/>
                      <a:pt x="7" y="0"/>
                      <a:pt x="5" y="0"/>
                    </a:cubicBezTo>
                    <a:cubicBezTo>
                      <a:pt x="2" y="0"/>
                      <a:pt x="0" y="2"/>
                      <a:pt x="0" y="4"/>
                    </a:cubicBezTo>
                    <a:cubicBezTo>
                      <a:pt x="1" y="8"/>
                      <a:pt x="4" y="11"/>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1350">
                  <a:solidFill>
                    <a:prstClr val="black">
                      <a:lumMod val="65000"/>
                      <a:lumOff val="35000"/>
                    </a:prstClr>
                  </a:solidFill>
                  <a:latin typeface="Calibri"/>
                  <a:ea typeface="微软雅黑" panose="020B0503020204020204" pitchFamily="34" charset="-122"/>
                </a:endParaRPr>
              </a:p>
            </p:txBody>
          </p:sp>
          <p:sp>
            <p:nvSpPr>
              <p:cNvPr id="34" name="Freeform 47"/>
              <p:cNvSpPr/>
              <p:nvPr/>
            </p:nvSpPr>
            <p:spPr bwMode="auto">
              <a:xfrm>
                <a:off x="3785" y="2164"/>
                <a:ext cx="36" cy="44"/>
              </a:xfrm>
              <a:custGeom>
                <a:avLst/>
                <a:gdLst>
                  <a:gd name="T0" fmla="*/ 12 w 14"/>
                  <a:gd name="T1" fmla="*/ 1 h 18"/>
                  <a:gd name="T2" fmla="*/ 10 w 14"/>
                  <a:gd name="T3" fmla="*/ 0 h 18"/>
                  <a:gd name="T4" fmla="*/ 8 w 14"/>
                  <a:gd name="T5" fmla="*/ 6 h 18"/>
                  <a:gd name="T6" fmla="*/ 1 w 14"/>
                  <a:gd name="T7" fmla="*/ 14 h 18"/>
                  <a:gd name="T8" fmla="*/ 1 w 14"/>
                  <a:gd name="T9" fmla="*/ 17 h 18"/>
                  <a:gd name="T10" fmla="*/ 4 w 14"/>
                  <a:gd name="T11" fmla="*/ 17 h 18"/>
                  <a:gd name="T12" fmla="*/ 12 w 14"/>
                  <a:gd name="T13" fmla="*/ 9 h 18"/>
                  <a:gd name="T14" fmla="*/ 13 w 14"/>
                  <a:gd name="T15" fmla="*/ 8 h 18"/>
                  <a:gd name="T16" fmla="*/ 14 w 14"/>
                  <a:gd name="T17" fmla="*/ 3 h 18"/>
                  <a:gd name="T18" fmla="*/ 12 w 14"/>
                  <a:gd name="T1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8">
                    <a:moveTo>
                      <a:pt x="12" y="1"/>
                    </a:moveTo>
                    <a:cubicBezTo>
                      <a:pt x="11" y="1"/>
                      <a:pt x="10" y="0"/>
                      <a:pt x="10" y="0"/>
                    </a:cubicBezTo>
                    <a:cubicBezTo>
                      <a:pt x="8" y="6"/>
                      <a:pt x="8" y="6"/>
                      <a:pt x="8" y="6"/>
                    </a:cubicBezTo>
                    <a:cubicBezTo>
                      <a:pt x="1" y="14"/>
                      <a:pt x="1" y="14"/>
                      <a:pt x="1" y="14"/>
                    </a:cubicBezTo>
                    <a:cubicBezTo>
                      <a:pt x="0" y="15"/>
                      <a:pt x="0" y="16"/>
                      <a:pt x="1" y="17"/>
                    </a:cubicBezTo>
                    <a:cubicBezTo>
                      <a:pt x="2" y="18"/>
                      <a:pt x="4" y="18"/>
                      <a:pt x="4" y="17"/>
                    </a:cubicBezTo>
                    <a:cubicBezTo>
                      <a:pt x="12" y="9"/>
                      <a:pt x="12" y="9"/>
                      <a:pt x="12" y="9"/>
                    </a:cubicBezTo>
                    <a:cubicBezTo>
                      <a:pt x="12" y="9"/>
                      <a:pt x="13" y="8"/>
                      <a:pt x="13" y="8"/>
                    </a:cubicBezTo>
                    <a:cubicBezTo>
                      <a:pt x="14" y="3"/>
                      <a:pt x="14" y="3"/>
                      <a:pt x="14" y="3"/>
                    </a:cubicBezTo>
                    <a:cubicBezTo>
                      <a:pt x="13" y="2"/>
                      <a:pt x="13"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1350">
                  <a:solidFill>
                    <a:prstClr val="black">
                      <a:lumMod val="65000"/>
                      <a:lumOff val="35000"/>
                    </a:prstClr>
                  </a:solidFill>
                  <a:latin typeface="Calibri"/>
                  <a:ea typeface="微软雅黑" panose="020B0503020204020204" pitchFamily="34" charset="-122"/>
                </a:endParaRPr>
              </a:p>
            </p:txBody>
          </p:sp>
          <p:sp>
            <p:nvSpPr>
              <p:cNvPr id="35" name="Freeform 48"/>
              <p:cNvSpPr/>
              <p:nvPr/>
            </p:nvSpPr>
            <p:spPr bwMode="auto">
              <a:xfrm>
                <a:off x="3836" y="2116"/>
                <a:ext cx="33" cy="20"/>
              </a:xfrm>
              <a:custGeom>
                <a:avLst/>
                <a:gdLst>
                  <a:gd name="T0" fmla="*/ 6 w 13"/>
                  <a:gd name="T1" fmla="*/ 8 h 8"/>
                  <a:gd name="T2" fmla="*/ 12 w 13"/>
                  <a:gd name="T3" fmla="*/ 4 h 8"/>
                  <a:gd name="T4" fmla="*/ 12 w 13"/>
                  <a:gd name="T5" fmla="*/ 1 h 8"/>
                  <a:gd name="T6" fmla="*/ 10 w 13"/>
                  <a:gd name="T7" fmla="*/ 1 h 8"/>
                  <a:gd name="T8" fmla="*/ 5 w 13"/>
                  <a:gd name="T9" fmla="*/ 4 h 8"/>
                  <a:gd name="T10" fmla="*/ 1 w 13"/>
                  <a:gd name="T11" fmla="*/ 3 h 8"/>
                  <a:gd name="T12" fmla="*/ 1 w 13"/>
                  <a:gd name="T13" fmla="*/ 5 h 8"/>
                  <a:gd name="T14" fmla="*/ 0 w 13"/>
                  <a:gd name="T15" fmla="*/ 7 h 8"/>
                  <a:gd name="T16" fmla="*/ 5 w 13"/>
                  <a:gd name="T17" fmla="*/ 8 h 8"/>
                  <a:gd name="T18" fmla="*/ 6 w 13"/>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8">
                    <a:moveTo>
                      <a:pt x="6" y="8"/>
                    </a:moveTo>
                    <a:cubicBezTo>
                      <a:pt x="12" y="4"/>
                      <a:pt x="12" y="4"/>
                      <a:pt x="12" y="4"/>
                    </a:cubicBezTo>
                    <a:cubicBezTo>
                      <a:pt x="13" y="3"/>
                      <a:pt x="13" y="2"/>
                      <a:pt x="12" y="1"/>
                    </a:cubicBezTo>
                    <a:cubicBezTo>
                      <a:pt x="12" y="1"/>
                      <a:pt x="11" y="0"/>
                      <a:pt x="10" y="1"/>
                    </a:cubicBezTo>
                    <a:cubicBezTo>
                      <a:pt x="5" y="4"/>
                      <a:pt x="5" y="4"/>
                      <a:pt x="5" y="4"/>
                    </a:cubicBezTo>
                    <a:cubicBezTo>
                      <a:pt x="1" y="3"/>
                      <a:pt x="1" y="3"/>
                      <a:pt x="1" y="3"/>
                    </a:cubicBezTo>
                    <a:cubicBezTo>
                      <a:pt x="1" y="3"/>
                      <a:pt x="1" y="4"/>
                      <a:pt x="1" y="5"/>
                    </a:cubicBezTo>
                    <a:cubicBezTo>
                      <a:pt x="1" y="6"/>
                      <a:pt x="0" y="7"/>
                      <a:pt x="0" y="7"/>
                    </a:cubicBezTo>
                    <a:cubicBezTo>
                      <a:pt x="5" y="8"/>
                      <a:pt x="5" y="8"/>
                      <a:pt x="5" y="8"/>
                    </a:cubicBezTo>
                    <a:cubicBezTo>
                      <a:pt x="5" y="8"/>
                      <a:pt x="6"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1350">
                  <a:solidFill>
                    <a:prstClr val="black">
                      <a:lumMod val="65000"/>
                      <a:lumOff val="35000"/>
                    </a:prstClr>
                  </a:solidFill>
                  <a:latin typeface="Calibri"/>
                  <a:ea typeface="微软雅黑" panose="020B0503020204020204" pitchFamily="34" charset="-122"/>
                </a:endParaRPr>
              </a:p>
            </p:txBody>
          </p:sp>
          <p:sp>
            <p:nvSpPr>
              <p:cNvPr id="36" name="Freeform 49"/>
              <p:cNvSpPr/>
              <p:nvPr/>
            </p:nvSpPr>
            <p:spPr bwMode="auto">
              <a:xfrm>
                <a:off x="3783" y="2116"/>
                <a:ext cx="58" cy="87"/>
              </a:xfrm>
              <a:custGeom>
                <a:avLst/>
                <a:gdLst>
                  <a:gd name="T0" fmla="*/ 18 w 23"/>
                  <a:gd name="T1" fmla="*/ 17 h 35"/>
                  <a:gd name="T2" fmla="*/ 21 w 23"/>
                  <a:gd name="T3" fmla="*/ 5 h 35"/>
                  <a:gd name="T4" fmla="*/ 21 w 23"/>
                  <a:gd name="T5" fmla="*/ 2 h 35"/>
                  <a:gd name="T6" fmla="*/ 20 w 23"/>
                  <a:gd name="T7" fmla="*/ 2 h 35"/>
                  <a:gd name="T8" fmla="*/ 19 w 23"/>
                  <a:gd name="T9" fmla="*/ 7 h 35"/>
                  <a:gd name="T10" fmla="*/ 20 w 23"/>
                  <a:gd name="T11" fmla="*/ 3 h 35"/>
                  <a:gd name="T12" fmla="*/ 20 w 23"/>
                  <a:gd name="T13" fmla="*/ 2 h 35"/>
                  <a:gd name="T14" fmla="*/ 20 w 23"/>
                  <a:gd name="T15" fmla="*/ 1 h 35"/>
                  <a:gd name="T16" fmla="*/ 19 w 23"/>
                  <a:gd name="T17" fmla="*/ 1 h 35"/>
                  <a:gd name="T18" fmla="*/ 18 w 23"/>
                  <a:gd name="T19" fmla="*/ 2 h 35"/>
                  <a:gd name="T20" fmla="*/ 19 w 23"/>
                  <a:gd name="T21" fmla="*/ 3 h 35"/>
                  <a:gd name="T22" fmla="*/ 18 w 23"/>
                  <a:gd name="T23" fmla="*/ 6 h 35"/>
                  <a:gd name="T24" fmla="*/ 17 w 23"/>
                  <a:gd name="T25" fmla="*/ 0 h 35"/>
                  <a:gd name="T26" fmla="*/ 17 w 23"/>
                  <a:gd name="T27" fmla="*/ 0 h 35"/>
                  <a:gd name="T28" fmla="*/ 17 w 23"/>
                  <a:gd name="T29" fmla="*/ 0 h 35"/>
                  <a:gd name="T30" fmla="*/ 15 w 23"/>
                  <a:gd name="T31" fmla="*/ 0 h 35"/>
                  <a:gd name="T32" fmla="*/ 8 w 23"/>
                  <a:gd name="T33" fmla="*/ 0 h 35"/>
                  <a:gd name="T34" fmla="*/ 1 w 23"/>
                  <a:gd name="T35" fmla="*/ 5 h 35"/>
                  <a:gd name="T36" fmla="*/ 1 w 23"/>
                  <a:gd name="T37" fmla="*/ 8 h 35"/>
                  <a:gd name="T38" fmla="*/ 4 w 23"/>
                  <a:gd name="T39" fmla="*/ 8 h 35"/>
                  <a:gd name="T40" fmla="*/ 4 w 23"/>
                  <a:gd name="T41" fmla="*/ 8 h 35"/>
                  <a:gd name="T42" fmla="*/ 9 w 23"/>
                  <a:gd name="T43" fmla="*/ 4 h 35"/>
                  <a:gd name="T44" fmla="*/ 13 w 23"/>
                  <a:gd name="T45" fmla="*/ 4 h 35"/>
                  <a:gd name="T46" fmla="*/ 12 w 23"/>
                  <a:gd name="T47" fmla="*/ 4 h 35"/>
                  <a:gd name="T48" fmla="*/ 9 w 23"/>
                  <a:gd name="T49" fmla="*/ 15 h 35"/>
                  <a:gd name="T50" fmla="*/ 10 w 23"/>
                  <a:gd name="T51" fmla="*/ 16 h 35"/>
                  <a:gd name="T52" fmla="*/ 14 w 23"/>
                  <a:gd name="T53" fmla="*/ 20 h 35"/>
                  <a:gd name="T54" fmla="*/ 18 w 23"/>
                  <a:gd name="T55" fmla="*/ 24 h 35"/>
                  <a:gd name="T56" fmla="*/ 17 w 23"/>
                  <a:gd name="T57" fmla="*/ 32 h 35"/>
                  <a:gd name="T58" fmla="*/ 19 w 23"/>
                  <a:gd name="T59" fmla="*/ 35 h 35"/>
                  <a:gd name="T60" fmla="*/ 22 w 23"/>
                  <a:gd name="T61" fmla="*/ 33 h 35"/>
                  <a:gd name="T62" fmla="*/ 23 w 23"/>
                  <a:gd name="T63" fmla="*/ 24 h 35"/>
                  <a:gd name="T64" fmla="*/ 23 w 23"/>
                  <a:gd name="T65" fmla="*/ 22 h 35"/>
                  <a:gd name="T66" fmla="*/ 18 w 23"/>
                  <a:gd name="T6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35">
                    <a:moveTo>
                      <a:pt x="18" y="17"/>
                    </a:moveTo>
                    <a:cubicBezTo>
                      <a:pt x="19" y="10"/>
                      <a:pt x="21" y="6"/>
                      <a:pt x="21" y="5"/>
                    </a:cubicBezTo>
                    <a:cubicBezTo>
                      <a:pt x="21" y="3"/>
                      <a:pt x="21" y="2"/>
                      <a:pt x="21" y="2"/>
                    </a:cubicBezTo>
                    <a:cubicBezTo>
                      <a:pt x="20" y="2"/>
                      <a:pt x="20" y="2"/>
                      <a:pt x="20" y="2"/>
                    </a:cubicBezTo>
                    <a:cubicBezTo>
                      <a:pt x="20" y="5"/>
                      <a:pt x="19" y="7"/>
                      <a:pt x="19" y="7"/>
                    </a:cubicBezTo>
                    <a:cubicBezTo>
                      <a:pt x="19" y="7"/>
                      <a:pt x="20" y="4"/>
                      <a:pt x="20" y="3"/>
                    </a:cubicBezTo>
                    <a:cubicBezTo>
                      <a:pt x="20" y="2"/>
                      <a:pt x="20" y="2"/>
                      <a:pt x="20" y="2"/>
                    </a:cubicBezTo>
                    <a:cubicBezTo>
                      <a:pt x="20" y="1"/>
                      <a:pt x="20" y="1"/>
                      <a:pt x="20" y="1"/>
                    </a:cubicBezTo>
                    <a:cubicBezTo>
                      <a:pt x="20" y="1"/>
                      <a:pt x="19" y="1"/>
                      <a:pt x="19" y="1"/>
                    </a:cubicBezTo>
                    <a:cubicBezTo>
                      <a:pt x="19" y="1"/>
                      <a:pt x="18" y="2"/>
                      <a:pt x="18" y="2"/>
                    </a:cubicBezTo>
                    <a:cubicBezTo>
                      <a:pt x="18" y="2"/>
                      <a:pt x="18" y="2"/>
                      <a:pt x="19" y="3"/>
                    </a:cubicBezTo>
                    <a:cubicBezTo>
                      <a:pt x="19" y="3"/>
                      <a:pt x="18" y="4"/>
                      <a:pt x="18" y="6"/>
                    </a:cubicBezTo>
                    <a:cubicBezTo>
                      <a:pt x="18" y="1"/>
                      <a:pt x="17" y="0"/>
                      <a:pt x="17" y="0"/>
                    </a:cubicBezTo>
                    <a:cubicBezTo>
                      <a:pt x="17" y="0"/>
                      <a:pt x="17" y="0"/>
                      <a:pt x="17" y="0"/>
                    </a:cubicBezTo>
                    <a:cubicBezTo>
                      <a:pt x="17" y="0"/>
                      <a:pt x="17" y="0"/>
                      <a:pt x="17" y="0"/>
                    </a:cubicBezTo>
                    <a:cubicBezTo>
                      <a:pt x="16" y="0"/>
                      <a:pt x="15" y="0"/>
                      <a:pt x="15" y="0"/>
                    </a:cubicBezTo>
                    <a:cubicBezTo>
                      <a:pt x="13" y="0"/>
                      <a:pt x="11" y="0"/>
                      <a:pt x="8" y="0"/>
                    </a:cubicBezTo>
                    <a:cubicBezTo>
                      <a:pt x="8" y="0"/>
                      <a:pt x="1" y="5"/>
                      <a:pt x="1" y="5"/>
                    </a:cubicBezTo>
                    <a:cubicBezTo>
                      <a:pt x="0" y="6"/>
                      <a:pt x="0" y="7"/>
                      <a:pt x="1" y="8"/>
                    </a:cubicBezTo>
                    <a:cubicBezTo>
                      <a:pt x="2" y="8"/>
                      <a:pt x="3" y="9"/>
                      <a:pt x="4" y="8"/>
                    </a:cubicBezTo>
                    <a:cubicBezTo>
                      <a:pt x="4" y="8"/>
                      <a:pt x="4" y="8"/>
                      <a:pt x="4" y="8"/>
                    </a:cubicBezTo>
                    <a:cubicBezTo>
                      <a:pt x="4" y="8"/>
                      <a:pt x="9" y="4"/>
                      <a:pt x="9" y="4"/>
                    </a:cubicBezTo>
                    <a:cubicBezTo>
                      <a:pt x="9" y="4"/>
                      <a:pt x="13" y="4"/>
                      <a:pt x="13" y="4"/>
                    </a:cubicBezTo>
                    <a:cubicBezTo>
                      <a:pt x="12" y="4"/>
                      <a:pt x="12" y="4"/>
                      <a:pt x="12" y="4"/>
                    </a:cubicBezTo>
                    <a:cubicBezTo>
                      <a:pt x="11" y="7"/>
                      <a:pt x="9" y="13"/>
                      <a:pt x="9" y="15"/>
                    </a:cubicBezTo>
                    <a:cubicBezTo>
                      <a:pt x="9" y="15"/>
                      <a:pt x="10" y="15"/>
                      <a:pt x="10" y="16"/>
                    </a:cubicBezTo>
                    <a:cubicBezTo>
                      <a:pt x="10" y="16"/>
                      <a:pt x="11" y="18"/>
                      <a:pt x="14" y="20"/>
                    </a:cubicBezTo>
                    <a:cubicBezTo>
                      <a:pt x="14" y="20"/>
                      <a:pt x="18" y="24"/>
                      <a:pt x="18" y="24"/>
                    </a:cubicBezTo>
                    <a:cubicBezTo>
                      <a:pt x="18" y="24"/>
                      <a:pt x="17" y="32"/>
                      <a:pt x="17" y="32"/>
                    </a:cubicBezTo>
                    <a:cubicBezTo>
                      <a:pt x="17" y="34"/>
                      <a:pt x="18" y="35"/>
                      <a:pt x="19" y="35"/>
                    </a:cubicBezTo>
                    <a:cubicBezTo>
                      <a:pt x="20" y="35"/>
                      <a:pt x="21" y="35"/>
                      <a:pt x="22" y="33"/>
                    </a:cubicBezTo>
                    <a:cubicBezTo>
                      <a:pt x="22" y="33"/>
                      <a:pt x="23" y="24"/>
                      <a:pt x="23" y="24"/>
                    </a:cubicBezTo>
                    <a:cubicBezTo>
                      <a:pt x="23" y="23"/>
                      <a:pt x="23" y="22"/>
                      <a:pt x="23" y="22"/>
                    </a:cubicBezTo>
                    <a:cubicBezTo>
                      <a:pt x="22" y="21"/>
                      <a:pt x="18" y="17"/>
                      <a:pt x="1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1350">
                  <a:solidFill>
                    <a:prstClr val="black">
                      <a:lumMod val="65000"/>
                      <a:lumOff val="35000"/>
                    </a:prstClr>
                  </a:solidFill>
                  <a:latin typeface="Calibri"/>
                  <a:ea typeface="微软雅黑" panose="020B0503020204020204" pitchFamily="34" charset="-122"/>
                </a:endParaRPr>
              </a:p>
            </p:txBody>
          </p:sp>
        </p:grpSp>
        <p:grpSp>
          <p:nvGrpSpPr>
            <p:cNvPr id="27661" name="组合 24"/>
            <p:cNvGrpSpPr>
              <a:grpSpLocks/>
            </p:cNvGrpSpPr>
            <p:nvPr/>
          </p:nvGrpSpPr>
          <p:grpSpPr bwMode="auto">
            <a:xfrm>
              <a:off x="4721209" y="1793328"/>
              <a:ext cx="3246544" cy="705747"/>
              <a:chOff x="6095999" y="2039788"/>
              <a:chExt cx="3246121" cy="705910"/>
            </a:xfrm>
          </p:grpSpPr>
          <p:sp>
            <p:nvSpPr>
              <p:cNvPr id="26" name="任意多边形 25"/>
              <p:cNvSpPr/>
              <p:nvPr/>
            </p:nvSpPr>
            <p:spPr>
              <a:xfrm>
                <a:off x="6095999" y="2039788"/>
                <a:ext cx="3246121" cy="705910"/>
              </a:xfrm>
              <a:custGeom>
                <a:avLst/>
                <a:gdLst>
                  <a:gd name="connsiteX0" fmla="*/ 368297 w 3246120"/>
                  <a:gd name="connsiteY0" fmla="*/ 88606 h 705910"/>
                  <a:gd name="connsiteX1" fmla="*/ 103948 w 3246120"/>
                  <a:gd name="connsiteY1" fmla="*/ 352955 h 705910"/>
                  <a:gd name="connsiteX2" fmla="*/ 368297 w 3246120"/>
                  <a:gd name="connsiteY2" fmla="*/ 617304 h 705910"/>
                  <a:gd name="connsiteX3" fmla="*/ 2887968 w 3246120"/>
                  <a:gd name="connsiteY3" fmla="*/ 617304 h 705910"/>
                  <a:gd name="connsiteX4" fmla="*/ 3152317 w 3246120"/>
                  <a:gd name="connsiteY4" fmla="*/ 352955 h 705910"/>
                  <a:gd name="connsiteX5" fmla="*/ 2887968 w 3246120"/>
                  <a:gd name="connsiteY5" fmla="*/ 88606 h 705910"/>
                  <a:gd name="connsiteX6" fmla="*/ 352955 w 3246120"/>
                  <a:gd name="connsiteY6" fmla="*/ 0 h 705910"/>
                  <a:gd name="connsiteX7" fmla="*/ 2893165 w 3246120"/>
                  <a:gd name="connsiteY7" fmla="*/ 0 h 705910"/>
                  <a:gd name="connsiteX8" fmla="*/ 3246120 w 3246120"/>
                  <a:gd name="connsiteY8" fmla="*/ 352955 h 705910"/>
                  <a:gd name="connsiteX9" fmla="*/ 2893165 w 3246120"/>
                  <a:gd name="connsiteY9" fmla="*/ 705910 h 705910"/>
                  <a:gd name="connsiteX10" fmla="*/ 352955 w 3246120"/>
                  <a:gd name="connsiteY10" fmla="*/ 705910 h 705910"/>
                  <a:gd name="connsiteX11" fmla="*/ 0 w 3246120"/>
                  <a:gd name="connsiteY11" fmla="*/ 352955 h 705910"/>
                  <a:gd name="connsiteX12" fmla="*/ 352955 w 3246120"/>
                  <a:gd name="connsiteY12" fmla="*/ 0 h 70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46120" h="705910">
                    <a:moveTo>
                      <a:pt x="368297" y="88606"/>
                    </a:moveTo>
                    <a:cubicBezTo>
                      <a:pt x="222301" y="88606"/>
                      <a:pt x="103948" y="206959"/>
                      <a:pt x="103948" y="352955"/>
                    </a:cubicBezTo>
                    <a:cubicBezTo>
                      <a:pt x="103948" y="498951"/>
                      <a:pt x="222301" y="617304"/>
                      <a:pt x="368297" y="617304"/>
                    </a:cubicBezTo>
                    <a:lnTo>
                      <a:pt x="2887968" y="617304"/>
                    </a:lnTo>
                    <a:cubicBezTo>
                      <a:pt x="3033964" y="617304"/>
                      <a:pt x="3152317" y="498951"/>
                      <a:pt x="3152317" y="352955"/>
                    </a:cubicBezTo>
                    <a:cubicBezTo>
                      <a:pt x="3152317" y="206959"/>
                      <a:pt x="3033964" y="88606"/>
                      <a:pt x="2887968" y="88606"/>
                    </a:cubicBezTo>
                    <a:close/>
                    <a:moveTo>
                      <a:pt x="352955" y="0"/>
                    </a:moveTo>
                    <a:lnTo>
                      <a:pt x="2893165" y="0"/>
                    </a:lnTo>
                    <a:cubicBezTo>
                      <a:pt x="3088097" y="0"/>
                      <a:pt x="3246120" y="158023"/>
                      <a:pt x="3246120" y="352955"/>
                    </a:cubicBezTo>
                    <a:cubicBezTo>
                      <a:pt x="3246120" y="547887"/>
                      <a:pt x="3088097" y="705910"/>
                      <a:pt x="2893165" y="705910"/>
                    </a:cubicBezTo>
                    <a:lnTo>
                      <a:pt x="352955" y="705910"/>
                    </a:lnTo>
                    <a:cubicBezTo>
                      <a:pt x="158023" y="705910"/>
                      <a:pt x="0" y="547887"/>
                      <a:pt x="0" y="352955"/>
                    </a:cubicBezTo>
                    <a:cubicBezTo>
                      <a:pt x="0" y="158023"/>
                      <a:pt x="158023" y="0"/>
                      <a:pt x="352955" y="0"/>
                    </a:cubicBezTo>
                    <a:close/>
                  </a:path>
                </a:pathLst>
              </a:custGeom>
              <a:solidFill>
                <a:schemeClr val="bg1">
                  <a:lumMod val="95000"/>
                </a:schemeClr>
              </a:solidFill>
              <a:ln>
                <a:noFill/>
              </a:ln>
              <a:effectLst>
                <a:outerShdw blurRad="1016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zh-CN" altLang="en-US" sz="1350">
                  <a:solidFill>
                    <a:prstClr val="black">
                      <a:lumMod val="65000"/>
                      <a:lumOff val="35000"/>
                    </a:prstClr>
                  </a:solidFill>
                  <a:ea typeface="微软雅黑" panose="020B0503020204020204" pitchFamily="34" charset="-122"/>
                </a:endParaRPr>
              </a:p>
            </p:txBody>
          </p:sp>
          <p:sp>
            <p:nvSpPr>
              <p:cNvPr id="27" name="圆角矩形 26"/>
              <p:cNvSpPr/>
              <p:nvPr/>
            </p:nvSpPr>
            <p:spPr>
              <a:xfrm>
                <a:off x="6194875" y="2128394"/>
                <a:ext cx="3048369" cy="528698"/>
              </a:xfrm>
              <a:prstGeom prst="roundRect">
                <a:avLst>
                  <a:gd name="adj" fmla="val 50000"/>
                </a:avLst>
              </a:prstGeom>
              <a:noFill/>
              <a:ln w="19050">
                <a:gradFill flip="none" rotWithShape="1">
                  <a:gsLst>
                    <a:gs pos="0">
                      <a:schemeClr val="bg1">
                        <a:lumMod val="7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zh-CN" altLang="en-US" sz="1350">
                  <a:solidFill>
                    <a:prstClr val="black">
                      <a:lumMod val="65000"/>
                      <a:lumOff val="35000"/>
                    </a:prstClr>
                  </a:solidFill>
                  <a:ea typeface="微软雅黑" panose="020B0503020204020204" pitchFamily="34" charset="-122"/>
                </a:endParaRPr>
              </a:p>
            </p:txBody>
          </p:sp>
          <p:sp>
            <p:nvSpPr>
              <p:cNvPr id="28" name="圆角矩形 27"/>
              <p:cNvSpPr/>
              <p:nvPr/>
            </p:nvSpPr>
            <p:spPr>
              <a:xfrm>
                <a:off x="6095999" y="2039788"/>
                <a:ext cx="3246120" cy="705910"/>
              </a:xfrm>
              <a:prstGeom prst="roundRect">
                <a:avLst>
                  <a:gd name="adj" fmla="val 50000"/>
                </a:avLst>
              </a:prstGeom>
              <a:noFill/>
              <a:ln w="19050">
                <a:gradFill flip="none" rotWithShape="1">
                  <a:gsLst>
                    <a:gs pos="0">
                      <a:schemeClr val="bg1"/>
                    </a:gs>
                    <a:gs pos="100000">
                      <a:schemeClr val="bg1">
                        <a:lumMod val="8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zh-CN" altLang="en-US" sz="1350">
                  <a:solidFill>
                    <a:prstClr val="black">
                      <a:lumMod val="65000"/>
                      <a:lumOff val="35000"/>
                    </a:prstClr>
                  </a:solidFill>
                  <a:ea typeface="微软雅黑" panose="020B0503020204020204" pitchFamily="34" charset="-122"/>
                </a:endParaRPr>
              </a:p>
            </p:txBody>
          </p:sp>
        </p:grpSp>
      </p:grpSp>
      <p:sp>
        <p:nvSpPr>
          <p:cNvPr id="27652" name="文本框 18"/>
          <p:cNvSpPr txBox="1">
            <a:spLocks noChangeArrowheads="1"/>
          </p:cNvSpPr>
          <p:nvPr/>
        </p:nvSpPr>
        <p:spPr bwMode="auto">
          <a:xfrm>
            <a:off x="1865759" y="4581997"/>
            <a:ext cx="17701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algn="ctr" eaLnBrk="1" hangingPunct="1"/>
            <a:r>
              <a:rPr lang="zh-CN" altLang="en-US" sz="2400" b="1" dirty="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双基</a:t>
            </a:r>
            <a:endParaRPr lang="zh-CN" altLang="en-US" sz="2400" b="1" dirty="0">
              <a:latin typeface="微软雅黑" panose="020B0503020204020204" pitchFamily="34" charset="-122"/>
              <a:ea typeface="微软雅黑" panose="020B0503020204020204" pitchFamily="34" charset="-122"/>
            </a:endParaRPr>
          </a:p>
        </p:txBody>
      </p:sp>
      <p:sp>
        <p:nvSpPr>
          <p:cNvPr id="27653" name="文本框 97"/>
          <p:cNvSpPr txBox="1">
            <a:spLocks noChangeArrowheads="1"/>
          </p:cNvSpPr>
          <p:nvPr/>
        </p:nvSpPr>
        <p:spPr bwMode="auto">
          <a:xfrm>
            <a:off x="3635896" y="4581525"/>
            <a:ext cx="22202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algn="ctr" eaLnBrk="1" hangingPunct="1"/>
            <a:r>
              <a:rPr lang="zh-CN" altLang="en-US" sz="2400" b="1" dirty="0" smtClean="0">
                <a:latin typeface="微软雅黑" panose="020B0503020204020204" pitchFamily="34" charset="-122"/>
                <a:ea typeface="微软雅黑" panose="020B0503020204020204" pitchFamily="34" charset="-122"/>
              </a:rPr>
              <a:t>★三维目标</a:t>
            </a:r>
            <a:endParaRPr lang="zh-CN" altLang="en-US" sz="2400" b="1" dirty="0">
              <a:latin typeface="微软雅黑" panose="020B0503020204020204" pitchFamily="34" charset="-122"/>
              <a:ea typeface="微软雅黑" panose="020B0503020204020204" pitchFamily="34" charset="-122"/>
            </a:endParaRPr>
          </a:p>
        </p:txBody>
      </p:sp>
      <p:sp>
        <p:nvSpPr>
          <p:cNvPr id="27654" name="文本框 98"/>
          <p:cNvSpPr txBox="1">
            <a:spLocks noChangeArrowheads="1"/>
          </p:cNvSpPr>
          <p:nvPr/>
        </p:nvSpPr>
        <p:spPr bwMode="auto">
          <a:xfrm>
            <a:off x="5718175" y="4581525"/>
            <a:ext cx="2117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algn="ctr" eaLnBrk="1" hangingPunct="1"/>
            <a:r>
              <a:rPr lang="zh-CN" altLang="en-US" sz="2400" b="1" dirty="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核心素养</a:t>
            </a:r>
            <a:endParaRPr lang="zh-CN" altLang="en-US" sz="2400" b="1" dirty="0">
              <a:latin typeface="微软雅黑" panose="020B0503020204020204" pitchFamily="34" charset="-122"/>
              <a:ea typeface="微软雅黑" panose="020B0503020204020204" pitchFamily="34" charset="-122"/>
            </a:endParaRPr>
          </a:p>
        </p:txBody>
      </p:sp>
      <p:grpSp>
        <p:nvGrpSpPr>
          <p:cNvPr id="103" name="组合 102"/>
          <p:cNvGrpSpPr/>
          <p:nvPr/>
        </p:nvGrpSpPr>
        <p:grpSpPr>
          <a:xfrm>
            <a:off x="4060014" y="1268761"/>
            <a:ext cx="1023974" cy="1187811"/>
            <a:chOff x="1319382" y="150709"/>
            <a:chExt cx="1489821" cy="1728192"/>
          </a:xfrm>
          <a:effectLst>
            <a:outerShdw blurRad="317500" dist="127000" dir="2700000" algn="tl" rotWithShape="0">
              <a:prstClr val="black">
                <a:alpha val="40000"/>
              </a:prstClr>
            </a:outerShdw>
          </a:effectLst>
        </p:grpSpPr>
        <p:sp>
          <p:nvSpPr>
            <p:cNvPr id="104" name="六边形 103"/>
            <p:cNvSpPr/>
            <p:nvPr/>
          </p:nvSpPr>
          <p:spPr>
            <a:xfrm rot="5400000">
              <a:off x="1200197" y="269894"/>
              <a:ext cx="1728192" cy="1489821"/>
            </a:xfrm>
            <a:prstGeom prst="hexagon">
              <a:avLst/>
            </a:prstGeom>
            <a:gradFill flip="none" rotWithShape="1">
              <a:gsLst>
                <a:gs pos="50000">
                  <a:schemeClr val="bg1">
                    <a:lumMod val="95000"/>
                  </a:schemeClr>
                </a:gs>
                <a:gs pos="100000">
                  <a:schemeClr val="bg1">
                    <a:lumMod val="85000"/>
                  </a:schemeClr>
                </a:gs>
                <a:gs pos="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endParaRPr lang="zh-CN" altLang="en-US" sz="784">
                <a:solidFill>
                  <a:prstClr val="white"/>
                </a:solidFill>
              </a:endParaRPr>
            </a:p>
          </p:txBody>
        </p:sp>
        <p:sp>
          <p:nvSpPr>
            <p:cNvPr id="105" name="六边形 104"/>
            <p:cNvSpPr/>
            <p:nvPr/>
          </p:nvSpPr>
          <p:spPr>
            <a:xfrm rot="5400000">
              <a:off x="1300555" y="356409"/>
              <a:ext cx="1527476" cy="1316790"/>
            </a:xfrm>
            <a:prstGeom prst="hexagon">
              <a:avLst/>
            </a:prstGeom>
            <a:gradFill flip="none" rotWithShape="1">
              <a:gsLst>
                <a:gs pos="48000">
                  <a:schemeClr val="bg1"/>
                </a:gs>
                <a:gs pos="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endParaRPr lang="zh-CN" altLang="en-US" sz="784" dirty="0">
                <a:solidFill>
                  <a:prstClr val="white"/>
                </a:solidFill>
              </a:endParaRPr>
            </a:p>
          </p:txBody>
        </p:sp>
        <p:sp>
          <p:nvSpPr>
            <p:cNvPr id="106" name="矩形 259"/>
            <p:cNvSpPr>
              <a:spLocks noChangeArrowheads="1"/>
            </p:cNvSpPr>
            <p:nvPr/>
          </p:nvSpPr>
          <p:spPr bwMode="auto">
            <a:xfrm>
              <a:off x="1457601" y="641371"/>
              <a:ext cx="1213382" cy="674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557213" lvl="1" indent="-214313" defTabSz="685800" eaLnBrk="1" fontAlgn="auto" hangingPunct="1">
                <a:spcAft>
                  <a:spcPts val="0"/>
                </a:spcAft>
                <a:buFont typeface="Arial" panose="020B0604020202020204" pitchFamily="34" charset="0"/>
                <a:buNone/>
                <a:defRPr/>
              </a:pPr>
              <a:endParaRPr lang="zh-CN" altLang="en-US" sz="3011" b="1" cap="all" dirty="0">
                <a:solidFill>
                  <a:srgbClr val="0070C0"/>
                </a:solidFill>
                <a:latin typeface="Arial" panose="020B0604020202020204" pitchFamily="34" charset="0"/>
                <a:cs typeface="Arial" panose="020B0604020202020204" pitchFamily="34" charset="0"/>
              </a:endParaRPr>
            </a:p>
          </p:txBody>
        </p:sp>
      </p:grpSp>
      <p:sp>
        <p:nvSpPr>
          <p:cNvPr id="107" name="文本框 106"/>
          <p:cNvSpPr txBox="1"/>
          <p:nvPr/>
        </p:nvSpPr>
        <p:spPr>
          <a:xfrm flipH="1">
            <a:off x="4095750" y="1558925"/>
            <a:ext cx="962025" cy="398463"/>
          </a:xfrm>
          <a:prstGeom prst="rect">
            <a:avLst/>
          </a:prstGeom>
          <a:noFill/>
        </p:spPr>
        <p:txBody>
          <a:bodyPr>
            <a:spAutoFit/>
          </a:bodyPr>
          <a:lstStyle/>
          <a:p>
            <a:pPr algn="ctr" defTabSz="685800" eaLnBrk="1" fontAlgn="auto" hangingPunct="1">
              <a:spcBef>
                <a:spcPts val="0"/>
              </a:spcBef>
              <a:spcAft>
                <a:spcPts val="0"/>
              </a:spcAft>
              <a:defRPr/>
            </a:pPr>
            <a:r>
              <a:rPr lang="en-US" altLang="zh-CN" sz="1999" b="1" dirty="0">
                <a:solidFill>
                  <a:srgbClr val="0070C0"/>
                </a:solidFill>
                <a:latin typeface="微软雅黑" panose="020B0503020204020204" pitchFamily="34" charset="-122"/>
                <a:ea typeface="微软雅黑" panose="020B0503020204020204" pitchFamily="34" charset="-122"/>
              </a:rPr>
              <a:t>01</a:t>
            </a:r>
            <a:endParaRPr lang="zh-CN" altLang="en-US" sz="1999" b="1" dirty="0">
              <a:solidFill>
                <a:srgbClr val="0070C0"/>
              </a:solidFill>
              <a:latin typeface="微软雅黑" panose="020B0503020204020204" pitchFamily="34" charset="-122"/>
              <a:ea typeface="微软雅黑" panose="020B0503020204020204" pitchFamily="34" charset="-122"/>
            </a:endParaRPr>
          </a:p>
        </p:txBody>
      </p:sp>
      <p:sp>
        <p:nvSpPr>
          <p:cNvPr id="27657" name="文本框 107"/>
          <p:cNvSpPr txBox="1">
            <a:spLocks noChangeArrowheads="1"/>
          </p:cNvSpPr>
          <p:nvPr/>
        </p:nvSpPr>
        <p:spPr bwMode="auto">
          <a:xfrm flipH="1">
            <a:off x="4095750" y="1847850"/>
            <a:ext cx="962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algn="ctr" eaLnBrk="1" hangingPunct="1"/>
            <a:r>
              <a:rPr lang="en-US" altLang="zh-CN" sz="1200" b="1">
                <a:solidFill>
                  <a:srgbClr val="0070C0"/>
                </a:solidFill>
                <a:latin typeface="微软雅黑" panose="020B0503020204020204" pitchFamily="34" charset="-122"/>
                <a:ea typeface="微软雅黑" panose="020B0503020204020204" pitchFamily="34" charset="-122"/>
              </a:rPr>
              <a:t>PART</a:t>
            </a:r>
          </a:p>
        </p:txBody>
      </p:sp>
    </p:spTree>
    <p:extLst>
      <p:ext uri="{BB962C8B-B14F-4D97-AF65-F5344CB8AC3E}">
        <p14:creationId xmlns:p14="http://schemas.microsoft.com/office/powerpoint/2010/main" val="918062514"/>
      </p:ext>
    </p:extLst>
  </p:cSld>
  <p:clrMapOvr>
    <a:masterClrMapping/>
  </p:clrMapOvr>
  <p:transition advClick="0" advTm="5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71600" y="1916832"/>
            <a:ext cx="7632848" cy="4616648"/>
          </a:xfrm>
          <a:prstGeom prst="rect">
            <a:avLst/>
          </a:prstGeom>
        </p:spPr>
        <p:txBody>
          <a:bodyPr wrap="square">
            <a:spAutoFit/>
          </a:bodyPr>
          <a:lstStyle/>
          <a:p>
            <a:pPr>
              <a:lnSpc>
                <a:spcPct val="150000"/>
              </a:lnSpc>
            </a:pPr>
            <a:r>
              <a:rPr lang="en-US" altLang="zh-CN" sz="2800" b="1" i="0" u="none" strike="noStrike" baseline="0" dirty="0" smtClean="0">
                <a:latin typeface="FZSSK--GBK1-00+ZJOBJn-7"/>
              </a:rPr>
              <a:t>WWT</a:t>
            </a:r>
          </a:p>
          <a:p>
            <a:pPr>
              <a:lnSpc>
                <a:spcPct val="150000"/>
              </a:lnSpc>
            </a:pPr>
            <a:r>
              <a:rPr lang="zh-CN" altLang="en-US" sz="2800" b="1" i="0" u="none" strike="noStrike" baseline="0" dirty="0" smtClean="0">
                <a:latin typeface="FZSSK--GBK1-00+ZJOBJn-7"/>
              </a:rPr>
              <a:t>基于引力波的漫画</a:t>
            </a:r>
            <a:endParaRPr lang="en-US" altLang="zh-CN" sz="2800" b="1" i="0" u="none" strike="noStrike" baseline="0" dirty="0" smtClean="0">
              <a:latin typeface="FZSSK--GBK1-00+ZJOBJn-7"/>
            </a:endParaRPr>
          </a:p>
          <a:p>
            <a:pPr>
              <a:lnSpc>
                <a:spcPct val="150000"/>
              </a:lnSpc>
            </a:pPr>
            <a:r>
              <a:rPr lang="zh-CN" altLang="en-US" sz="2800" b="1" dirty="0" smtClean="0">
                <a:latin typeface="FZSSK--GBK1-00+ZJOBJn-7"/>
              </a:rPr>
              <a:t>基于黑洞的歌曲</a:t>
            </a:r>
            <a:endParaRPr lang="en-US" altLang="zh-CN" sz="2800" b="1" dirty="0" smtClean="0">
              <a:latin typeface="FZSSK--GBK1-00+ZJOBJn-7"/>
            </a:endParaRPr>
          </a:p>
          <a:p>
            <a:pPr>
              <a:lnSpc>
                <a:spcPct val="150000"/>
              </a:lnSpc>
            </a:pPr>
            <a:r>
              <a:rPr lang="zh-CN" altLang="en-US" sz="2800" b="1" dirty="0" smtClean="0">
                <a:latin typeface="FZSSK--GBK1-00+ZJOBJn-7"/>
              </a:rPr>
              <a:t>基于地球卫星的可视化</a:t>
            </a:r>
            <a:endParaRPr lang="en-US" altLang="zh-CN" sz="2800" b="1" dirty="0" smtClean="0">
              <a:latin typeface="FZSSK--GBK1-00+ZJOBJn-7"/>
            </a:endParaRPr>
          </a:p>
          <a:p>
            <a:pPr>
              <a:lnSpc>
                <a:spcPct val="150000"/>
              </a:lnSpc>
            </a:pPr>
            <a:r>
              <a:rPr lang="zh-CN" altLang="en-US" sz="2800" b="1" dirty="0" smtClean="0">
                <a:latin typeface="FZSSK--GBK1-00+ZJOBJn-7"/>
              </a:rPr>
              <a:t>基于散裂中子源的中学物理资源设计</a:t>
            </a:r>
            <a:endParaRPr lang="en-US" altLang="zh-CN" sz="2800" b="1" dirty="0" smtClean="0">
              <a:latin typeface="FZSSK--GBK1-00+ZJOBJn-7"/>
            </a:endParaRPr>
          </a:p>
          <a:p>
            <a:pPr>
              <a:lnSpc>
                <a:spcPct val="150000"/>
              </a:lnSpc>
            </a:pPr>
            <a:r>
              <a:rPr lang="zh-CN" altLang="en-US" sz="2800" b="1" dirty="0" smtClean="0">
                <a:latin typeface="FZSSK--GBK1-00+ZJOBJn-7"/>
              </a:rPr>
              <a:t>基于</a:t>
            </a:r>
            <a:r>
              <a:rPr lang="en-US" altLang="zh-CN" sz="2800" b="1" dirty="0" smtClean="0">
                <a:latin typeface="FZSSK--GBK1-00+ZJOBJn-7"/>
              </a:rPr>
              <a:t>EP</a:t>
            </a:r>
            <a:r>
              <a:rPr lang="zh-CN" altLang="en-US" sz="2800" b="1" dirty="0" smtClean="0">
                <a:latin typeface="FZSSK--GBK1-00+ZJOBJn-7"/>
              </a:rPr>
              <a:t>的教育科普资源设计</a:t>
            </a:r>
            <a:endParaRPr lang="en-US" altLang="zh-CN" sz="2800" b="1" dirty="0" smtClean="0">
              <a:latin typeface="FZSSK--GBK1-00+ZJOBJn-7"/>
            </a:endParaRPr>
          </a:p>
          <a:p>
            <a:pPr>
              <a:lnSpc>
                <a:spcPct val="150000"/>
              </a:lnSpc>
            </a:pPr>
            <a:r>
              <a:rPr lang="zh-CN" altLang="en-US" sz="2800" b="1" dirty="0" smtClean="0"/>
              <a:t>基于激光雷达的教育科普设计</a:t>
            </a:r>
            <a:r>
              <a:rPr lang="en-US" altLang="zh-CN" sz="2800" b="1" dirty="0" smtClean="0"/>
              <a:t>……</a:t>
            </a:r>
            <a:endParaRPr lang="zh-CN" altLang="en-US" sz="2800" b="1" dirty="0"/>
          </a:p>
        </p:txBody>
      </p:sp>
      <p:sp>
        <p:nvSpPr>
          <p:cNvPr id="9" name="文本框 8"/>
          <p:cNvSpPr txBox="1"/>
          <p:nvPr/>
        </p:nvSpPr>
        <p:spPr>
          <a:xfrm>
            <a:off x="611560" y="692696"/>
            <a:ext cx="3600400" cy="707886"/>
          </a:xfrm>
          <a:prstGeom prst="rect">
            <a:avLst/>
          </a:prstGeom>
          <a:noFill/>
        </p:spPr>
        <p:txBody>
          <a:bodyPr wrap="square" rtlCol="0">
            <a:spAutoFit/>
          </a:bodyPr>
          <a:lstStyle/>
          <a:p>
            <a:r>
              <a:rPr lang="zh-CN" altLang="en-US" sz="4000" b="1" dirty="0" smtClean="0">
                <a:solidFill>
                  <a:srgbClr val="FF0000"/>
                </a:solidFill>
                <a:latin typeface="方正粗黑宋简体" panose="02000000000000000000" pitchFamily="2" charset="-122"/>
                <a:ea typeface="方正粗黑宋简体" panose="02000000000000000000" pitchFamily="2" charset="-122"/>
              </a:rPr>
              <a:t>努力尝试</a:t>
            </a:r>
            <a:endParaRPr lang="zh-CN" altLang="en-US" sz="4000" b="1" dirty="0">
              <a:solidFill>
                <a:srgbClr val="FF0000"/>
              </a:solidFill>
              <a:latin typeface="方正粗黑宋简体" panose="02000000000000000000" pitchFamily="2" charset="-122"/>
              <a:ea typeface="方正粗黑宋简体" panose="02000000000000000000" pitchFamily="2" charset="-122"/>
            </a:endParaRPr>
          </a:p>
        </p:txBody>
      </p:sp>
    </p:spTree>
    <p:extLst>
      <p:ext uri="{BB962C8B-B14F-4D97-AF65-F5344CB8AC3E}">
        <p14:creationId xmlns:p14="http://schemas.microsoft.com/office/powerpoint/2010/main" val="37626380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l="8459" t="1965" r="22870"/>
          <a:stretch/>
        </p:blipFill>
        <p:spPr>
          <a:xfrm>
            <a:off x="767255" y="534339"/>
            <a:ext cx="7653472" cy="6145995"/>
          </a:xfrm>
          <a:prstGeom prst="rect">
            <a:avLst/>
          </a:prstGeom>
        </p:spPr>
      </p:pic>
      <p:pic>
        <p:nvPicPr>
          <p:cNvPr id="12" name="图片 11"/>
          <p:cNvPicPr>
            <a:picLocks noChangeAspect="1"/>
          </p:cNvPicPr>
          <p:nvPr/>
        </p:nvPicPr>
        <p:blipFill rotWithShape="1">
          <a:blip r:embed="rId3">
            <a:extLst>
              <a:ext uri="{BEBA8EAE-BF5A-486C-A8C5-ECC9F3942E4B}">
                <a14:imgProps xmlns:a14="http://schemas.microsoft.com/office/drawing/2010/main">
                  <a14:imgLayer r:embed="rId4">
                    <a14:imgEffect>
                      <a14:backgroundRemoval t="2933" b="91398" l="23802" r="92149"/>
                    </a14:imgEffect>
                  </a14:imgLayer>
                </a14:imgProps>
              </a:ext>
            </a:extLst>
          </a:blip>
          <a:srcRect l="22695" t="4542" b="14744"/>
          <a:stretch/>
        </p:blipFill>
        <p:spPr>
          <a:xfrm rot="19828609">
            <a:off x="3616478" y="1385119"/>
            <a:ext cx="1200396" cy="1059639"/>
          </a:xfrm>
          <a:prstGeom prst="rect">
            <a:avLst/>
          </a:prstGeom>
        </p:spPr>
      </p:pic>
      <p:grpSp>
        <p:nvGrpSpPr>
          <p:cNvPr id="3" name="组合 2"/>
          <p:cNvGrpSpPr/>
          <p:nvPr/>
        </p:nvGrpSpPr>
        <p:grpSpPr>
          <a:xfrm>
            <a:off x="7418895" y="1666155"/>
            <a:ext cx="1725105" cy="466627"/>
            <a:chOff x="9891860" y="1078541"/>
            <a:chExt cx="2300140" cy="622169"/>
          </a:xfrm>
        </p:grpSpPr>
        <p:sp>
          <p:nvSpPr>
            <p:cNvPr id="4" name="线形标注 1 3"/>
            <p:cNvSpPr/>
            <p:nvPr/>
          </p:nvSpPr>
          <p:spPr>
            <a:xfrm>
              <a:off x="9891860" y="1078541"/>
              <a:ext cx="2300140" cy="622169"/>
            </a:xfrm>
            <a:prstGeom prst="borderCallout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 name="文本框 4"/>
            <p:cNvSpPr txBox="1"/>
            <p:nvPr/>
          </p:nvSpPr>
          <p:spPr>
            <a:xfrm>
              <a:off x="9958786" y="1146713"/>
              <a:ext cx="2121031" cy="553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100" b="1"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平民学霸哥</a:t>
              </a:r>
            </a:p>
          </p:txBody>
        </p:sp>
      </p:grpSp>
      <p:grpSp>
        <p:nvGrpSpPr>
          <p:cNvPr id="7" name="组合 6"/>
          <p:cNvGrpSpPr/>
          <p:nvPr/>
        </p:nvGrpSpPr>
        <p:grpSpPr>
          <a:xfrm>
            <a:off x="23740" y="3404605"/>
            <a:ext cx="1590773" cy="489710"/>
            <a:chOff x="31653" y="3396471"/>
            <a:chExt cx="2121031" cy="652946"/>
          </a:xfrm>
        </p:grpSpPr>
        <p:sp>
          <p:nvSpPr>
            <p:cNvPr id="10" name="线形标注 1 9"/>
            <p:cNvSpPr/>
            <p:nvPr/>
          </p:nvSpPr>
          <p:spPr>
            <a:xfrm flipH="1">
              <a:off x="31653" y="3396471"/>
              <a:ext cx="2111801" cy="622169"/>
            </a:xfrm>
            <a:prstGeom prst="borderCallout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文本框 10"/>
            <p:cNvSpPr txBox="1"/>
            <p:nvPr/>
          </p:nvSpPr>
          <p:spPr>
            <a:xfrm>
              <a:off x="31653" y="3495420"/>
              <a:ext cx="2121031" cy="553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100" b="1"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吃货学渣弟</a:t>
              </a:r>
            </a:p>
          </p:txBody>
        </p:sp>
      </p:grpSp>
      <p:grpSp>
        <p:nvGrpSpPr>
          <p:cNvPr id="6" name="组合 5"/>
          <p:cNvGrpSpPr/>
          <p:nvPr/>
        </p:nvGrpSpPr>
        <p:grpSpPr>
          <a:xfrm>
            <a:off x="2973914" y="126156"/>
            <a:ext cx="3354387" cy="466627"/>
            <a:chOff x="3974479" y="-957607"/>
            <a:chExt cx="4472516" cy="622169"/>
          </a:xfrm>
        </p:grpSpPr>
        <p:sp>
          <p:nvSpPr>
            <p:cNvPr id="13" name="线形标注 1 12"/>
            <p:cNvSpPr/>
            <p:nvPr/>
          </p:nvSpPr>
          <p:spPr>
            <a:xfrm>
              <a:off x="4200522" y="-957607"/>
              <a:ext cx="4246473" cy="622169"/>
            </a:xfrm>
            <a:prstGeom prst="borderCallout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文本框 8"/>
            <p:cNvSpPr txBox="1"/>
            <p:nvPr/>
          </p:nvSpPr>
          <p:spPr>
            <a:xfrm>
              <a:off x="3974479" y="-889435"/>
              <a:ext cx="4246473" cy="553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100" b="1"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生活现象</a:t>
              </a:r>
              <a:r>
                <a:rPr kumimoji="0" lang="en-US" altLang="zh-CN" sz="2100" b="1"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a:t>
              </a:r>
              <a:r>
                <a:rPr kumimoji="0" lang="zh-CN" altLang="en-US" sz="2100" b="1"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苍蝇“蹦迪”</a:t>
              </a:r>
            </a:p>
          </p:txBody>
        </p:sp>
      </p:grpSp>
      <p:sp>
        <p:nvSpPr>
          <p:cNvPr id="18" name="文本框 17"/>
          <p:cNvSpPr txBox="1"/>
          <p:nvPr/>
        </p:nvSpPr>
        <p:spPr>
          <a:xfrm>
            <a:off x="4655822" y="1357816"/>
            <a:ext cx="1590773"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100" b="1"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引力波</a:t>
            </a:r>
          </a:p>
        </p:txBody>
      </p:sp>
      <p:sp>
        <p:nvSpPr>
          <p:cNvPr id="19" name="线形标注 1 18"/>
          <p:cNvSpPr/>
          <p:nvPr/>
        </p:nvSpPr>
        <p:spPr>
          <a:xfrm>
            <a:off x="4763743" y="1349504"/>
            <a:ext cx="1060516" cy="423810"/>
          </a:xfrm>
          <a:prstGeom prst="borderCallout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57920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504155" y="1717964"/>
            <a:ext cx="8169095" cy="4613564"/>
            <a:chOff x="1379623" y="673151"/>
            <a:chExt cx="10046394" cy="6050528"/>
          </a:xfrm>
        </p:grpSpPr>
        <p:pic>
          <p:nvPicPr>
            <p:cNvPr id="48" name="图片 47"/>
            <p:cNvPicPr>
              <a:picLocks noChangeAspect="1"/>
            </p:cNvPicPr>
            <p:nvPr/>
          </p:nvPicPr>
          <p:blipFill rotWithShape="1">
            <a:blip r:embed="rId3"/>
            <a:srcRect l="11699" t="12415" r="67978" b="63540"/>
            <a:stretch/>
          </p:blipFill>
          <p:spPr>
            <a:xfrm>
              <a:off x="5081190" y="2758236"/>
              <a:ext cx="2305231" cy="1946557"/>
            </a:xfrm>
            <a:prstGeom prst="rect">
              <a:avLst/>
            </a:prstGeom>
          </p:spPr>
        </p:pic>
        <p:grpSp>
          <p:nvGrpSpPr>
            <p:cNvPr id="5" name="组合 4"/>
            <p:cNvGrpSpPr/>
            <p:nvPr/>
          </p:nvGrpSpPr>
          <p:grpSpPr>
            <a:xfrm>
              <a:off x="3325273" y="751449"/>
              <a:ext cx="2572314" cy="2657219"/>
              <a:chOff x="6265861" y="1252380"/>
              <a:chExt cx="2043116" cy="2245791"/>
            </a:xfrm>
          </p:grpSpPr>
          <p:pic>
            <p:nvPicPr>
              <p:cNvPr id="22" name="图片 21"/>
              <p:cNvPicPr>
                <a:picLocks noChangeAspect="1"/>
              </p:cNvPicPr>
              <p:nvPr/>
            </p:nvPicPr>
            <p:blipFill rotWithShape="1">
              <a:blip r:embed="rId4"/>
              <a:srcRect l="30304" t="51347" r="39222" b="1"/>
              <a:stretch/>
            </p:blipFill>
            <p:spPr>
              <a:xfrm>
                <a:off x="6431432" y="1252380"/>
                <a:ext cx="1877545" cy="2245791"/>
              </a:xfrm>
              <a:prstGeom prst="rect">
                <a:avLst/>
              </a:prstGeom>
            </p:spPr>
          </p:pic>
          <p:sp>
            <p:nvSpPr>
              <p:cNvPr id="27" name="流程图: 过程 26"/>
              <p:cNvSpPr/>
              <p:nvPr/>
            </p:nvSpPr>
            <p:spPr>
              <a:xfrm rot="18749614">
                <a:off x="6289328" y="1326954"/>
                <a:ext cx="1988550" cy="2035483"/>
              </a:xfrm>
              <a:prstGeom prst="flowChartProcess">
                <a:avLst/>
              </a:prstGeom>
              <a:noFill/>
              <a:ln w="76200">
                <a:solidFill>
                  <a:schemeClr val="accent3"/>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10" name="图片 9"/>
            <p:cNvPicPr>
              <a:picLocks noChangeAspect="1"/>
            </p:cNvPicPr>
            <p:nvPr/>
          </p:nvPicPr>
          <p:blipFill rotWithShape="1">
            <a:blip r:embed="rId5"/>
            <a:srcRect l="36061" t="19074" r="24788" b="14244"/>
            <a:stretch/>
          </p:blipFill>
          <p:spPr>
            <a:xfrm>
              <a:off x="3716185" y="4324501"/>
              <a:ext cx="2125092" cy="2399178"/>
            </a:xfrm>
            <a:prstGeom prst="rect">
              <a:avLst/>
            </a:prstGeom>
          </p:spPr>
        </p:pic>
        <p:grpSp>
          <p:nvGrpSpPr>
            <p:cNvPr id="4" name="组合 3"/>
            <p:cNvGrpSpPr/>
            <p:nvPr/>
          </p:nvGrpSpPr>
          <p:grpSpPr>
            <a:xfrm>
              <a:off x="6855124" y="673151"/>
              <a:ext cx="2361996" cy="2497542"/>
              <a:chOff x="3367383" y="1335888"/>
              <a:chExt cx="2035483" cy="2095954"/>
            </a:xfrm>
          </p:grpSpPr>
          <p:pic>
            <p:nvPicPr>
              <p:cNvPr id="18" name="图片 17"/>
              <p:cNvPicPr>
                <a:picLocks noChangeAspect="1"/>
              </p:cNvPicPr>
              <p:nvPr/>
            </p:nvPicPr>
            <p:blipFill rotWithShape="1">
              <a:blip r:embed="rId6"/>
              <a:srcRect l="22471" t="14962" r="45384" b="2257"/>
              <a:stretch/>
            </p:blipFill>
            <p:spPr>
              <a:xfrm>
                <a:off x="3976318" y="1335888"/>
                <a:ext cx="1085209" cy="2095954"/>
              </a:xfrm>
              <a:prstGeom prst="rect">
                <a:avLst/>
              </a:prstGeom>
            </p:spPr>
          </p:pic>
          <p:sp>
            <p:nvSpPr>
              <p:cNvPr id="19" name="流程图: 过程 18"/>
              <p:cNvSpPr/>
              <p:nvPr/>
            </p:nvSpPr>
            <p:spPr>
              <a:xfrm rot="18749614">
                <a:off x="3390850" y="1359164"/>
                <a:ext cx="1988550" cy="2035483"/>
              </a:xfrm>
              <a:prstGeom prst="flowChartProcess">
                <a:avLst/>
              </a:prstGeom>
              <a:noFill/>
              <a:ln w="76200">
                <a:solidFill>
                  <a:schemeClr val="accent3"/>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6" name="组合 5"/>
            <p:cNvGrpSpPr/>
            <p:nvPr/>
          </p:nvGrpSpPr>
          <p:grpSpPr>
            <a:xfrm>
              <a:off x="1379623" y="2241742"/>
              <a:ext cx="2606827" cy="2651826"/>
              <a:chOff x="1712338" y="2196471"/>
              <a:chExt cx="2035483" cy="1988550"/>
            </a:xfrm>
          </p:grpSpPr>
          <p:pic>
            <p:nvPicPr>
              <p:cNvPr id="32" name="图片 31"/>
              <p:cNvPicPr>
                <a:picLocks noChangeAspect="1"/>
              </p:cNvPicPr>
              <p:nvPr/>
            </p:nvPicPr>
            <p:blipFill rotWithShape="1">
              <a:blip r:embed="rId7"/>
              <a:srcRect l="5182" t="29022" r="54493" b="26538"/>
              <a:stretch/>
            </p:blipFill>
            <p:spPr>
              <a:xfrm>
                <a:off x="1770636" y="2432727"/>
                <a:ext cx="1967590" cy="1619808"/>
              </a:xfrm>
              <a:prstGeom prst="rect">
                <a:avLst/>
              </a:prstGeom>
            </p:spPr>
          </p:pic>
          <p:sp>
            <p:nvSpPr>
              <p:cNvPr id="2" name="流程图: 过程 1"/>
              <p:cNvSpPr/>
              <p:nvPr/>
            </p:nvSpPr>
            <p:spPr>
              <a:xfrm rot="18749614">
                <a:off x="1735805" y="2173004"/>
                <a:ext cx="1988550" cy="2035483"/>
              </a:xfrm>
              <a:prstGeom prst="flowChartProcess">
                <a:avLst/>
              </a:prstGeom>
              <a:noFill/>
              <a:ln w="76200">
                <a:solidFill>
                  <a:schemeClr val="accent3"/>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7" name="组合 6"/>
            <p:cNvGrpSpPr/>
            <p:nvPr/>
          </p:nvGrpSpPr>
          <p:grpSpPr>
            <a:xfrm>
              <a:off x="8890134" y="2017715"/>
              <a:ext cx="2535883" cy="2614548"/>
              <a:chOff x="8204458" y="2233634"/>
              <a:chExt cx="2035483" cy="1988550"/>
            </a:xfrm>
          </p:grpSpPr>
          <p:pic>
            <p:nvPicPr>
              <p:cNvPr id="31" name="图片 30"/>
              <p:cNvPicPr>
                <a:picLocks noChangeAspect="1"/>
              </p:cNvPicPr>
              <p:nvPr/>
            </p:nvPicPr>
            <p:blipFill rotWithShape="1">
              <a:blip r:embed="rId7"/>
              <a:srcRect l="56142" t="26734" r="8415" b="25297"/>
              <a:stretch/>
            </p:blipFill>
            <p:spPr>
              <a:xfrm>
                <a:off x="8397922" y="2399604"/>
                <a:ext cx="1757364" cy="1776729"/>
              </a:xfrm>
              <a:prstGeom prst="rect">
                <a:avLst/>
              </a:prstGeom>
            </p:spPr>
          </p:pic>
          <p:sp>
            <p:nvSpPr>
              <p:cNvPr id="25" name="流程图: 过程 24"/>
              <p:cNvSpPr/>
              <p:nvPr/>
            </p:nvSpPr>
            <p:spPr>
              <a:xfrm rot="18749614">
                <a:off x="8227925" y="2210167"/>
                <a:ext cx="1988550" cy="2035483"/>
              </a:xfrm>
              <a:prstGeom prst="flowChartProcess">
                <a:avLst/>
              </a:prstGeom>
              <a:noFill/>
              <a:ln w="76200">
                <a:solidFill>
                  <a:schemeClr val="accent3"/>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13" name="图片 12"/>
            <p:cNvPicPr>
              <a:picLocks noChangeAspect="1"/>
            </p:cNvPicPr>
            <p:nvPr/>
          </p:nvPicPr>
          <p:blipFill rotWithShape="1">
            <a:blip r:embed="rId8"/>
            <a:srcRect l="41186" t="14068" r="35566" b="55580"/>
            <a:stretch/>
          </p:blipFill>
          <p:spPr>
            <a:xfrm>
              <a:off x="7088280" y="4334835"/>
              <a:ext cx="2130669" cy="2086281"/>
            </a:xfrm>
            <a:prstGeom prst="rect">
              <a:avLst/>
            </a:prstGeom>
          </p:spPr>
        </p:pic>
        <p:sp>
          <p:nvSpPr>
            <p:cNvPr id="26" name="流程图: 过程 25"/>
            <p:cNvSpPr/>
            <p:nvPr/>
          </p:nvSpPr>
          <p:spPr>
            <a:xfrm rot="18749614">
              <a:off x="3597129" y="4277413"/>
              <a:ext cx="2343447" cy="2240055"/>
            </a:xfrm>
            <a:prstGeom prst="flowChartProcess">
              <a:avLst/>
            </a:prstGeom>
            <a:noFill/>
            <a:ln w="76200">
              <a:solidFill>
                <a:schemeClr val="accent3"/>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3" name="流程图: 过程 32"/>
            <p:cNvSpPr/>
            <p:nvPr/>
          </p:nvSpPr>
          <p:spPr>
            <a:xfrm rot="18749614">
              <a:off x="6953088" y="4086285"/>
              <a:ext cx="2374221" cy="2336166"/>
            </a:xfrm>
            <a:prstGeom prst="flowChartProcess">
              <a:avLst/>
            </a:prstGeom>
            <a:noFill/>
            <a:ln w="76200">
              <a:solidFill>
                <a:schemeClr val="accent3"/>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3" name="文本框 2"/>
          <p:cNvSpPr txBox="1"/>
          <p:nvPr/>
        </p:nvSpPr>
        <p:spPr>
          <a:xfrm>
            <a:off x="3260766" y="530017"/>
            <a:ext cx="43400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black"/>
                </a:solidFill>
                <a:effectLst/>
                <a:uLnTx/>
                <a:uFillTx/>
                <a:latin typeface="华文楷体" panose="02010600040101010101" pitchFamily="2" charset="-122"/>
                <a:ea typeface="华文楷体" panose="02010600040101010101" pitchFamily="2" charset="-122"/>
                <a:cs typeface="+mn-cs"/>
              </a:rPr>
              <a:t>剧组大合照</a:t>
            </a:r>
          </a:p>
        </p:txBody>
      </p:sp>
    </p:spTree>
    <p:custDataLst>
      <p:tags r:id="rId1"/>
    </p:custDataLst>
    <p:extLst>
      <p:ext uri="{BB962C8B-B14F-4D97-AF65-F5344CB8AC3E}">
        <p14:creationId xmlns:p14="http://schemas.microsoft.com/office/powerpoint/2010/main" val="2289974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6398" y="476672"/>
            <a:ext cx="9176798" cy="5904656"/>
          </a:xfrm>
          <a:prstGeom prst="rect">
            <a:avLst/>
          </a:prstGeom>
        </p:spPr>
      </p:pic>
    </p:spTree>
    <p:extLst>
      <p:ext uri="{BB962C8B-B14F-4D97-AF65-F5344CB8AC3E}">
        <p14:creationId xmlns:p14="http://schemas.microsoft.com/office/powerpoint/2010/main" val="36710250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片占位符 1">
            <a:extLst>
              <a:ext uri="{FF2B5EF4-FFF2-40B4-BE49-F238E27FC236}">
                <a16:creationId xmlns:a16="http://schemas.microsoft.com/office/drawing/2014/main" id="{0579254B-45A5-46D3-BD08-233A37AB4636}"/>
              </a:ext>
            </a:extLst>
          </p:cNvPr>
          <p:cNvSpPr>
            <a:spLocks noGrp="1"/>
          </p:cNvSpPr>
          <p:nvPr>
            <p:ph type="pic" sz="quarter" idx="10"/>
          </p:nvPr>
        </p:nvSpPr>
        <p:spPr/>
      </p:sp>
      <p:pic>
        <p:nvPicPr>
          <p:cNvPr id="4" name="图片 3">
            <a:extLst>
              <a:ext uri="{FF2B5EF4-FFF2-40B4-BE49-F238E27FC236}">
                <a16:creationId xmlns:a16="http://schemas.microsoft.com/office/drawing/2014/main" id="{3D1492EA-A15A-44E7-9FBC-A5C120FA3A4C}"/>
              </a:ext>
            </a:extLst>
          </p:cNvPr>
          <p:cNvPicPr>
            <a:picLocks noChangeAspect="1"/>
          </p:cNvPicPr>
          <p:nvPr/>
        </p:nvPicPr>
        <p:blipFill>
          <a:blip r:embed="rId2"/>
          <a:stretch>
            <a:fillRect/>
          </a:stretch>
        </p:blipFill>
        <p:spPr>
          <a:xfrm>
            <a:off x="-57410" y="844696"/>
            <a:ext cx="9258819" cy="5168609"/>
          </a:xfrm>
          <a:prstGeom prst="rect">
            <a:avLst/>
          </a:prstGeom>
        </p:spPr>
      </p:pic>
      <p:pic>
        <p:nvPicPr>
          <p:cNvPr id="3" name="图片 2"/>
          <p:cNvPicPr>
            <a:picLocks noChangeAspect="1"/>
          </p:cNvPicPr>
          <p:nvPr/>
        </p:nvPicPr>
        <p:blipFill>
          <a:blip r:embed="rId3"/>
          <a:stretch>
            <a:fillRect/>
          </a:stretch>
        </p:blipFill>
        <p:spPr>
          <a:xfrm>
            <a:off x="3953436" y="3358942"/>
            <a:ext cx="1210234" cy="343058"/>
          </a:xfrm>
          <a:prstGeom prst="rect">
            <a:avLst/>
          </a:prstGeom>
        </p:spPr>
      </p:pic>
    </p:spTree>
    <p:extLst>
      <p:ext uri="{BB962C8B-B14F-4D97-AF65-F5344CB8AC3E}">
        <p14:creationId xmlns:p14="http://schemas.microsoft.com/office/powerpoint/2010/main" val="14211636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p:sp>
      <p:pic>
        <p:nvPicPr>
          <p:cNvPr id="4" name="图片 3"/>
          <p:cNvPicPr>
            <a:picLocks noChangeAspect="1"/>
          </p:cNvPicPr>
          <p:nvPr/>
        </p:nvPicPr>
        <p:blipFill>
          <a:blip r:embed="rId2"/>
          <a:stretch>
            <a:fillRect/>
          </a:stretch>
        </p:blipFill>
        <p:spPr>
          <a:xfrm>
            <a:off x="44942" y="620688"/>
            <a:ext cx="9054115" cy="5589240"/>
          </a:xfrm>
          <a:prstGeom prst="rect">
            <a:avLst/>
          </a:prstGeom>
        </p:spPr>
      </p:pic>
    </p:spTree>
    <p:extLst>
      <p:ext uri="{BB962C8B-B14F-4D97-AF65-F5344CB8AC3E}">
        <p14:creationId xmlns:p14="http://schemas.microsoft.com/office/powerpoint/2010/main" val="2724427683"/>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图片占位符 1"/>
          <p:cNvSpPr>
            <a:spLocks noGrp="1"/>
          </p:cNvSpPr>
          <p:nvPr>
            <p:ph type="pic" sz="quarter" idx="10"/>
          </p:nvPr>
        </p:nvSpPr>
        <p:spPr/>
      </p:sp>
      <p:pic>
        <p:nvPicPr>
          <p:cNvPr id="5" name="图片 4"/>
          <p:cNvPicPr>
            <a:picLocks noChangeAspect="1"/>
          </p:cNvPicPr>
          <p:nvPr/>
        </p:nvPicPr>
        <p:blipFill>
          <a:blip r:embed="rId2"/>
          <a:stretch>
            <a:fillRect/>
          </a:stretch>
        </p:blipFill>
        <p:spPr>
          <a:xfrm>
            <a:off x="0" y="476672"/>
            <a:ext cx="9063407" cy="5800812"/>
          </a:xfrm>
          <a:prstGeom prst="rect">
            <a:avLst/>
          </a:prstGeom>
        </p:spPr>
      </p:pic>
    </p:spTree>
    <p:extLst>
      <p:ext uri="{BB962C8B-B14F-4D97-AF65-F5344CB8AC3E}">
        <p14:creationId xmlns:p14="http://schemas.microsoft.com/office/powerpoint/2010/main" val="167693625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2"/>
          <a:stretch>
            <a:fillRect/>
          </a:stretch>
        </p:blipFill>
        <p:spPr>
          <a:xfrm>
            <a:off x="899592" y="620688"/>
            <a:ext cx="6480720" cy="5760640"/>
          </a:xfrm>
          <a:prstGeom prst="rect">
            <a:avLst/>
          </a:prstGeom>
        </p:spPr>
      </p:pic>
    </p:spTree>
    <p:extLst>
      <p:ext uri="{BB962C8B-B14F-4D97-AF65-F5344CB8AC3E}">
        <p14:creationId xmlns:p14="http://schemas.microsoft.com/office/powerpoint/2010/main" val="28732630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9699"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588"/>
            <a:ext cx="8197627" cy="6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64694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9700"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260648"/>
            <a:ext cx="6341360" cy="61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0354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70" name="Picture 22" descr="https://timgsa.baidu.com/timg?image&amp;quality=80&amp;size=b9999_10000&amp;sec=1606362367186&amp;di=a14f6bec71fc00e07da01651daec7e7a&amp;imgtype=0&amp;src=http%3A%2F%2Fwww.scipaper.net%2Fuploadfile%2F2019%2F0428%2F2019042802405777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39147"/>
            <a:ext cx="6741368" cy="67413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5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970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483468"/>
            <a:ext cx="6912768" cy="635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67355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9702" name="图片 10">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544" y="620688"/>
            <a:ext cx="8132103" cy="554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71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文本框 4"/>
          <p:cNvSpPr txBox="1">
            <a:spLocks noChangeArrowheads="1"/>
          </p:cNvSpPr>
          <p:nvPr/>
        </p:nvSpPr>
        <p:spPr bwMode="auto">
          <a:xfrm>
            <a:off x="1547813" y="6092825"/>
            <a:ext cx="6696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宋体" panose="02010600030101010101" pitchFamily="2" charset="-122"/>
              </a:defRPr>
            </a:lvl1pPr>
            <a:lvl2pPr marL="742950" indent="-285750">
              <a:defRPr>
                <a:solidFill>
                  <a:schemeClr val="tx1"/>
                </a:solidFill>
                <a:latin typeface="Verdana" panose="020B0604030504040204" pitchFamily="34" charset="0"/>
                <a:ea typeface="宋体" panose="02010600030101010101" pitchFamily="2" charset="-122"/>
              </a:defRPr>
            </a:lvl2pPr>
            <a:lvl3pPr marL="1143000" indent="-228600">
              <a:defRPr>
                <a:solidFill>
                  <a:schemeClr val="tx1"/>
                </a:solidFill>
                <a:latin typeface="Verdana" panose="020B0604030504040204" pitchFamily="34" charset="0"/>
                <a:ea typeface="宋体" panose="02010600030101010101" pitchFamily="2" charset="-122"/>
              </a:defRPr>
            </a:lvl3pPr>
            <a:lvl4pPr marL="1600200" indent="-228600">
              <a:defRPr>
                <a:solidFill>
                  <a:schemeClr val="tx1"/>
                </a:solidFill>
                <a:latin typeface="Verdana" panose="020B0604030504040204" pitchFamily="34" charset="0"/>
                <a:ea typeface="宋体" panose="02010600030101010101" pitchFamily="2" charset="-122"/>
              </a:defRPr>
            </a:lvl4pPr>
            <a:lvl5pPr marL="2057400" indent="-228600">
              <a:defRPr>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r>
              <a:rPr lang="zh-CN" altLang="en-US" sz="2400"/>
              <a:t>中国散裂中子源（</a:t>
            </a:r>
            <a:r>
              <a:rPr lang="en-US" altLang="zh-CN" sz="2400">
                <a:latin typeface="Times New Roman" panose="02020603050405020304" pitchFamily="18" charset="0"/>
                <a:cs typeface="Times New Roman" panose="02020603050405020304" pitchFamily="18" charset="0"/>
              </a:rPr>
              <a:t>CSNS</a:t>
            </a:r>
            <a:r>
              <a:rPr lang="zh-CN" altLang="en-US" sz="2400"/>
              <a:t>）</a:t>
            </a:r>
            <a:r>
              <a:rPr lang="zh-CN" altLang="en-US" sz="2400" b="1"/>
              <a:t>，东莞，</a:t>
            </a:r>
            <a:r>
              <a:rPr lang="en-US" altLang="zh-CN" sz="2400">
                <a:latin typeface="Times New Roman" panose="02020603050405020304" pitchFamily="18" charset="0"/>
                <a:cs typeface="Times New Roman" panose="02020603050405020304" pitchFamily="18" charset="0"/>
              </a:rPr>
              <a:t>2018</a:t>
            </a:r>
            <a:endParaRPr lang="zh-CN" altLang="en-US" sz="2400">
              <a:latin typeface="Times New Roman" panose="02020603050405020304" pitchFamily="18" charset="0"/>
              <a:cs typeface="Times New Roman" panose="02020603050405020304" pitchFamily="18" charset="0"/>
            </a:endParaRPr>
          </a:p>
        </p:txBody>
      </p:sp>
      <p:pic>
        <p:nvPicPr>
          <p:cNvPr id="34819"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20713"/>
            <a:ext cx="866457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409"/>
            <a:ext cx="9144000" cy="6615181"/>
          </a:xfrm>
          <a:prstGeom prst="rect">
            <a:avLst/>
          </a:prstGeom>
        </p:spPr>
      </p:pic>
    </p:spTree>
    <p:extLst>
      <p:ext uri="{BB962C8B-B14F-4D97-AF65-F5344CB8AC3E}">
        <p14:creationId xmlns:p14="http://schemas.microsoft.com/office/powerpoint/2010/main" val="223109395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p:txBody>
          <a:bodyPr/>
          <a:lstStyle/>
          <a:p>
            <a:r>
              <a:rPr lang="zh-CN" altLang="zh-CN"/>
              <a:t>小龙虾的翻身仗</a:t>
            </a:r>
          </a:p>
        </p:txBody>
      </p:sp>
      <p:sp>
        <p:nvSpPr>
          <p:cNvPr id="3" name="副标题 2"/>
          <p:cNvSpPr>
            <a:spLocks noGrp="1"/>
          </p:cNvSpPr>
          <p:nvPr>
            <p:ph type="subTitle" idx="1"/>
            <p:custDataLst>
              <p:tags r:id="rId3"/>
            </p:custDataLst>
          </p:nvPr>
        </p:nvSpPr>
        <p:spPr/>
        <p:txBody>
          <a:bodyPr/>
          <a:lstStyle/>
          <a:p>
            <a:r>
              <a:rPr lang="en-US" altLang="zh-CN"/>
              <a:t>--</a:t>
            </a:r>
            <a:r>
              <a:rPr lang="zh-CN" altLang="en-US"/>
              <a:t>龙虾眼X射线望远镜</a:t>
            </a:r>
          </a:p>
        </p:txBody>
      </p:sp>
      <p:pic>
        <p:nvPicPr>
          <p:cNvPr id="4" name="图片 3"/>
          <p:cNvPicPr>
            <a:picLocks noChangeAspect="1"/>
          </p:cNvPicPr>
          <p:nvPr/>
        </p:nvPicPr>
        <p:blipFill>
          <a:blip r:embed="rId5"/>
          <a:stretch>
            <a:fillRect/>
          </a:stretch>
        </p:blipFill>
        <p:spPr>
          <a:xfrm>
            <a:off x="7347109" y="2960370"/>
            <a:ext cx="1796891" cy="3040380"/>
          </a:xfrm>
          <a:prstGeom prst="rect">
            <a:avLst/>
          </a:prstGeom>
        </p:spPr>
      </p:pic>
    </p:spTree>
    <p:custDataLst>
      <p:tags r:id="rId1"/>
    </p:custDataLst>
    <p:extLst>
      <p:ext uri="{BB962C8B-B14F-4D97-AF65-F5344CB8AC3E}">
        <p14:creationId xmlns:p14="http://schemas.microsoft.com/office/powerpoint/2010/main" val="4218176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13"/>
          <p:cNvCxnSpPr>
            <a:cxnSpLocks noChangeShapeType="1"/>
          </p:cNvCxnSpPr>
          <p:nvPr/>
        </p:nvCxnSpPr>
        <p:spPr bwMode="auto">
          <a:xfrm flipV="1">
            <a:off x="-7620" y="1382554"/>
            <a:ext cx="2406491" cy="20479"/>
          </a:xfrm>
          <a:prstGeom prst="line">
            <a:avLst/>
          </a:prstGeom>
          <a:noFill/>
          <a:ln w="25400">
            <a:solidFill>
              <a:srgbClr val="326482"/>
            </a:solidFill>
            <a:round/>
          </a:ln>
        </p:spPr>
      </p:cxnSp>
      <p:sp>
        <p:nvSpPr>
          <p:cNvPr id="5" name="文本框 4"/>
          <p:cNvSpPr txBox="1"/>
          <p:nvPr/>
        </p:nvSpPr>
        <p:spPr>
          <a:xfrm>
            <a:off x="-7620" y="944880"/>
            <a:ext cx="2410301" cy="461665"/>
          </a:xfrm>
          <a:prstGeom prst="rect">
            <a:avLst/>
          </a:prstGeom>
          <a:noFill/>
        </p:spPr>
        <p:txBody>
          <a:bodyPr wrap="square" rtlCol="0">
            <a:spAutoFit/>
          </a:bodyPr>
          <a:lstStyle/>
          <a:p>
            <a:pPr defTabSz="685800" eaLnBrk="1" fontAlgn="auto" hangingPunct="1">
              <a:spcBef>
                <a:spcPts val="0"/>
              </a:spcBef>
              <a:spcAft>
                <a:spcPts val="0"/>
              </a:spcAft>
            </a:pPr>
            <a:r>
              <a:rPr lang="zh-CN" altLang="en-US" sz="2400">
                <a:solidFill>
                  <a:prstClr val="black"/>
                </a:solidFill>
                <a:latin typeface="宋体" panose="02010600030101010101" pitchFamily="2" charset="-122"/>
              </a:rPr>
              <a:t>设计与规划</a:t>
            </a:r>
          </a:p>
        </p:txBody>
      </p:sp>
      <p:graphicFrame>
        <p:nvGraphicFramePr>
          <p:cNvPr id="8" name="表格 7"/>
          <p:cNvGraphicFramePr/>
          <p:nvPr>
            <p:custDataLst>
              <p:tags r:id="rId1"/>
            </p:custDataLst>
          </p:nvPr>
        </p:nvGraphicFramePr>
        <p:xfrm>
          <a:off x="380048" y="1539240"/>
          <a:ext cx="8382000" cy="4150518"/>
        </p:xfrm>
        <a:graphic>
          <a:graphicData uri="http://schemas.openxmlformats.org/drawingml/2006/table">
            <a:tbl>
              <a:tblPr firstRow="1" bandRow="1">
                <a:tableStyleId>{5C22544A-7EE6-4342-B048-85BDC9FD1C3A}</a:tableStyleId>
              </a:tblPr>
              <a:tblGrid>
                <a:gridCol w="1348264">
                  <a:extLst>
                    <a:ext uri="{9D8B030D-6E8A-4147-A177-3AD203B41FA5}">
                      <a16:colId xmlns:a16="http://schemas.microsoft.com/office/drawing/2014/main" val="20000"/>
                    </a:ext>
                  </a:extLst>
                </a:gridCol>
                <a:gridCol w="3541871">
                  <a:extLst>
                    <a:ext uri="{9D8B030D-6E8A-4147-A177-3AD203B41FA5}">
                      <a16:colId xmlns:a16="http://schemas.microsoft.com/office/drawing/2014/main" val="20001"/>
                    </a:ext>
                  </a:extLst>
                </a:gridCol>
                <a:gridCol w="3491865">
                  <a:extLst>
                    <a:ext uri="{9D8B030D-6E8A-4147-A177-3AD203B41FA5}">
                      <a16:colId xmlns:a16="http://schemas.microsoft.com/office/drawing/2014/main" val="20002"/>
                    </a:ext>
                  </a:extLst>
                </a:gridCol>
              </a:tblGrid>
              <a:tr h="543401">
                <a:tc>
                  <a:txBody>
                    <a:bodyPr/>
                    <a:lstStyle/>
                    <a:p>
                      <a:pPr>
                        <a:buNone/>
                      </a:pPr>
                      <a:endParaRPr lang="zh-CN" altLang="en-US" sz="1000">
                        <a:solidFill>
                          <a:srgbClr val="848587"/>
                        </a:solidFill>
                      </a:endParaRPr>
                    </a:p>
                  </a:txBody>
                  <a:tcPr marL="68580" marR="68580" marT="34290" marB="34290">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solidFill>
                      <a:srgbClr val="FFFFFF"/>
                    </a:solidFill>
                  </a:tcPr>
                </a:tc>
                <a:tc>
                  <a:txBody>
                    <a:bodyPr/>
                    <a:lstStyle/>
                    <a:p>
                      <a:pPr>
                        <a:buNone/>
                      </a:pPr>
                      <a:r>
                        <a:rPr lang="zh-CN" altLang="en-US" sz="1500">
                          <a:solidFill>
                            <a:schemeClr val="tx1"/>
                          </a:solidFill>
                        </a:rPr>
                        <a:t>①</a:t>
                      </a:r>
                      <a:r>
                        <a:rPr lang="zh-CN" altLang="en-US" sz="1500" b="0">
                          <a:solidFill>
                            <a:schemeClr val="tx1"/>
                          </a:solidFill>
                          <a:latin typeface="宋体" panose="02010600030101010101" pitchFamily="2" charset="-122"/>
                          <a:ea typeface="宋体" panose="02010600030101010101" pitchFamily="2" charset="-122"/>
                        </a:rPr>
                        <a:t>没有理工科知识背景的文科生与社会人士</a:t>
                      </a:r>
                    </a:p>
                  </a:txBody>
                  <a:tcPr marL="68580" marR="68580" marT="34290" marB="34290">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solidFill>
                      <a:srgbClr val="FFFFFF"/>
                    </a:solidFill>
                  </a:tcPr>
                </a:tc>
                <a:tc>
                  <a:txBody>
                    <a:bodyPr/>
                    <a:lstStyle/>
                    <a:p>
                      <a:pPr algn="ctr">
                        <a:buNone/>
                      </a:pPr>
                      <a:r>
                        <a:rPr lang="zh-CN" altLang="en-US" sz="2100" b="0">
                          <a:solidFill>
                            <a:schemeClr val="tx1"/>
                          </a:solidFill>
                          <a:latin typeface="宋体" panose="02010600030101010101" pitchFamily="2" charset="-122"/>
                          <a:ea typeface="宋体" panose="02010600030101010101" pitchFamily="2" charset="-122"/>
                        </a:rPr>
                        <a:t>②中学生</a:t>
                      </a:r>
                    </a:p>
                  </a:txBody>
                  <a:tcPr marL="68580" marR="68580" marT="34290" marB="34290">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solidFill>
                      <a:srgbClr val="FFFFFF"/>
                    </a:solidFill>
                  </a:tcPr>
                </a:tc>
                <a:extLst>
                  <a:ext uri="{0D108BD9-81ED-4DB2-BD59-A6C34878D82A}">
                    <a16:rowId xmlns:a16="http://schemas.microsoft.com/office/drawing/2014/main" val="10000"/>
                  </a:ext>
                </a:extLst>
              </a:tr>
              <a:tr h="1269206">
                <a:tc>
                  <a:txBody>
                    <a:bodyPr/>
                    <a:lstStyle/>
                    <a:p>
                      <a:pPr>
                        <a:buNone/>
                      </a:pPr>
                      <a:r>
                        <a:rPr lang="zh-CN" altLang="en-US" sz="1000">
                          <a:solidFill>
                            <a:srgbClr val="404040"/>
                          </a:solidFill>
                        </a:rPr>
                        <a:t>人力资源</a:t>
                      </a:r>
                    </a:p>
                  </a:txBody>
                  <a:tcPr marL="68580" marR="68580" marT="34290" marB="34290">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solidFill>
                      <a:srgbClr val="FFFFFF"/>
                    </a:solidFill>
                  </a:tcPr>
                </a:tc>
                <a:tc>
                  <a:txBody>
                    <a:bodyPr/>
                    <a:lstStyle/>
                    <a:p>
                      <a:pPr>
                        <a:buNone/>
                      </a:pPr>
                      <a:endParaRPr lang="zh-CN" altLang="en-US" sz="1400">
                        <a:solidFill>
                          <a:srgbClr val="404040"/>
                        </a:solidFill>
                        <a:latin typeface="宋体" panose="02010600030101010101" pitchFamily="2" charset="-122"/>
                        <a:ea typeface="宋体" panose="02010600030101010101" pitchFamily="2" charset="-122"/>
                      </a:endParaRPr>
                    </a:p>
                  </a:txBody>
                  <a:tcPr marL="68580" marR="68580" marT="34290" marB="34290">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solidFill>
                      <a:srgbClr val="FFFFFF"/>
                    </a:solidFill>
                  </a:tcPr>
                </a:tc>
                <a:tc>
                  <a:txBody>
                    <a:bodyPr/>
                    <a:lstStyle/>
                    <a:p>
                      <a:pPr>
                        <a:buNone/>
                      </a:pPr>
                      <a:endParaRPr lang="zh-CN" altLang="en-US" sz="1400">
                        <a:solidFill>
                          <a:srgbClr val="404040"/>
                        </a:solidFill>
                        <a:latin typeface="宋体" panose="02010600030101010101" pitchFamily="2" charset="-122"/>
                        <a:ea typeface="宋体" panose="02010600030101010101" pitchFamily="2" charset="-122"/>
                        <a:cs typeface="宋体" panose="02010600030101010101" pitchFamily="2" charset="-122"/>
                      </a:endParaRPr>
                    </a:p>
                  </a:txBody>
                  <a:tcPr marL="68580" marR="68580" marT="34290" marB="34290">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solidFill>
                      <a:srgbClr val="FFFFFF"/>
                    </a:solidFill>
                  </a:tcPr>
                </a:tc>
                <a:extLst>
                  <a:ext uri="{0D108BD9-81ED-4DB2-BD59-A6C34878D82A}">
                    <a16:rowId xmlns:a16="http://schemas.microsoft.com/office/drawing/2014/main" val="10001"/>
                  </a:ext>
                </a:extLst>
              </a:tr>
              <a:tr h="1127760">
                <a:tc>
                  <a:txBody>
                    <a:bodyPr/>
                    <a:lstStyle/>
                    <a:p>
                      <a:pPr>
                        <a:buNone/>
                      </a:pPr>
                      <a:r>
                        <a:rPr lang="zh-CN" altLang="en-US" sz="1000">
                          <a:solidFill>
                            <a:srgbClr val="404040"/>
                          </a:solidFill>
                        </a:rPr>
                        <a:t>实物资源</a:t>
                      </a:r>
                    </a:p>
                  </a:txBody>
                  <a:tcPr marL="68580" marR="68580" marT="34290" marB="34290">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c gridSpan="2">
                  <a:txBody>
                    <a:bodyPr/>
                    <a:lstStyle/>
                    <a:p>
                      <a:pPr>
                        <a:buNone/>
                      </a:pPr>
                      <a:endParaRPr lang="zh-CN" altLang="en-US" sz="1400">
                        <a:solidFill>
                          <a:srgbClr val="404040"/>
                        </a:solidFill>
                        <a:latin typeface="宋体" panose="02010600030101010101" pitchFamily="2" charset="-122"/>
                        <a:ea typeface="宋体" panose="02010600030101010101" pitchFamily="2" charset="-122"/>
                      </a:endParaRPr>
                    </a:p>
                  </a:txBody>
                  <a:tcPr marL="68580" marR="68580" marT="34290" marB="34290">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c hMerge="1">
                  <a:txBody>
                    <a:bodyPr/>
                    <a:lstStyle/>
                    <a:p>
                      <a:endParaRPr lang="zh-CN"/>
                    </a:p>
                  </a:txBody>
                  <a:tcP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extLst>
                  <a:ext uri="{0D108BD9-81ED-4DB2-BD59-A6C34878D82A}">
                    <a16:rowId xmlns:a16="http://schemas.microsoft.com/office/drawing/2014/main" val="10002"/>
                  </a:ext>
                </a:extLst>
              </a:tr>
              <a:tr h="1210151">
                <a:tc>
                  <a:txBody>
                    <a:bodyPr/>
                    <a:lstStyle/>
                    <a:p>
                      <a:pPr>
                        <a:buNone/>
                      </a:pPr>
                      <a:r>
                        <a:rPr lang="zh-CN" altLang="en-US" sz="1000">
                          <a:solidFill>
                            <a:srgbClr val="404040"/>
                          </a:solidFill>
                        </a:rPr>
                        <a:t>虚拟资源</a:t>
                      </a:r>
                    </a:p>
                  </a:txBody>
                  <a:tcPr marL="68580" marR="68580" marT="34290" marB="34290">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solidFill>
                      <a:srgbClr val="FFFFFF"/>
                    </a:solidFill>
                  </a:tcPr>
                </a:tc>
                <a:tc gridSpan="2">
                  <a:txBody>
                    <a:bodyPr/>
                    <a:lstStyle/>
                    <a:p>
                      <a:pPr>
                        <a:buNone/>
                      </a:pPr>
                      <a:endParaRPr lang="zh-CN" altLang="en-US" sz="1000">
                        <a:solidFill>
                          <a:srgbClr val="404040"/>
                        </a:solidFill>
                      </a:endParaRPr>
                    </a:p>
                  </a:txBody>
                  <a:tcPr marL="68580" marR="68580" marT="34290" marB="34290">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solidFill>
                      <a:srgbClr val="FFFFFF"/>
                    </a:solidFill>
                  </a:tcPr>
                </a:tc>
                <a:tc hMerge="1">
                  <a:txBody>
                    <a:bodyPr/>
                    <a:lstStyle/>
                    <a:p>
                      <a:endParaRPr lang="zh-CN"/>
                    </a:p>
                  </a:txBody>
                  <a:tcPr>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solidFill>
                      <a:srgbClr val="FFFFFF"/>
                    </a:solidFill>
                  </a:tcPr>
                </a:tc>
                <a:extLst>
                  <a:ext uri="{0D108BD9-81ED-4DB2-BD59-A6C34878D82A}">
                    <a16:rowId xmlns:a16="http://schemas.microsoft.com/office/drawing/2014/main" val="10003"/>
                  </a:ext>
                </a:extLst>
              </a:tr>
            </a:tbl>
          </a:graphicData>
        </a:graphic>
      </p:graphicFrame>
      <p:grpSp>
        <p:nvGrpSpPr>
          <p:cNvPr id="4" name="组合 3"/>
          <p:cNvGrpSpPr/>
          <p:nvPr/>
        </p:nvGrpSpPr>
        <p:grpSpPr>
          <a:xfrm>
            <a:off x="1859281" y="4586287"/>
            <a:ext cx="3187541" cy="1056430"/>
            <a:chOff x="2529" y="7600"/>
            <a:chExt cx="7897" cy="2787"/>
          </a:xfrm>
        </p:grpSpPr>
        <p:pic>
          <p:nvPicPr>
            <p:cNvPr id="2" name="图片 1"/>
            <p:cNvPicPr>
              <a:picLocks noChangeAspect="1"/>
            </p:cNvPicPr>
            <p:nvPr/>
          </p:nvPicPr>
          <p:blipFill>
            <a:blip r:embed="rId3"/>
            <a:stretch>
              <a:fillRect/>
            </a:stretch>
          </p:blipFill>
          <p:spPr>
            <a:xfrm>
              <a:off x="2529" y="7600"/>
              <a:ext cx="5487" cy="2646"/>
            </a:xfrm>
            <a:prstGeom prst="rect">
              <a:avLst/>
            </a:prstGeom>
          </p:spPr>
        </p:pic>
        <p:sp>
          <p:nvSpPr>
            <p:cNvPr id="3" name="文本框 2"/>
            <p:cNvSpPr txBox="1"/>
            <p:nvPr/>
          </p:nvSpPr>
          <p:spPr>
            <a:xfrm>
              <a:off x="8246" y="8317"/>
              <a:ext cx="2180" cy="2070"/>
            </a:xfrm>
            <a:prstGeom prst="rect">
              <a:avLst/>
            </a:prstGeom>
            <a:noFill/>
          </p:spPr>
          <p:txBody>
            <a:bodyPr wrap="square" rtlCol="0">
              <a:spAutoFit/>
            </a:bodyPr>
            <a:lstStyle/>
            <a:p>
              <a:pPr defTabSz="685800" eaLnBrk="1" fontAlgn="auto" hangingPunct="1">
                <a:spcBef>
                  <a:spcPts val="0"/>
                </a:spcBef>
                <a:spcAft>
                  <a:spcPts val="0"/>
                </a:spcAft>
              </a:pPr>
              <a:r>
                <a:rPr lang="zh-CN" altLang="en-US" sz="750">
                  <a:solidFill>
                    <a:prstClr val="black"/>
                  </a:solidFill>
                  <a:latin typeface="Times New Roman" panose="02020603050405020304" charset="0"/>
                  <a:ea typeface="等线" panose="02010600030101010101" pitchFamily="2" charset="-122"/>
                  <a:cs typeface="Times New Roman" panose="02020603050405020304" charset="0"/>
                </a:rPr>
                <a:t>图源：</a:t>
              </a:r>
              <a:r>
                <a:rPr lang="en-US" altLang="zh-CN" sz="750">
                  <a:solidFill>
                    <a:prstClr val="black"/>
                  </a:solidFill>
                  <a:latin typeface="Times New Roman" panose="02020603050405020304" charset="0"/>
                  <a:ea typeface="等线" panose="02010600030101010101" pitchFamily="2" charset="-122"/>
                  <a:cs typeface="Times New Roman" panose="02020603050405020304" charset="0"/>
                </a:rPr>
                <a:t>B</a:t>
              </a:r>
              <a:r>
                <a:rPr lang="zh-CN" altLang="en-US" sz="750">
                  <a:solidFill>
                    <a:prstClr val="black"/>
                  </a:solidFill>
                  <a:latin typeface="Times New Roman" panose="02020603050405020304" charset="0"/>
                  <a:ea typeface="等线" panose="02010600030101010101" pitchFamily="2" charset="-122"/>
                  <a:cs typeface="Times New Roman" panose="02020603050405020304" charset="0"/>
                </a:rPr>
                <a:t>站https://search.bilibili.com/upuser?keyword=%E4%B8%AD%E7%A7%91：</a:t>
              </a:r>
            </a:p>
          </p:txBody>
        </p:sp>
      </p:grpSp>
      <p:grpSp>
        <p:nvGrpSpPr>
          <p:cNvPr id="12" name="组合 11"/>
          <p:cNvGrpSpPr/>
          <p:nvPr/>
        </p:nvGrpSpPr>
        <p:grpSpPr>
          <a:xfrm>
            <a:off x="5648325" y="4521042"/>
            <a:ext cx="2791778" cy="1132999"/>
            <a:chOff x="3117" y="7664"/>
            <a:chExt cx="5243" cy="2582"/>
          </a:xfrm>
        </p:grpSpPr>
        <p:pic>
          <p:nvPicPr>
            <p:cNvPr id="10" name="图片 9"/>
            <p:cNvPicPr>
              <a:picLocks noChangeAspect="1"/>
            </p:cNvPicPr>
            <p:nvPr/>
          </p:nvPicPr>
          <p:blipFill>
            <a:blip r:embed="rId4"/>
            <a:stretch>
              <a:fillRect/>
            </a:stretch>
          </p:blipFill>
          <p:spPr>
            <a:xfrm>
              <a:off x="3117" y="7664"/>
              <a:ext cx="3012" cy="2582"/>
            </a:xfrm>
            <a:prstGeom prst="rect">
              <a:avLst/>
            </a:prstGeom>
          </p:spPr>
        </p:pic>
        <p:sp>
          <p:nvSpPr>
            <p:cNvPr id="11" name="文本框 10"/>
            <p:cNvSpPr txBox="1"/>
            <p:nvPr/>
          </p:nvSpPr>
          <p:spPr>
            <a:xfrm>
              <a:off x="6582" y="8730"/>
              <a:ext cx="1778" cy="473"/>
            </a:xfrm>
            <a:prstGeom prst="rect">
              <a:avLst/>
            </a:prstGeom>
            <a:noFill/>
          </p:spPr>
          <p:txBody>
            <a:bodyPr wrap="square" rtlCol="0">
              <a:spAutoFit/>
            </a:bodyPr>
            <a:lstStyle/>
            <a:p>
              <a:pPr defTabSz="685800" eaLnBrk="1" fontAlgn="auto" hangingPunct="1">
                <a:spcBef>
                  <a:spcPts val="0"/>
                </a:spcBef>
                <a:spcAft>
                  <a:spcPts val="0"/>
                </a:spcAft>
              </a:pPr>
              <a:r>
                <a:rPr lang="zh-CN" altLang="en-US" sz="750">
                  <a:solidFill>
                    <a:prstClr val="black"/>
                  </a:solidFill>
                  <a:latin typeface="宋体" panose="02010600030101010101" pitchFamily="2" charset="-122"/>
                  <a:cs typeface="宋体" panose="02010600030101010101" pitchFamily="2" charset="-122"/>
                </a:rPr>
                <a:t>图源：抖音</a:t>
              </a:r>
              <a:r>
                <a:rPr lang="en-US" altLang="zh-CN" sz="750">
                  <a:solidFill>
                    <a:prstClr val="black"/>
                  </a:solidFill>
                  <a:latin typeface="宋体" panose="02010600030101010101" pitchFamily="2" charset="-122"/>
                  <a:cs typeface="宋体" panose="02010600030101010101" pitchFamily="2" charset="-122"/>
                </a:rPr>
                <a:t>APP</a:t>
              </a:r>
            </a:p>
          </p:txBody>
        </p:sp>
      </p:grpSp>
      <p:sp>
        <p:nvSpPr>
          <p:cNvPr id="9" name="文本框 8"/>
          <p:cNvSpPr txBox="1"/>
          <p:nvPr/>
        </p:nvSpPr>
        <p:spPr>
          <a:xfrm>
            <a:off x="1790700" y="2163604"/>
            <a:ext cx="3308985" cy="1131079"/>
          </a:xfrm>
          <a:prstGeom prst="rect">
            <a:avLst/>
          </a:prstGeom>
          <a:noFill/>
        </p:spPr>
        <p:txBody>
          <a:bodyPr wrap="square" rtlCol="0">
            <a:spAutoFit/>
          </a:bodyPr>
          <a:lstStyle/>
          <a:p>
            <a:pPr defTabSz="685800" eaLnBrk="1" fontAlgn="auto" hangingPunct="1">
              <a:spcBef>
                <a:spcPts val="0"/>
              </a:spcBef>
              <a:spcAft>
                <a:spcPts val="0"/>
              </a:spcAft>
            </a:pPr>
            <a:r>
              <a:rPr lang="zh-CN" altLang="en-US" sz="1350">
                <a:solidFill>
                  <a:srgbClr val="404040"/>
                </a:solidFill>
                <a:latin typeface="宋体" panose="02010600030101010101" pitchFamily="2" charset="-122"/>
                <a:sym typeface="+mn-ea"/>
              </a:rPr>
              <a:t>科技馆从业人员对馆内的展品展项的展示目的，演示中展示的科学技术原理都十分熟悉，并且在接待公众中了解观众的需求，可以借助现有人员开展时域天文学主题专项活动，</a:t>
            </a:r>
            <a:r>
              <a:rPr lang="zh-CN" altLang="en-US" sz="1350" b="1" u="sng">
                <a:solidFill>
                  <a:srgbClr val="004D72"/>
                </a:solidFill>
                <a:latin typeface="宋体" panose="02010600030101010101" pitchFamily="2" charset="-122"/>
                <a:sym typeface="+mn-ea"/>
              </a:rPr>
              <a:t>将科技馆，天文馆的资源动起来</a:t>
            </a:r>
            <a:r>
              <a:rPr lang="zh-CN" altLang="en-US" sz="1350">
                <a:solidFill>
                  <a:srgbClr val="404040"/>
                </a:solidFill>
                <a:latin typeface="宋体" panose="02010600030101010101" pitchFamily="2" charset="-122"/>
                <a:sym typeface="+mn-ea"/>
              </a:rPr>
              <a:t>。</a:t>
            </a:r>
            <a:endParaRPr lang="zh-CN" altLang="en-US" sz="1350">
              <a:solidFill>
                <a:prstClr val="black"/>
              </a:solidFill>
              <a:latin typeface="Calibri"/>
              <a:ea typeface="等线" panose="02010600030101010101" pitchFamily="2" charset="-122"/>
            </a:endParaRPr>
          </a:p>
        </p:txBody>
      </p:sp>
      <p:sp>
        <p:nvSpPr>
          <p:cNvPr id="13" name="文本框 12"/>
          <p:cNvSpPr txBox="1"/>
          <p:nvPr/>
        </p:nvSpPr>
        <p:spPr>
          <a:xfrm>
            <a:off x="5243513" y="2059782"/>
            <a:ext cx="3626644" cy="1338828"/>
          </a:xfrm>
          <a:prstGeom prst="rect">
            <a:avLst/>
          </a:prstGeom>
          <a:noFill/>
        </p:spPr>
        <p:txBody>
          <a:bodyPr wrap="square" rtlCol="0">
            <a:spAutoFit/>
          </a:bodyPr>
          <a:lstStyle/>
          <a:p>
            <a:pPr defTabSz="685800" eaLnBrk="1" fontAlgn="auto" hangingPunct="1">
              <a:spcBef>
                <a:spcPts val="0"/>
              </a:spcBef>
              <a:spcAft>
                <a:spcPts val="0"/>
              </a:spcAft>
            </a:pPr>
            <a:r>
              <a:rPr lang="zh-CN" altLang="en-US" sz="1350">
                <a:solidFill>
                  <a:prstClr val="black"/>
                </a:solidFill>
                <a:latin typeface="宋体" panose="02010600030101010101" pitchFamily="2" charset="-122"/>
                <a:cs typeface="宋体" panose="02010600030101010101" pitchFamily="2" charset="-122"/>
              </a:rPr>
              <a:t>依托</a:t>
            </a:r>
            <a:r>
              <a:rPr lang="zh-CN" altLang="en-US" sz="1350" b="1" u="sng">
                <a:solidFill>
                  <a:srgbClr val="004D72"/>
                </a:solidFill>
                <a:latin typeface="宋体" panose="02010600030101010101" pitchFamily="2" charset="-122"/>
                <a:cs typeface="宋体" panose="02010600030101010101" pitchFamily="2" charset="-122"/>
              </a:rPr>
              <a:t>各地教育部门和中学</a:t>
            </a:r>
            <a:r>
              <a:rPr lang="zh-CN" altLang="en-US" sz="1350">
                <a:solidFill>
                  <a:prstClr val="black"/>
                </a:solidFill>
                <a:latin typeface="宋体" panose="02010600030101010101" pitchFamily="2" charset="-122"/>
                <a:cs typeface="宋体" panose="02010600030101010101" pitchFamily="2" charset="-122"/>
              </a:rPr>
              <a:t>展开，以</a:t>
            </a:r>
            <a:r>
              <a:rPr lang="zh-CN" altLang="en-US" sz="1350" b="1" u="sng">
                <a:solidFill>
                  <a:srgbClr val="004D72"/>
                </a:solidFill>
                <a:latin typeface="宋体" panose="02010600030101010101" pitchFamily="2" charset="-122"/>
                <a:cs typeface="宋体" panose="02010600030101010101" pitchFamily="2" charset="-122"/>
              </a:rPr>
              <a:t>课程标准</a:t>
            </a:r>
            <a:r>
              <a:rPr lang="zh-CN" altLang="en-US" sz="1350">
                <a:solidFill>
                  <a:prstClr val="black"/>
                </a:solidFill>
                <a:latin typeface="宋体" panose="02010600030101010101" pitchFamily="2" charset="-122"/>
                <a:cs typeface="宋体" panose="02010600030101010101" pitchFamily="2" charset="-122"/>
              </a:rPr>
              <a:t>为理论指导，对在职教师和职前教师展开科普培训，使得在物理和地理课程相应章节的教学过程中，</a:t>
            </a:r>
            <a:r>
              <a:rPr lang="zh-CN" altLang="en-US" sz="1350" b="1" u="sng">
                <a:solidFill>
                  <a:srgbClr val="004D72"/>
                </a:solidFill>
                <a:latin typeface="宋体" panose="02010600030101010101" pitchFamily="2" charset="-122"/>
                <a:cs typeface="宋体" panose="02010600030101010101" pitchFamily="2" charset="-122"/>
              </a:rPr>
              <a:t>穿插</a:t>
            </a:r>
            <a:r>
              <a:rPr lang="en-US" altLang="zh-CN" sz="1350" b="1" u="sng">
                <a:solidFill>
                  <a:srgbClr val="004D72"/>
                </a:solidFill>
                <a:latin typeface="宋体" panose="02010600030101010101" pitchFamily="2" charset="-122"/>
                <a:cs typeface="宋体" panose="02010600030101010101" pitchFamily="2" charset="-122"/>
              </a:rPr>
              <a:t>EP</a:t>
            </a:r>
            <a:r>
              <a:rPr lang="zh-CN" altLang="en-US" sz="1350" b="1" u="sng">
                <a:solidFill>
                  <a:srgbClr val="004D72"/>
                </a:solidFill>
                <a:latin typeface="宋体" panose="02010600030101010101" pitchFamily="2" charset="-122"/>
                <a:cs typeface="宋体" panose="02010600030101010101" pitchFamily="2" charset="-122"/>
              </a:rPr>
              <a:t>知识</a:t>
            </a:r>
            <a:r>
              <a:rPr lang="zh-CN" altLang="en-US" sz="1350">
                <a:solidFill>
                  <a:prstClr val="black"/>
                </a:solidFill>
                <a:latin typeface="宋体" panose="02010600030101010101" pitchFamily="2" charset="-122"/>
                <a:cs typeface="宋体" panose="02010600030101010101" pitchFamily="2" charset="-122"/>
              </a:rPr>
              <a:t>和天文学最新进展。</a:t>
            </a:r>
          </a:p>
          <a:p>
            <a:pPr defTabSz="685800" eaLnBrk="1" fontAlgn="auto" hangingPunct="1">
              <a:spcBef>
                <a:spcPts val="0"/>
              </a:spcBef>
              <a:spcAft>
                <a:spcPts val="0"/>
              </a:spcAft>
            </a:pPr>
            <a:r>
              <a:rPr lang="zh-CN" altLang="en-US" sz="1350">
                <a:solidFill>
                  <a:prstClr val="black"/>
                </a:solidFill>
                <a:latin typeface="宋体" panose="02010600030101010101" pitchFamily="2" charset="-122"/>
                <a:cs typeface="宋体" panose="02010600030101010101" pitchFamily="2" charset="-122"/>
              </a:rPr>
              <a:t>邀请专家学者和从事EP建造的工程师，到中学开展</a:t>
            </a:r>
            <a:r>
              <a:rPr lang="zh-CN" altLang="en-US" sz="1350" b="1" u="sng">
                <a:solidFill>
                  <a:srgbClr val="004D72"/>
                </a:solidFill>
                <a:latin typeface="宋体" panose="02010600030101010101" pitchFamily="2" charset="-122"/>
                <a:cs typeface="宋体" panose="02010600030101010101" pitchFamily="2" charset="-122"/>
              </a:rPr>
              <a:t>科普系列讲座</a:t>
            </a:r>
            <a:r>
              <a:rPr lang="zh-CN" altLang="en-US" sz="1350">
                <a:solidFill>
                  <a:prstClr val="black"/>
                </a:solidFill>
                <a:latin typeface="宋体" panose="02010600030101010101" pitchFamily="2" charset="-122"/>
                <a:cs typeface="宋体" panose="02010600030101010101" pitchFamily="2" charset="-122"/>
              </a:rPr>
              <a:t>。提高中学生的科学素养。</a:t>
            </a:r>
          </a:p>
        </p:txBody>
      </p:sp>
      <p:sp>
        <p:nvSpPr>
          <p:cNvPr id="14" name="文本框 13"/>
          <p:cNvSpPr txBox="1"/>
          <p:nvPr/>
        </p:nvSpPr>
        <p:spPr>
          <a:xfrm>
            <a:off x="2046447" y="3374707"/>
            <a:ext cx="6271736" cy="1131079"/>
          </a:xfrm>
          <a:prstGeom prst="rect">
            <a:avLst/>
          </a:prstGeom>
          <a:noFill/>
        </p:spPr>
        <p:txBody>
          <a:bodyPr wrap="square" rtlCol="0">
            <a:spAutoFit/>
          </a:bodyPr>
          <a:lstStyle/>
          <a:p>
            <a:pPr defTabSz="685800" eaLnBrk="1" fontAlgn="auto" hangingPunct="1">
              <a:spcBef>
                <a:spcPts val="0"/>
              </a:spcBef>
              <a:spcAft>
                <a:spcPts val="0"/>
              </a:spcAft>
            </a:pPr>
            <a:r>
              <a:rPr lang="zh-CN" altLang="en-US" sz="1350">
                <a:solidFill>
                  <a:prstClr val="black"/>
                </a:solidFill>
                <a:latin typeface="宋体" panose="02010600030101010101" pitchFamily="2" charset="-122"/>
                <a:cs typeface="宋体" panose="02010600030101010101" pitchFamily="2" charset="-122"/>
              </a:rPr>
              <a:t>依托于现在城市的天文馆或者科技馆等设施，</a:t>
            </a:r>
            <a:r>
              <a:rPr lang="zh-CN" altLang="en-US" sz="1350" b="1" u="sng">
                <a:solidFill>
                  <a:srgbClr val="004D72"/>
                </a:solidFill>
                <a:latin typeface="宋体" panose="02010600030101010101" pitchFamily="2" charset="-122"/>
                <a:cs typeface="宋体" panose="02010600030101010101" pitchFamily="2" charset="-122"/>
              </a:rPr>
              <a:t>设计补充与EP相关的资源包</a:t>
            </a:r>
            <a:r>
              <a:rPr lang="zh-CN" altLang="en-US" sz="1350">
                <a:solidFill>
                  <a:prstClr val="black"/>
                </a:solidFill>
                <a:latin typeface="宋体" panose="02010600030101010101" pitchFamily="2" charset="-122"/>
                <a:cs typeface="宋体" panose="02010600030101010101" pitchFamily="2" charset="-122"/>
              </a:rPr>
              <a:t>，如实物仿造展示，以EP作用和时域天文学为主体，以大众所熟悉的黑洞，超新星的概念知识为载体。并且在科技馆内设计较为开阔的场地，使得参观人员能够更为直接的去触碰感知</a:t>
            </a:r>
            <a:r>
              <a:rPr lang="en-US" altLang="zh-CN" sz="1350">
                <a:solidFill>
                  <a:prstClr val="black"/>
                </a:solidFill>
                <a:latin typeface="宋体" panose="02010600030101010101" pitchFamily="2" charset="-122"/>
                <a:cs typeface="宋体" panose="02010600030101010101" pitchFamily="2" charset="-122"/>
              </a:rPr>
              <a:t>E</a:t>
            </a:r>
            <a:r>
              <a:rPr lang="zh-CN" altLang="en-US" sz="1350">
                <a:solidFill>
                  <a:prstClr val="black"/>
                </a:solidFill>
                <a:latin typeface="宋体" panose="02010600030101010101" pitchFamily="2" charset="-122"/>
                <a:cs typeface="宋体" panose="02010600030101010101" pitchFamily="2" charset="-122"/>
              </a:rPr>
              <a:t>P的作用，时域天文学的进展。</a:t>
            </a:r>
            <a:r>
              <a:rPr lang="zh-CN" altLang="en-US" sz="1350" b="1" u="sng">
                <a:solidFill>
                  <a:srgbClr val="004D72"/>
                </a:solidFill>
                <a:latin typeface="宋体" panose="02010600030101010101" pitchFamily="2" charset="-122"/>
                <a:cs typeface="宋体" panose="02010600030101010101" pitchFamily="2" charset="-122"/>
              </a:rPr>
              <a:t>不仅仅停留在“科技馆进校园”，也可以将相应的教学模具带入科技馆中，让教育更深入的融入科技馆</a:t>
            </a:r>
            <a:r>
              <a:rPr lang="zh-CN" altLang="en-US" sz="1350" u="sng">
                <a:solidFill>
                  <a:prstClr val="black"/>
                </a:solidFill>
                <a:latin typeface="宋体" panose="02010600030101010101" pitchFamily="2" charset="-122"/>
                <a:cs typeface="宋体" panose="02010600030101010101" pitchFamily="2" charset="-122"/>
              </a:rPr>
              <a:t>。</a:t>
            </a:r>
          </a:p>
        </p:txBody>
      </p:sp>
    </p:spTree>
    <p:extLst>
      <p:ext uri="{BB962C8B-B14F-4D97-AF65-F5344CB8AC3E}">
        <p14:creationId xmlns:p14="http://schemas.microsoft.com/office/powerpoint/2010/main" val="23757047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2"/>
          <a:stretch>
            <a:fillRect/>
          </a:stretch>
        </p:blipFill>
        <p:spPr>
          <a:xfrm>
            <a:off x="-1079" y="0"/>
            <a:ext cx="9168966" cy="6813376"/>
          </a:xfrm>
          <a:prstGeom prst="rect">
            <a:avLst/>
          </a:prstGeom>
        </p:spPr>
      </p:pic>
    </p:spTree>
    <p:extLst>
      <p:ext uri="{BB962C8B-B14F-4D97-AF65-F5344CB8AC3E}">
        <p14:creationId xmlns:p14="http://schemas.microsoft.com/office/powerpoint/2010/main" val="35530208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4617" y="0"/>
            <a:ext cx="3524964" cy="3284984"/>
          </a:xfrm>
          <a:prstGeom prst="rect">
            <a:avLst/>
          </a:prstGeom>
        </p:spPr>
      </p:pic>
      <p:pic>
        <p:nvPicPr>
          <p:cNvPr id="6" name="图片 5"/>
          <p:cNvPicPr>
            <a:picLocks noChangeAspect="1"/>
          </p:cNvPicPr>
          <p:nvPr/>
        </p:nvPicPr>
        <p:blipFill>
          <a:blip r:embed="rId3"/>
          <a:stretch>
            <a:fillRect/>
          </a:stretch>
        </p:blipFill>
        <p:spPr>
          <a:xfrm>
            <a:off x="3059832" y="2348880"/>
            <a:ext cx="5876366" cy="4153705"/>
          </a:xfrm>
          <a:prstGeom prst="rect">
            <a:avLst/>
          </a:prstGeom>
        </p:spPr>
      </p:pic>
    </p:spTree>
    <p:extLst>
      <p:ext uri="{BB962C8B-B14F-4D97-AF65-F5344CB8AC3E}">
        <p14:creationId xmlns:p14="http://schemas.microsoft.com/office/powerpoint/2010/main" val="14317874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本框 92"/>
          <p:cNvSpPr txBox="1">
            <a:spLocks noChangeArrowheads="1"/>
          </p:cNvSpPr>
          <p:nvPr/>
        </p:nvSpPr>
        <p:spPr bwMode="auto">
          <a:xfrm>
            <a:off x="3910013" y="2870200"/>
            <a:ext cx="24669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rPr>
              <a:t>教育科普转化</a:t>
            </a:r>
          </a:p>
        </p:txBody>
      </p:sp>
      <p:grpSp>
        <p:nvGrpSpPr>
          <p:cNvPr id="27651" name="组合 20"/>
          <p:cNvGrpSpPr>
            <a:grpSpLocks/>
          </p:cNvGrpSpPr>
          <p:nvPr/>
        </p:nvGrpSpPr>
        <p:grpSpPr bwMode="auto">
          <a:xfrm>
            <a:off x="2354263" y="2611438"/>
            <a:ext cx="4422775" cy="962025"/>
            <a:chOff x="4721209" y="1793328"/>
            <a:chExt cx="3246544" cy="705747"/>
          </a:xfrm>
        </p:grpSpPr>
        <p:sp>
          <p:nvSpPr>
            <p:cNvPr id="22" name="任意多边形 21"/>
            <p:cNvSpPr/>
            <p:nvPr/>
          </p:nvSpPr>
          <p:spPr>
            <a:xfrm>
              <a:off x="4820260" y="1880673"/>
              <a:ext cx="946229" cy="528728"/>
            </a:xfrm>
            <a:custGeom>
              <a:avLst/>
              <a:gdLst>
                <a:gd name="connsiteX0" fmla="*/ 264349 w 946333"/>
                <a:gd name="connsiteY0" fmla="*/ 0 h 528698"/>
                <a:gd name="connsiteX1" fmla="*/ 946333 w 946333"/>
                <a:gd name="connsiteY1" fmla="*/ 0 h 528698"/>
                <a:gd name="connsiteX2" fmla="*/ 946333 w 946333"/>
                <a:gd name="connsiteY2" fmla="*/ 528698 h 528698"/>
                <a:gd name="connsiteX3" fmla="*/ 264349 w 946333"/>
                <a:gd name="connsiteY3" fmla="*/ 528698 h 528698"/>
                <a:gd name="connsiteX4" fmla="*/ 0 w 946333"/>
                <a:gd name="connsiteY4" fmla="*/ 264349 h 528698"/>
                <a:gd name="connsiteX5" fmla="*/ 264349 w 946333"/>
                <a:gd name="connsiteY5" fmla="*/ 0 h 52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6333" h="528698">
                  <a:moveTo>
                    <a:pt x="264349" y="0"/>
                  </a:moveTo>
                  <a:lnTo>
                    <a:pt x="946333" y="0"/>
                  </a:lnTo>
                  <a:lnTo>
                    <a:pt x="946333" y="528698"/>
                  </a:lnTo>
                  <a:lnTo>
                    <a:pt x="264349" y="528698"/>
                  </a:lnTo>
                  <a:cubicBezTo>
                    <a:pt x="118353" y="528698"/>
                    <a:pt x="0" y="410345"/>
                    <a:pt x="0" y="264349"/>
                  </a:cubicBezTo>
                  <a:cubicBezTo>
                    <a:pt x="0" y="118353"/>
                    <a:pt x="118353" y="0"/>
                    <a:pt x="264349" y="0"/>
                  </a:cubicBezTo>
                  <a:close/>
                </a:path>
              </a:pathLst>
            </a:custGeom>
            <a:solidFill>
              <a:srgbClr val="FFB8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23" name="任意多边形 22"/>
            <p:cNvSpPr/>
            <p:nvPr/>
          </p:nvSpPr>
          <p:spPr>
            <a:xfrm>
              <a:off x="4820260" y="1869027"/>
              <a:ext cx="946229" cy="528728"/>
            </a:xfrm>
            <a:custGeom>
              <a:avLst/>
              <a:gdLst>
                <a:gd name="connsiteX0" fmla="*/ 264349 w 946333"/>
                <a:gd name="connsiteY0" fmla="*/ 0 h 528698"/>
                <a:gd name="connsiteX1" fmla="*/ 946333 w 946333"/>
                <a:gd name="connsiteY1" fmla="*/ 0 h 528698"/>
                <a:gd name="connsiteX2" fmla="*/ 946333 w 946333"/>
                <a:gd name="connsiteY2" fmla="*/ 528698 h 528698"/>
                <a:gd name="connsiteX3" fmla="*/ 264349 w 946333"/>
                <a:gd name="connsiteY3" fmla="*/ 528698 h 528698"/>
                <a:gd name="connsiteX4" fmla="*/ 0 w 946333"/>
                <a:gd name="connsiteY4" fmla="*/ 264349 h 528698"/>
                <a:gd name="connsiteX5" fmla="*/ 264349 w 946333"/>
                <a:gd name="connsiteY5" fmla="*/ 0 h 52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6333" h="528698">
                  <a:moveTo>
                    <a:pt x="264349" y="0"/>
                  </a:moveTo>
                  <a:lnTo>
                    <a:pt x="946333" y="0"/>
                  </a:lnTo>
                  <a:lnTo>
                    <a:pt x="946333" y="528698"/>
                  </a:lnTo>
                  <a:lnTo>
                    <a:pt x="264349" y="528698"/>
                  </a:lnTo>
                  <a:cubicBezTo>
                    <a:pt x="118353" y="528698"/>
                    <a:pt x="0" y="410345"/>
                    <a:pt x="0" y="264349"/>
                  </a:cubicBezTo>
                  <a:cubicBezTo>
                    <a:pt x="0" y="118353"/>
                    <a:pt x="118353" y="0"/>
                    <a:pt x="264349" y="0"/>
                  </a:cubicBez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grpSp>
          <p:nvGrpSpPr>
            <p:cNvPr id="24" name="Group 41"/>
            <p:cNvGrpSpPr>
              <a:grpSpLocks noChangeAspect="1"/>
            </p:cNvGrpSpPr>
            <p:nvPr/>
          </p:nvGrpSpPr>
          <p:grpSpPr bwMode="auto">
            <a:xfrm>
              <a:off x="5179157" y="1978170"/>
              <a:ext cx="284134" cy="347694"/>
              <a:chOff x="3783" y="2089"/>
              <a:chExt cx="116" cy="142"/>
            </a:xfrm>
            <a:solidFill>
              <a:schemeClr val="bg1"/>
            </a:solidFill>
            <a:effectLst/>
          </p:grpSpPr>
          <p:sp>
            <p:nvSpPr>
              <p:cNvPr id="29" name="Freeform 42"/>
              <p:cNvSpPr/>
              <p:nvPr/>
            </p:nvSpPr>
            <p:spPr bwMode="auto">
              <a:xfrm>
                <a:off x="3791" y="2221"/>
                <a:ext cx="20" cy="10"/>
              </a:xfrm>
              <a:custGeom>
                <a:avLst/>
                <a:gdLst>
                  <a:gd name="T0" fmla="*/ 8 w 8"/>
                  <a:gd name="T1" fmla="*/ 0 h 4"/>
                  <a:gd name="T2" fmla="*/ 1 w 8"/>
                  <a:gd name="T3" fmla="*/ 0 h 4"/>
                  <a:gd name="T4" fmla="*/ 0 w 8"/>
                  <a:gd name="T5" fmla="*/ 0 h 4"/>
                  <a:gd name="T6" fmla="*/ 0 w 8"/>
                  <a:gd name="T7" fmla="*/ 4 h 4"/>
                  <a:gd name="T8" fmla="*/ 1 w 8"/>
                  <a:gd name="T9" fmla="*/ 4 h 4"/>
                  <a:gd name="T10" fmla="*/ 8 w 8"/>
                  <a:gd name="T11" fmla="*/ 4 h 4"/>
                  <a:gd name="T12" fmla="*/ 8 w 8"/>
                  <a:gd name="T13" fmla="*/ 4 h 4"/>
                  <a:gd name="T14" fmla="*/ 8 w 8"/>
                  <a:gd name="T15" fmla="*/ 0 h 4"/>
                  <a:gd name="T16" fmla="*/ 8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8" y="0"/>
                    </a:moveTo>
                    <a:cubicBezTo>
                      <a:pt x="1" y="0"/>
                      <a:pt x="1" y="0"/>
                      <a:pt x="1" y="0"/>
                    </a:cubicBezTo>
                    <a:cubicBezTo>
                      <a:pt x="0" y="0"/>
                      <a:pt x="0" y="0"/>
                      <a:pt x="0" y="0"/>
                    </a:cubicBezTo>
                    <a:cubicBezTo>
                      <a:pt x="0" y="4"/>
                      <a:pt x="0" y="4"/>
                      <a:pt x="0" y="4"/>
                    </a:cubicBezTo>
                    <a:cubicBezTo>
                      <a:pt x="0" y="4"/>
                      <a:pt x="0" y="4"/>
                      <a:pt x="1" y="4"/>
                    </a:cubicBezTo>
                    <a:cubicBezTo>
                      <a:pt x="8" y="4"/>
                      <a:pt x="8" y="4"/>
                      <a:pt x="8" y="4"/>
                    </a:cubicBezTo>
                    <a:cubicBezTo>
                      <a:pt x="8" y="4"/>
                      <a:pt x="8" y="4"/>
                      <a:pt x="8" y="4"/>
                    </a:cubicBezTo>
                    <a:cubicBezTo>
                      <a:pt x="8" y="0"/>
                      <a:pt x="8" y="0"/>
                      <a:pt x="8" y="0"/>
                    </a:cubicBezTo>
                    <a:cubicBezTo>
                      <a:pt x="8" y="0"/>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0" name="Freeform 43"/>
              <p:cNvSpPr/>
              <p:nvPr/>
            </p:nvSpPr>
            <p:spPr bwMode="auto">
              <a:xfrm>
                <a:off x="3818" y="2208"/>
                <a:ext cx="23" cy="23"/>
              </a:xfrm>
              <a:custGeom>
                <a:avLst/>
                <a:gdLst>
                  <a:gd name="T0" fmla="*/ 8 w 9"/>
                  <a:gd name="T1" fmla="*/ 0 h 9"/>
                  <a:gd name="T2" fmla="*/ 1 w 9"/>
                  <a:gd name="T3" fmla="*/ 0 h 9"/>
                  <a:gd name="T4" fmla="*/ 0 w 9"/>
                  <a:gd name="T5" fmla="*/ 1 h 9"/>
                  <a:gd name="T6" fmla="*/ 0 w 9"/>
                  <a:gd name="T7" fmla="*/ 9 h 9"/>
                  <a:gd name="T8" fmla="*/ 1 w 9"/>
                  <a:gd name="T9" fmla="*/ 9 h 9"/>
                  <a:gd name="T10" fmla="*/ 8 w 9"/>
                  <a:gd name="T11" fmla="*/ 9 h 9"/>
                  <a:gd name="T12" fmla="*/ 9 w 9"/>
                  <a:gd name="T13" fmla="*/ 9 h 9"/>
                  <a:gd name="T14" fmla="*/ 9 w 9"/>
                  <a:gd name="T15" fmla="*/ 1 h 9"/>
                  <a:gd name="T16" fmla="*/ 8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8" y="0"/>
                    </a:moveTo>
                    <a:cubicBezTo>
                      <a:pt x="1" y="0"/>
                      <a:pt x="1" y="0"/>
                      <a:pt x="1" y="0"/>
                    </a:cubicBezTo>
                    <a:cubicBezTo>
                      <a:pt x="1" y="0"/>
                      <a:pt x="0" y="1"/>
                      <a:pt x="0" y="1"/>
                    </a:cubicBezTo>
                    <a:cubicBezTo>
                      <a:pt x="0" y="9"/>
                      <a:pt x="0" y="9"/>
                      <a:pt x="0" y="9"/>
                    </a:cubicBezTo>
                    <a:cubicBezTo>
                      <a:pt x="0" y="9"/>
                      <a:pt x="1" y="9"/>
                      <a:pt x="1" y="9"/>
                    </a:cubicBezTo>
                    <a:cubicBezTo>
                      <a:pt x="8" y="9"/>
                      <a:pt x="8" y="9"/>
                      <a:pt x="8" y="9"/>
                    </a:cubicBezTo>
                    <a:cubicBezTo>
                      <a:pt x="8" y="9"/>
                      <a:pt x="9" y="9"/>
                      <a:pt x="9" y="9"/>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1" name="Freeform 44"/>
              <p:cNvSpPr/>
              <p:nvPr/>
            </p:nvSpPr>
            <p:spPr bwMode="auto">
              <a:xfrm>
                <a:off x="3849" y="2184"/>
                <a:ext cx="20" cy="47"/>
              </a:xfrm>
              <a:custGeom>
                <a:avLst/>
                <a:gdLst>
                  <a:gd name="T0" fmla="*/ 7 w 8"/>
                  <a:gd name="T1" fmla="*/ 0 h 19"/>
                  <a:gd name="T2" fmla="*/ 0 w 8"/>
                  <a:gd name="T3" fmla="*/ 0 h 19"/>
                  <a:gd name="T4" fmla="*/ 0 w 8"/>
                  <a:gd name="T5" fmla="*/ 1 h 19"/>
                  <a:gd name="T6" fmla="*/ 0 w 8"/>
                  <a:gd name="T7" fmla="*/ 19 h 19"/>
                  <a:gd name="T8" fmla="*/ 0 w 8"/>
                  <a:gd name="T9" fmla="*/ 19 h 19"/>
                  <a:gd name="T10" fmla="*/ 7 w 8"/>
                  <a:gd name="T11" fmla="*/ 19 h 19"/>
                  <a:gd name="T12" fmla="*/ 8 w 8"/>
                  <a:gd name="T13" fmla="*/ 19 h 19"/>
                  <a:gd name="T14" fmla="*/ 8 w 8"/>
                  <a:gd name="T15" fmla="*/ 1 h 19"/>
                  <a:gd name="T16" fmla="*/ 7 w 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9">
                    <a:moveTo>
                      <a:pt x="7" y="0"/>
                    </a:moveTo>
                    <a:cubicBezTo>
                      <a:pt x="0" y="0"/>
                      <a:pt x="0" y="0"/>
                      <a:pt x="0" y="0"/>
                    </a:cubicBezTo>
                    <a:cubicBezTo>
                      <a:pt x="0" y="0"/>
                      <a:pt x="0" y="1"/>
                      <a:pt x="0" y="1"/>
                    </a:cubicBezTo>
                    <a:cubicBezTo>
                      <a:pt x="0" y="19"/>
                      <a:pt x="0" y="19"/>
                      <a:pt x="0" y="19"/>
                    </a:cubicBezTo>
                    <a:cubicBezTo>
                      <a:pt x="0" y="19"/>
                      <a:pt x="0" y="19"/>
                      <a:pt x="0" y="19"/>
                    </a:cubicBezTo>
                    <a:cubicBezTo>
                      <a:pt x="7" y="19"/>
                      <a:pt x="7" y="19"/>
                      <a:pt x="7" y="19"/>
                    </a:cubicBezTo>
                    <a:cubicBezTo>
                      <a:pt x="8" y="19"/>
                      <a:pt x="8" y="19"/>
                      <a:pt x="8" y="19"/>
                    </a:cubicBezTo>
                    <a:cubicBezTo>
                      <a:pt x="8" y="1"/>
                      <a:pt x="8" y="1"/>
                      <a:pt x="8" y="1"/>
                    </a:cubicBezTo>
                    <a:cubicBezTo>
                      <a:pt x="8" y="1"/>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2" name="Freeform 45"/>
              <p:cNvSpPr/>
              <p:nvPr/>
            </p:nvSpPr>
            <p:spPr bwMode="auto">
              <a:xfrm>
                <a:off x="3877" y="2161"/>
                <a:ext cx="22" cy="70"/>
              </a:xfrm>
              <a:custGeom>
                <a:avLst/>
                <a:gdLst>
                  <a:gd name="T0" fmla="*/ 8 w 9"/>
                  <a:gd name="T1" fmla="*/ 0 h 28"/>
                  <a:gd name="T2" fmla="*/ 1 w 9"/>
                  <a:gd name="T3" fmla="*/ 0 h 28"/>
                  <a:gd name="T4" fmla="*/ 0 w 9"/>
                  <a:gd name="T5" fmla="*/ 1 h 28"/>
                  <a:gd name="T6" fmla="*/ 0 w 9"/>
                  <a:gd name="T7" fmla="*/ 28 h 28"/>
                  <a:gd name="T8" fmla="*/ 1 w 9"/>
                  <a:gd name="T9" fmla="*/ 28 h 28"/>
                  <a:gd name="T10" fmla="*/ 8 w 9"/>
                  <a:gd name="T11" fmla="*/ 28 h 28"/>
                  <a:gd name="T12" fmla="*/ 9 w 9"/>
                  <a:gd name="T13" fmla="*/ 28 h 28"/>
                  <a:gd name="T14" fmla="*/ 9 w 9"/>
                  <a:gd name="T15" fmla="*/ 1 h 28"/>
                  <a:gd name="T16" fmla="*/ 8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8" y="0"/>
                    </a:moveTo>
                    <a:cubicBezTo>
                      <a:pt x="1" y="0"/>
                      <a:pt x="1" y="0"/>
                      <a:pt x="1" y="0"/>
                    </a:cubicBezTo>
                    <a:cubicBezTo>
                      <a:pt x="0" y="0"/>
                      <a:pt x="0" y="1"/>
                      <a:pt x="0" y="1"/>
                    </a:cubicBezTo>
                    <a:cubicBezTo>
                      <a:pt x="0" y="28"/>
                      <a:pt x="0" y="28"/>
                      <a:pt x="0" y="28"/>
                    </a:cubicBezTo>
                    <a:cubicBezTo>
                      <a:pt x="0" y="28"/>
                      <a:pt x="0" y="28"/>
                      <a:pt x="1" y="28"/>
                    </a:cubicBezTo>
                    <a:cubicBezTo>
                      <a:pt x="8" y="28"/>
                      <a:pt x="8" y="28"/>
                      <a:pt x="8" y="28"/>
                    </a:cubicBezTo>
                    <a:cubicBezTo>
                      <a:pt x="8" y="28"/>
                      <a:pt x="9" y="28"/>
                      <a:pt x="9" y="28"/>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3" name="Freeform 46"/>
              <p:cNvSpPr/>
              <p:nvPr/>
            </p:nvSpPr>
            <p:spPr bwMode="auto">
              <a:xfrm>
                <a:off x="3821" y="2089"/>
                <a:ext cx="23" cy="27"/>
              </a:xfrm>
              <a:custGeom>
                <a:avLst/>
                <a:gdLst>
                  <a:gd name="T0" fmla="*/ 5 w 9"/>
                  <a:gd name="T1" fmla="*/ 10 h 11"/>
                  <a:gd name="T2" fmla="*/ 8 w 9"/>
                  <a:gd name="T3" fmla="*/ 4 h 11"/>
                  <a:gd name="T4" fmla="*/ 5 w 9"/>
                  <a:gd name="T5" fmla="*/ 0 h 11"/>
                  <a:gd name="T6" fmla="*/ 0 w 9"/>
                  <a:gd name="T7" fmla="*/ 4 h 11"/>
                  <a:gd name="T8" fmla="*/ 5 w 9"/>
                  <a:gd name="T9" fmla="*/ 10 h 11"/>
                </a:gdLst>
                <a:ahLst/>
                <a:cxnLst>
                  <a:cxn ang="0">
                    <a:pos x="T0" y="T1"/>
                  </a:cxn>
                  <a:cxn ang="0">
                    <a:pos x="T2" y="T3"/>
                  </a:cxn>
                  <a:cxn ang="0">
                    <a:pos x="T4" y="T5"/>
                  </a:cxn>
                  <a:cxn ang="0">
                    <a:pos x="T6" y="T7"/>
                  </a:cxn>
                  <a:cxn ang="0">
                    <a:pos x="T8" y="T9"/>
                  </a:cxn>
                </a:cxnLst>
                <a:rect l="0" t="0" r="r" b="b"/>
                <a:pathLst>
                  <a:path w="9" h="11">
                    <a:moveTo>
                      <a:pt x="5" y="10"/>
                    </a:moveTo>
                    <a:cubicBezTo>
                      <a:pt x="8" y="10"/>
                      <a:pt x="8" y="7"/>
                      <a:pt x="8" y="4"/>
                    </a:cubicBezTo>
                    <a:cubicBezTo>
                      <a:pt x="9" y="2"/>
                      <a:pt x="7" y="0"/>
                      <a:pt x="5" y="0"/>
                    </a:cubicBezTo>
                    <a:cubicBezTo>
                      <a:pt x="2" y="0"/>
                      <a:pt x="0" y="2"/>
                      <a:pt x="0" y="4"/>
                    </a:cubicBezTo>
                    <a:cubicBezTo>
                      <a:pt x="1" y="8"/>
                      <a:pt x="4" y="11"/>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4" name="Freeform 47"/>
              <p:cNvSpPr/>
              <p:nvPr/>
            </p:nvSpPr>
            <p:spPr bwMode="auto">
              <a:xfrm>
                <a:off x="3785" y="2164"/>
                <a:ext cx="36" cy="44"/>
              </a:xfrm>
              <a:custGeom>
                <a:avLst/>
                <a:gdLst>
                  <a:gd name="T0" fmla="*/ 12 w 14"/>
                  <a:gd name="T1" fmla="*/ 1 h 18"/>
                  <a:gd name="T2" fmla="*/ 10 w 14"/>
                  <a:gd name="T3" fmla="*/ 0 h 18"/>
                  <a:gd name="T4" fmla="*/ 8 w 14"/>
                  <a:gd name="T5" fmla="*/ 6 h 18"/>
                  <a:gd name="T6" fmla="*/ 1 w 14"/>
                  <a:gd name="T7" fmla="*/ 14 h 18"/>
                  <a:gd name="T8" fmla="*/ 1 w 14"/>
                  <a:gd name="T9" fmla="*/ 17 h 18"/>
                  <a:gd name="T10" fmla="*/ 4 w 14"/>
                  <a:gd name="T11" fmla="*/ 17 h 18"/>
                  <a:gd name="T12" fmla="*/ 12 w 14"/>
                  <a:gd name="T13" fmla="*/ 9 h 18"/>
                  <a:gd name="T14" fmla="*/ 13 w 14"/>
                  <a:gd name="T15" fmla="*/ 8 h 18"/>
                  <a:gd name="T16" fmla="*/ 14 w 14"/>
                  <a:gd name="T17" fmla="*/ 3 h 18"/>
                  <a:gd name="T18" fmla="*/ 12 w 14"/>
                  <a:gd name="T1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8">
                    <a:moveTo>
                      <a:pt x="12" y="1"/>
                    </a:moveTo>
                    <a:cubicBezTo>
                      <a:pt x="11" y="1"/>
                      <a:pt x="10" y="0"/>
                      <a:pt x="10" y="0"/>
                    </a:cubicBezTo>
                    <a:cubicBezTo>
                      <a:pt x="8" y="6"/>
                      <a:pt x="8" y="6"/>
                      <a:pt x="8" y="6"/>
                    </a:cubicBezTo>
                    <a:cubicBezTo>
                      <a:pt x="1" y="14"/>
                      <a:pt x="1" y="14"/>
                      <a:pt x="1" y="14"/>
                    </a:cubicBezTo>
                    <a:cubicBezTo>
                      <a:pt x="0" y="15"/>
                      <a:pt x="0" y="16"/>
                      <a:pt x="1" y="17"/>
                    </a:cubicBezTo>
                    <a:cubicBezTo>
                      <a:pt x="2" y="18"/>
                      <a:pt x="4" y="18"/>
                      <a:pt x="4" y="17"/>
                    </a:cubicBezTo>
                    <a:cubicBezTo>
                      <a:pt x="12" y="9"/>
                      <a:pt x="12" y="9"/>
                      <a:pt x="12" y="9"/>
                    </a:cubicBezTo>
                    <a:cubicBezTo>
                      <a:pt x="12" y="9"/>
                      <a:pt x="13" y="8"/>
                      <a:pt x="13" y="8"/>
                    </a:cubicBezTo>
                    <a:cubicBezTo>
                      <a:pt x="14" y="3"/>
                      <a:pt x="14" y="3"/>
                      <a:pt x="14" y="3"/>
                    </a:cubicBezTo>
                    <a:cubicBezTo>
                      <a:pt x="13" y="2"/>
                      <a:pt x="13"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5" name="Freeform 48"/>
              <p:cNvSpPr/>
              <p:nvPr/>
            </p:nvSpPr>
            <p:spPr bwMode="auto">
              <a:xfrm>
                <a:off x="3836" y="2116"/>
                <a:ext cx="33" cy="20"/>
              </a:xfrm>
              <a:custGeom>
                <a:avLst/>
                <a:gdLst>
                  <a:gd name="T0" fmla="*/ 6 w 13"/>
                  <a:gd name="T1" fmla="*/ 8 h 8"/>
                  <a:gd name="T2" fmla="*/ 12 w 13"/>
                  <a:gd name="T3" fmla="*/ 4 h 8"/>
                  <a:gd name="T4" fmla="*/ 12 w 13"/>
                  <a:gd name="T5" fmla="*/ 1 h 8"/>
                  <a:gd name="T6" fmla="*/ 10 w 13"/>
                  <a:gd name="T7" fmla="*/ 1 h 8"/>
                  <a:gd name="T8" fmla="*/ 5 w 13"/>
                  <a:gd name="T9" fmla="*/ 4 h 8"/>
                  <a:gd name="T10" fmla="*/ 1 w 13"/>
                  <a:gd name="T11" fmla="*/ 3 h 8"/>
                  <a:gd name="T12" fmla="*/ 1 w 13"/>
                  <a:gd name="T13" fmla="*/ 5 h 8"/>
                  <a:gd name="T14" fmla="*/ 0 w 13"/>
                  <a:gd name="T15" fmla="*/ 7 h 8"/>
                  <a:gd name="T16" fmla="*/ 5 w 13"/>
                  <a:gd name="T17" fmla="*/ 8 h 8"/>
                  <a:gd name="T18" fmla="*/ 6 w 13"/>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8">
                    <a:moveTo>
                      <a:pt x="6" y="8"/>
                    </a:moveTo>
                    <a:cubicBezTo>
                      <a:pt x="12" y="4"/>
                      <a:pt x="12" y="4"/>
                      <a:pt x="12" y="4"/>
                    </a:cubicBezTo>
                    <a:cubicBezTo>
                      <a:pt x="13" y="3"/>
                      <a:pt x="13" y="2"/>
                      <a:pt x="12" y="1"/>
                    </a:cubicBezTo>
                    <a:cubicBezTo>
                      <a:pt x="12" y="1"/>
                      <a:pt x="11" y="0"/>
                      <a:pt x="10" y="1"/>
                    </a:cubicBezTo>
                    <a:cubicBezTo>
                      <a:pt x="5" y="4"/>
                      <a:pt x="5" y="4"/>
                      <a:pt x="5" y="4"/>
                    </a:cubicBezTo>
                    <a:cubicBezTo>
                      <a:pt x="1" y="3"/>
                      <a:pt x="1" y="3"/>
                      <a:pt x="1" y="3"/>
                    </a:cubicBezTo>
                    <a:cubicBezTo>
                      <a:pt x="1" y="3"/>
                      <a:pt x="1" y="4"/>
                      <a:pt x="1" y="5"/>
                    </a:cubicBezTo>
                    <a:cubicBezTo>
                      <a:pt x="1" y="6"/>
                      <a:pt x="0" y="7"/>
                      <a:pt x="0" y="7"/>
                    </a:cubicBezTo>
                    <a:cubicBezTo>
                      <a:pt x="5" y="8"/>
                      <a:pt x="5" y="8"/>
                      <a:pt x="5" y="8"/>
                    </a:cubicBezTo>
                    <a:cubicBezTo>
                      <a:pt x="5" y="8"/>
                      <a:pt x="6"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36" name="Freeform 49"/>
              <p:cNvSpPr/>
              <p:nvPr/>
            </p:nvSpPr>
            <p:spPr bwMode="auto">
              <a:xfrm>
                <a:off x="3783" y="2116"/>
                <a:ext cx="58" cy="87"/>
              </a:xfrm>
              <a:custGeom>
                <a:avLst/>
                <a:gdLst>
                  <a:gd name="T0" fmla="*/ 18 w 23"/>
                  <a:gd name="T1" fmla="*/ 17 h 35"/>
                  <a:gd name="T2" fmla="*/ 21 w 23"/>
                  <a:gd name="T3" fmla="*/ 5 h 35"/>
                  <a:gd name="T4" fmla="*/ 21 w 23"/>
                  <a:gd name="T5" fmla="*/ 2 h 35"/>
                  <a:gd name="T6" fmla="*/ 20 w 23"/>
                  <a:gd name="T7" fmla="*/ 2 h 35"/>
                  <a:gd name="T8" fmla="*/ 19 w 23"/>
                  <a:gd name="T9" fmla="*/ 7 h 35"/>
                  <a:gd name="T10" fmla="*/ 20 w 23"/>
                  <a:gd name="T11" fmla="*/ 3 h 35"/>
                  <a:gd name="T12" fmla="*/ 20 w 23"/>
                  <a:gd name="T13" fmla="*/ 2 h 35"/>
                  <a:gd name="T14" fmla="*/ 20 w 23"/>
                  <a:gd name="T15" fmla="*/ 1 h 35"/>
                  <a:gd name="T16" fmla="*/ 19 w 23"/>
                  <a:gd name="T17" fmla="*/ 1 h 35"/>
                  <a:gd name="T18" fmla="*/ 18 w 23"/>
                  <a:gd name="T19" fmla="*/ 2 h 35"/>
                  <a:gd name="T20" fmla="*/ 19 w 23"/>
                  <a:gd name="T21" fmla="*/ 3 h 35"/>
                  <a:gd name="T22" fmla="*/ 18 w 23"/>
                  <a:gd name="T23" fmla="*/ 6 h 35"/>
                  <a:gd name="T24" fmla="*/ 17 w 23"/>
                  <a:gd name="T25" fmla="*/ 0 h 35"/>
                  <a:gd name="T26" fmla="*/ 17 w 23"/>
                  <a:gd name="T27" fmla="*/ 0 h 35"/>
                  <a:gd name="T28" fmla="*/ 17 w 23"/>
                  <a:gd name="T29" fmla="*/ 0 h 35"/>
                  <a:gd name="T30" fmla="*/ 15 w 23"/>
                  <a:gd name="T31" fmla="*/ 0 h 35"/>
                  <a:gd name="T32" fmla="*/ 8 w 23"/>
                  <a:gd name="T33" fmla="*/ 0 h 35"/>
                  <a:gd name="T34" fmla="*/ 1 w 23"/>
                  <a:gd name="T35" fmla="*/ 5 h 35"/>
                  <a:gd name="T36" fmla="*/ 1 w 23"/>
                  <a:gd name="T37" fmla="*/ 8 h 35"/>
                  <a:gd name="T38" fmla="*/ 4 w 23"/>
                  <a:gd name="T39" fmla="*/ 8 h 35"/>
                  <a:gd name="T40" fmla="*/ 4 w 23"/>
                  <a:gd name="T41" fmla="*/ 8 h 35"/>
                  <a:gd name="T42" fmla="*/ 9 w 23"/>
                  <a:gd name="T43" fmla="*/ 4 h 35"/>
                  <a:gd name="T44" fmla="*/ 13 w 23"/>
                  <a:gd name="T45" fmla="*/ 4 h 35"/>
                  <a:gd name="T46" fmla="*/ 12 w 23"/>
                  <a:gd name="T47" fmla="*/ 4 h 35"/>
                  <a:gd name="T48" fmla="*/ 9 w 23"/>
                  <a:gd name="T49" fmla="*/ 15 h 35"/>
                  <a:gd name="T50" fmla="*/ 10 w 23"/>
                  <a:gd name="T51" fmla="*/ 16 h 35"/>
                  <a:gd name="T52" fmla="*/ 14 w 23"/>
                  <a:gd name="T53" fmla="*/ 20 h 35"/>
                  <a:gd name="T54" fmla="*/ 18 w 23"/>
                  <a:gd name="T55" fmla="*/ 24 h 35"/>
                  <a:gd name="T56" fmla="*/ 17 w 23"/>
                  <a:gd name="T57" fmla="*/ 32 h 35"/>
                  <a:gd name="T58" fmla="*/ 19 w 23"/>
                  <a:gd name="T59" fmla="*/ 35 h 35"/>
                  <a:gd name="T60" fmla="*/ 22 w 23"/>
                  <a:gd name="T61" fmla="*/ 33 h 35"/>
                  <a:gd name="T62" fmla="*/ 23 w 23"/>
                  <a:gd name="T63" fmla="*/ 24 h 35"/>
                  <a:gd name="T64" fmla="*/ 23 w 23"/>
                  <a:gd name="T65" fmla="*/ 22 h 35"/>
                  <a:gd name="T66" fmla="*/ 18 w 23"/>
                  <a:gd name="T6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35">
                    <a:moveTo>
                      <a:pt x="18" y="17"/>
                    </a:moveTo>
                    <a:cubicBezTo>
                      <a:pt x="19" y="10"/>
                      <a:pt x="21" y="6"/>
                      <a:pt x="21" y="5"/>
                    </a:cubicBezTo>
                    <a:cubicBezTo>
                      <a:pt x="21" y="3"/>
                      <a:pt x="21" y="2"/>
                      <a:pt x="21" y="2"/>
                    </a:cubicBezTo>
                    <a:cubicBezTo>
                      <a:pt x="20" y="2"/>
                      <a:pt x="20" y="2"/>
                      <a:pt x="20" y="2"/>
                    </a:cubicBezTo>
                    <a:cubicBezTo>
                      <a:pt x="20" y="5"/>
                      <a:pt x="19" y="7"/>
                      <a:pt x="19" y="7"/>
                    </a:cubicBezTo>
                    <a:cubicBezTo>
                      <a:pt x="19" y="7"/>
                      <a:pt x="20" y="4"/>
                      <a:pt x="20" y="3"/>
                    </a:cubicBezTo>
                    <a:cubicBezTo>
                      <a:pt x="20" y="2"/>
                      <a:pt x="20" y="2"/>
                      <a:pt x="20" y="2"/>
                    </a:cubicBezTo>
                    <a:cubicBezTo>
                      <a:pt x="20" y="1"/>
                      <a:pt x="20" y="1"/>
                      <a:pt x="20" y="1"/>
                    </a:cubicBezTo>
                    <a:cubicBezTo>
                      <a:pt x="20" y="1"/>
                      <a:pt x="19" y="1"/>
                      <a:pt x="19" y="1"/>
                    </a:cubicBezTo>
                    <a:cubicBezTo>
                      <a:pt x="19" y="1"/>
                      <a:pt x="18" y="2"/>
                      <a:pt x="18" y="2"/>
                    </a:cubicBezTo>
                    <a:cubicBezTo>
                      <a:pt x="18" y="2"/>
                      <a:pt x="18" y="2"/>
                      <a:pt x="19" y="3"/>
                    </a:cubicBezTo>
                    <a:cubicBezTo>
                      <a:pt x="19" y="3"/>
                      <a:pt x="18" y="4"/>
                      <a:pt x="18" y="6"/>
                    </a:cubicBezTo>
                    <a:cubicBezTo>
                      <a:pt x="18" y="1"/>
                      <a:pt x="17" y="0"/>
                      <a:pt x="17" y="0"/>
                    </a:cubicBezTo>
                    <a:cubicBezTo>
                      <a:pt x="17" y="0"/>
                      <a:pt x="17" y="0"/>
                      <a:pt x="17" y="0"/>
                    </a:cubicBezTo>
                    <a:cubicBezTo>
                      <a:pt x="17" y="0"/>
                      <a:pt x="17" y="0"/>
                      <a:pt x="17" y="0"/>
                    </a:cubicBezTo>
                    <a:cubicBezTo>
                      <a:pt x="16" y="0"/>
                      <a:pt x="15" y="0"/>
                      <a:pt x="15" y="0"/>
                    </a:cubicBezTo>
                    <a:cubicBezTo>
                      <a:pt x="13" y="0"/>
                      <a:pt x="11" y="0"/>
                      <a:pt x="8" y="0"/>
                    </a:cubicBezTo>
                    <a:cubicBezTo>
                      <a:pt x="8" y="0"/>
                      <a:pt x="1" y="5"/>
                      <a:pt x="1" y="5"/>
                    </a:cubicBezTo>
                    <a:cubicBezTo>
                      <a:pt x="0" y="6"/>
                      <a:pt x="0" y="7"/>
                      <a:pt x="1" y="8"/>
                    </a:cubicBezTo>
                    <a:cubicBezTo>
                      <a:pt x="2" y="8"/>
                      <a:pt x="3" y="9"/>
                      <a:pt x="4" y="8"/>
                    </a:cubicBezTo>
                    <a:cubicBezTo>
                      <a:pt x="4" y="8"/>
                      <a:pt x="4" y="8"/>
                      <a:pt x="4" y="8"/>
                    </a:cubicBezTo>
                    <a:cubicBezTo>
                      <a:pt x="4" y="8"/>
                      <a:pt x="9" y="4"/>
                      <a:pt x="9" y="4"/>
                    </a:cubicBezTo>
                    <a:cubicBezTo>
                      <a:pt x="9" y="4"/>
                      <a:pt x="13" y="4"/>
                      <a:pt x="13" y="4"/>
                    </a:cubicBezTo>
                    <a:cubicBezTo>
                      <a:pt x="12" y="4"/>
                      <a:pt x="12" y="4"/>
                      <a:pt x="12" y="4"/>
                    </a:cubicBezTo>
                    <a:cubicBezTo>
                      <a:pt x="11" y="7"/>
                      <a:pt x="9" y="13"/>
                      <a:pt x="9" y="15"/>
                    </a:cubicBezTo>
                    <a:cubicBezTo>
                      <a:pt x="9" y="15"/>
                      <a:pt x="10" y="15"/>
                      <a:pt x="10" y="16"/>
                    </a:cubicBezTo>
                    <a:cubicBezTo>
                      <a:pt x="10" y="16"/>
                      <a:pt x="11" y="18"/>
                      <a:pt x="14" y="20"/>
                    </a:cubicBezTo>
                    <a:cubicBezTo>
                      <a:pt x="14" y="20"/>
                      <a:pt x="18" y="24"/>
                      <a:pt x="18" y="24"/>
                    </a:cubicBezTo>
                    <a:cubicBezTo>
                      <a:pt x="18" y="24"/>
                      <a:pt x="17" y="32"/>
                      <a:pt x="17" y="32"/>
                    </a:cubicBezTo>
                    <a:cubicBezTo>
                      <a:pt x="17" y="34"/>
                      <a:pt x="18" y="35"/>
                      <a:pt x="19" y="35"/>
                    </a:cubicBezTo>
                    <a:cubicBezTo>
                      <a:pt x="20" y="35"/>
                      <a:pt x="21" y="35"/>
                      <a:pt x="22" y="33"/>
                    </a:cubicBezTo>
                    <a:cubicBezTo>
                      <a:pt x="22" y="33"/>
                      <a:pt x="23" y="24"/>
                      <a:pt x="23" y="24"/>
                    </a:cubicBezTo>
                    <a:cubicBezTo>
                      <a:pt x="23" y="23"/>
                      <a:pt x="23" y="22"/>
                      <a:pt x="23" y="22"/>
                    </a:cubicBezTo>
                    <a:cubicBezTo>
                      <a:pt x="22" y="21"/>
                      <a:pt x="18" y="17"/>
                      <a:pt x="1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grpSp>
        <p:grpSp>
          <p:nvGrpSpPr>
            <p:cNvPr id="27661" name="组合 24"/>
            <p:cNvGrpSpPr>
              <a:grpSpLocks/>
            </p:cNvGrpSpPr>
            <p:nvPr/>
          </p:nvGrpSpPr>
          <p:grpSpPr bwMode="auto">
            <a:xfrm>
              <a:off x="4721209" y="1793328"/>
              <a:ext cx="3246544" cy="705747"/>
              <a:chOff x="6095999" y="2039788"/>
              <a:chExt cx="3246121" cy="705910"/>
            </a:xfrm>
          </p:grpSpPr>
          <p:sp>
            <p:nvSpPr>
              <p:cNvPr id="26" name="任意多边形 25"/>
              <p:cNvSpPr/>
              <p:nvPr/>
            </p:nvSpPr>
            <p:spPr>
              <a:xfrm>
                <a:off x="6095999" y="2039788"/>
                <a:ext cx="3246121" cy="705910"/>
              </a:xfrm>
              <a:custGeom>
                <a:avLst/>
                <a:gdLst>
                  <a:gd name="connsiteX0" fmla="*/ 368297 w 3246120"/>
                  <a:gd name="connsiteY0" fmla="*/ 88606 h 705910"/>
                  <a:gd name="connsiteX1" fmla="*/ 103948 w 3246120"/>
                  <a:gd name="connsiteY1" fmla="*/ 352955 h 705910"/>
                  <a:gd name="connsiteX2" fmla="*/ 368297 w 3246120"/>
                  <a:gd name="connsiteY2" fmla="*/ 617304 h 705910"/>
                  <a:gd name="connsiteX3" fmla="*/ 2887968 w 3246120"/>
                  <a:gd name="connsiteY3" fmla="*/ 617304 h 705910"/>
                  <a:gd name="connsiteX4" fmla="*/ 3152317 w 3246120"/>
                  <a:gd name="connsiteY4" fmla="*/ 352955 h 705910"/>
                  <a:gd name="connsiteX5" fmla="*/ 2887968 w 3246120"/>
                  <a:gd name="connsiteY5" fmla="*/ 88606 h 705910"/>
                  <a:gd name="connsiteX6" fmla="*/ 352955 w 3246120"/>
                  <a:gd name="connsiteY6" fmla="*/ 0 h 705910"/>
                  <a:gd name="connsiteX7" fmla="*/ 2893165 w 3246120"/>
                  <a:gd name="connsiteY7" fmla="*/ 0 h 705910"/>
                  <a:gd name="connsiteX8" fmla="*/ 3246120 w 3246120"/>
                  <a:gd name="connsiteY8" fmla="*/ 352955 h 705910"/>
                  <a:gd name="connsiteX9" fmla="*/ 2893165 w 3246120"/>
                  <a:gd name="connsiteY9" fmla="*/ 705910 h 705910"/>
                  <a:gd name="connsiteX10" fmla="*/ 352955 w 3246120"/>
                  <a:gd name="connsiteY10" fmla="*/ 705910 h 705910"/>
                  <a:gd name="connsiteX11" fmla="*/ 0 w 3246120"/>
                  <a:gd name="connsiteY11" fmla="*/ 352955 h 705910"/>
                  <a:gd name="connsiteX12" fmla="*/ 352955 w 3246120"/>
                  <a:gd name="connsiteY12" fmla="*/ 0 h 70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46120" h="705910">
                    <a:moveTo>
                      <a:pt x="368297" y="88606"/>
                    </a:moveTo>
                    <a:cubicBezTo>
                      <a:pt x="222301" y="88606"/>
                      <a:pt x="103948" y="206959"/>
                      <a:pt x="103948" y="352955"/>
                    </a:cubicBezTo>
                    <a:cubicBezTo>
                      <a:pt x="103948" y="498951"/>
                      <a:pt x="222301" y="617304"/>
                      <a:pt x="368297" y="617304"/>
                    </a:cubicBezTo>
                    <a:lnTo>
                      <a:pt x="2887968" y="617304"/>
                    </a:lnTo>
                    <a:cubicBezTo>
                      <a:pt x="3033964" y="617304"/>
                      <a:pt x="3152317" y="498951"/>
                      <a:pt x="3152317" y="352955"/>
                    </a:cubicBezTo>
                    <a:cubicBezTo>
                      <a:pt x="3152317" y="206959"/>
                      <a:pt x="3033964" y="88606"/>
                      <a:pt x="2887968" y="88606"/>
                    </a:cubicBezTo>
                    <a:close/>
                    <a:moveTo>
                      <a:pt x="352955" y="0"/>
                    </a:moveTo>
                    <a:lnTo>
                      <a:pt x="2893165" y="0"/>
                    </a:lnTo>
                    <a:cubicBezTo>
                      <a:pt x="3088097" y="0"/>
                      <a:pt x="3246120" y="158023"/>
                      <a:pt x="3246120" y="352955"/>
                    </a:cubicBezTo>
                    <a:cubicBezTo>
                      <a:pt x="3246120" y="547887"/>
                      <a:pt x="3088097" y="705910"/>
                      <a:pt x="2893165" y="705910"/>
                    </a:cubicBezTo>
                    <a:lnTo>
                      <a:pt x="352955" y="705910"/>
                    </a:lnTo>
                    <a:cubicBezTo>
                      <a:pt x="158023" y="705910"/>
                      <a:pt x="0" y="547887"/>
                      <a:pt x="0" y="352955"/>
                    </a:cubicBezTo>
                    <a:cubicBezTo>
                      <a:pt x="0" y="158023"/>
                      <a:pt x="158023" y="0"/>
                      <a:pt x="352955" y="0"/>
                    </a:cubicBezTo>
                    <a:close/>
                  </a:path>
                </a:pathLst>
              </a:custGeom>
              <a:solidFill>
                <a:schemeClr val="bg1">
                  <a:lumMod val="95000"/>
                </a:schemeClr>
              </a:solidFill>
              <a:ln>
                <a:noFill/>
              </a:ln>
              <a:effectLst>
                <a:outerShdw blurRad="1016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27" name="圆角矩形 26"/>
              <p:cNvSpPr/>
              <p:nvPr/>
            </p:nvSpPr>
            <p:spPr>
              <a:xfrm>
                <a:off x="6194875" y="2128394"/>
                <a:ext cx="3048369" cy="528698"/>
              </a:xfrm>
              <a:prstGeom prst="roundRect">
                <a:avLst>
                  <a:gd name="adj" fmla="val 50000"/>
                </a:avLst>
              </a:prstGeom>
              <a:noFill/>
              <a:ln w="19050">
                <a:gradFill flip="none" rotWithShape="1">
                  <a:gsLst>
                    <a:gs pos="0">
                      <a:schemeClr val="bg1">
                        <a:lumMod val="7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sp>
            <p:nvSpPr>
              <p:cNvPr id="28" name="圆角矩形 27"/>
              <p:cNvSpPr/>
              <p:nvPr/>
            </p:nvSpPr>
            <p:spPr>
              <a:xfrm>
                <a:off x="6095999" y="2039788"/>
                <a:ext cx="3246120" cy="705910"/>
              </a:xfrm>
              <a:prstGeom prst="roundRect">
                <a:avLst>
                  <a:gd name="adj" fmla="val 50000"/>
                </a:avLst>
              </a:prstGeom>
              <a:noFill/>
              <a:ln w="19050">
                <a:gradFill flip="none" rotWithShape="1">
                  <a:gsLst>
                    <a:gs pos="0">
                      <a:schemeClr val="bg1"/>
                    </a:gs>
                    <a:gs pos="100000">
                      <a:schemeClr val="bg1">
                        <a:lumMod val="8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lumMod val="65000"/>
                      <a:lumOff val="35000"/>
                    </a:prstClr>
                  </a:solidFill>
                  <a:effectLst/>
                  <a:uLnTx/>
                  <a:uFillTx/>
                  <a:latin typeface="Calibri"/>
                  <a:ea typeface="微软雅黑" panose="020B0503020204020204" pitchFamily="34" charset="-122"/>
                  <a:cs typeface="+mn-cs"/>
                </a:endParaRPr>
              </a:p>
            </p:txBody>
          </p:sp>
        </p:grpSp>
      </p:grpSp>
      <p:sp>
        <p:nvSpPr>
          <p:cNvPr id="27652" name="文本框 18"/>
          <p:cNvSpPr txBox="1">
            <a:spLocks noChangeArrowheads="1"/>
          </p:cNvSpPr>
          <p:nvPr/>
        </p:nvSpPr>
        <p:spPr bwMode="auto">
          <a:xfrm>
            <a:off x="899592" y="4509120"/>
            <a:ext cx="17701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科学观念</a:t>
            </a:r>
          </a:p>
        </p:txBody>
      </p:sp>
      <p:sp>
        <p:nvSpPr>
          <p:cNvPr id="27653" name="文本框 97"/>
          <p:cNvSpPr txBox="1">
            <a:spLocks noChangeArrowheads="1"/>
          </p:cNvSpPr>
          <p:nvPr/>
        </p:nvSpPr>
        <p:spPr bwMode="auto">
          <a:xfrm>
            <a:off x="2488141" y="4513721"/>
            <a:ext cx="3096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★科学思维与探究</a:t>
            </a:r>
          </a:p>
        </p:txBody>
      </p:sp>
      <p:sp>
        <p:nvSpPr>
          <p:cNvPr id="27654" name="文本框 98"/>
          <p:cNvSpPr txBox="1">
            <a:spLocks noChangeArrowheads="1"/>
          </p:cNvSpPr>
          <p:nvPr/>
        </p:nvSpPr>
        <p:spPr bwMode="auto">
          <a:xfrm>
            <a:off x="5556485" y="4518322"/>
            <a:ext cx="26702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科学态度与责任</a:t>
            </a:r>
          </a:p>
        </p:txBody>
      </p:sp>
      <p:grpSp>
        <p:nvGrpSpPr>
          <p:cNvPr id="103" name="组合 102"/>
          <p:cNvGrpSpPr/>
          <p:nvPr/>
        </p:nvGrpSpPr>
        <p:grpSpPr>
          <a:xfrm>
            <a:off x="4060014" y="1268761"/>
            <a:ext cx="1023974" cy="1187811"/>
            <a:chOff x="1319382" y="150709"/>
            <a:chExt cx="1489821" cy="1728192"/>
          </a:xfrm>
          <a:effectLst>
            <a:outerShdw blurRad="317500" dist="127000" dir="2700000" algn="tl" rotWithShape="0">
              <a:prstClr val="black">
                <a:alpha val="40000"/>
              </a:prstClr>
            </a:outerShdw>
          </a:effectLst>
        </p:grpSpPr>
        <p:sp>
          <p:nvSpPr>
            <p:cNvPr id="104" name="六边形 103"/>
            <p:cNvSpPr/>
            <p:nvPr/>
          </p:nvSpPr>
          <p:spPr>
            <a:xfrm rot="5400000">
              <a:off x="1200197" y="269894"/>
              <a:ext cx="1728192" cy="1489821"/>
            </a:xfrm>
            <a:prstGeom prst="hexagon">
              <a:avLst/>
            </a:prstGeom>
            <a:gradFill flip="none" rotWithShape="1">
              <a:gsLst>
                <a:gs pos="50000">
                  <a:schemeClr val="bg1">
                    <a:lumMod val="95000"/>
                  </a:schemeClr>
                </a:gs>
                <a:gs pos="100000">
                  <a:schemeClr val="bg1">
                    <a:lumMod val="85000"/>
                  </a:schemeClr>
                </a:gs>
                <a:gs pos="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5" name="六边形 104"/>
            <p:cNvSpPr/>
            <p:nvPr/>
          </p:nvSpPr>
          <p:spPr>
            <a:xfrm rot="5400000">
              <a:off x="1300555" y="356409"/>
              <a:ext cx="1527476" cy="1316790"/>
            </a:xfrm>
            <a:prstGeom prst="hexagon">
              <a:avLst/>
            </a:prstGeom>
            <a:gradFill flip="none" rotWithShape="1">
              <a:gsLst>
                <a:gs pos="48000">
                  <a:schemeClr val="bg1"/>
                </a:gs>
                <a:gs pos="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784"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06" name="矩形 259"/>
            <p:cNvSpPr>
              <a:spLocks noChangeArrowheads="1"/>
            </p:cNvSpPr>
            <p:nvPr/>
          </p:nvSpPr>
          <p:spPr bwMode="auto">
            <a:xfrm>
              <a:off x="1457601" y="641371"/>
              <a:ext cx="1213382" cy="674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557213" marR="0" lvl="1" indent="-214313"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zh-CN" altLang="en-US" sz="3011" b="1" i="0" u="none" strike="noStrike" kern="1200" cap="all" spc="0" normalizeH="0" baseline="0" noProof="0" dirty="0">
                <a:ln>
                  <a:noFill/>
                </a:ln>
                <a:solidFill>
                  <a:srgbClr val="0070C0"/>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grpSp>
      <p:sp>
        <p:nvSpPr>
          <p:cNvPr id="107" name="文本框 106"/>
          <p:cNvSpPr txBox="1"/>
          <p:nvPr/>
        </p:nvSpPr>
        <p:spPr>
          <a:xfrm flipH="1">
            <a:off x="4095750" y="1558925"/>
            <a:ext cx="962025" cy="398463"/>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999" b="1" i="0" u="none" strike="noStrike" kern="120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cs typeface="+mn-cs"/>
              </a:rPr>
              <a:t>03</a:t>
            </a:r>
            <a:endParaRPr kumimoji="0" lang="zh-CN" altLang="en-US" sz="1999"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endParaRPr>
          </a:p>
        </p:txBody>
      </p:sp>
      <p:sp>
        <p:nvSpPr>
          <p:cNvPr id="27657" name="文本框 107"/>
          <p:cNvSpPr txBox="1">
            <a:spLocks noChangeArrowheads="1"/>
          </p:cNvSpPr>
          <p:nvPr/>
        </p:nvSpPr>
        <p:spPr bwMode="auto">
          <a:xfrm flipH="1">
            <a:off x="4095750" y="1847850"/>
            <a:ext cx="962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smtClean="0">
                <a:ln>
                  <a:noFill/>
                </a:ln>
                <a:solidFill>
                  <a:srgbClr val="0070C0"/>
                </a:solidFill>
                <a:effectLst/>
                <a:uLnTx/>
                <a:uFillTx/>
                <a:latin typeface="微软雅黑" panose="020B0503020204020204" pitchFamily="34" charset="-122"/>
                <a:ea typeface="微软雅黑" panose="020B0503020204020204" pitchFamily="34" charset="-122"/>
                <a:cs typeface="+mn-cs"/>
              </a:rPr>
              <a:t>PART</a:t>
            </a:r>
          </a:p>
        </p:txBody>
      </p:sp>
    </p:spTree>
    <p:extLst>
      <p:ext uri="{BB962C8B-B14F-4D97-AF65-F5344CB8AC3E}">
        <p14:creationId xmlns:p14="http://schemas.microsoft.com/office/powerpoint/2010/main" val="424169241"/>
      </p:ext>
    </p:extLst>
  </p:cSld>
  <p:clrMapOvr>
    <a:masterClrMapping/>
  </p:clrMapOvr>
  <p:transition advClick="0" advTm="5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42" name="组合 11"/>
          <p:cNvGrpSpPr>
            <a:grpSpLocks/>
          </p:cNvGrpSpPr>
          <p:nvPr/>
        </p:nvGrpSpPr>
        <p:grpSpPr bwMode="auto">
          <a:xfrm flipH="1">
            <a:off x="5551488" y="857250"/>
            <a:ext cx="3592512" cy="5143500"/>
            <a:chOff x="-1225538" y="0"/>
            <a:chExt cx="6409038" cy="5143500"/>
          </a:xfrm>
        </p:grpSpPr>
        <p:sp>
          <p:nvSpPr>
            <p:cNvPr id="5" name="Rectangle 5"/>
            <p:cNvSpPr>
              <a:spLocks noChangeArrowheads="1"/>
            </p:cNvSpPr>
            <p:nvPr/>
          </p:nvSpPr>
          <p:spPr bwMode="auto">
            <a:xfrm>
              <a:off x="-1225538" y="0"/>
              <a:ext cx="4463387" cy="51435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lstStyle/>
            <a:p>
              <a:pPr defTabSz="685800" eaLnBrk="1" fontAlgn="auto" hangingPunct="1">
                <a:spcBef>
                  <a:spcPts val="0"/>
                </a:spcBef>
                <a:spcAft>
                  <a:spcPts val="0"/>
                </a:spcAft>
                <a:defRPr/>
              </a:pPr>
              <a:endParaRPr lang="zh-CN" altLang="en-US" sz="1279">
                <a:solidFill>
                  <a:prstClr val="black"/>
                </a:solidFill>
                <a:latin typeface="Calibri"/>
              </a:endParaRPr>
            </a:p>
          </p:txBody>
        </p:sp>
        <p:grpSp>
          <p:nvGrpSpPr>
            <p:cNvPr id="112651" name="组合 9"/>
            <p:cNvGrpSpPr>
              <a:grpSpLocks/>
            </p:cNvGrpSpPr>
            <p:nvPr/>
          </p:nvGrpSpPr>
          <p:grpSpPr bwMode="auto">
            <a:xfrm>
              <a:off x="-1225538" y="1419311"/>
              <a:ext cx="6409038" cy="2468018"/>
              <a:chOff x="-1225538" y="1440287"/>
              <a:chExt cx="6409038" cy="2052526"/>
            </a:xfrm>
          </p:grpSpPr>
          <p:sp>
            <p:nvSpPr>
              <p:cNvPr id="7" name="Rectangle 7"/>
              <p:cNvSpPr>
                <a:spLocks noChangeArrowheads="1"/>
              </p:cNvSpPr>
              <p:nvPr/>
            </p:nvSpPr>
            <p:spPr bwMode="auto">
              <a:xfrm>
                <a:off x="-1225538" y="1440215"/>
                <a:ext cx="6409038" cy="170179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lstStyle/>
              <a:p>
                <a:pPr defTabSz="685800" eaLnBrk="1" fontAlgn="auto" hangingPunct="1">
                  <a:spcBef>
                    <a:spcPts val="0"/>
                  </a:spcBef>
                  <a:spcAft>
                    <a:spcPts val="0"/>
                  </a:spcAft>
                  <a:defRPr/>
                </a:pPr>
                <a:endParaRPr lang="zh-CN" altLang="en-US" sz="1279">
                  <a:solidFill>
                    <a:prstClr val="black"/>
                  </a:solidFill>
                  <a:latin typeface="Calibri"/>
                </a:endParaRPr>
              </a:p>
            </p:txBody>
          </p:sp>
          <p:sp>
            <p:nvSpPr>
              <p:cNvPr id="8" name="Freeform 8"/>
              <p:cNvSpPr/>
              <p:nvPr/>
            </p:nvSpPr>
            <p:spPr bwMode="auto">
              <a:xfrm>
                <a:off x="3237849" y="3142010"/>
                <a:ext cx="1945651" cy="351185"/>
              </a:xfrm>
              <a:custGeom>
                <a:avLst/>
                <a:gdLst>
                  <a:gd name="T0" fmla="*/ 0 w 615"/>
                  <a:gd name="T1" fmla="*/ 0 h 111"/>
                  <a:gd name="T2" fmla="*/ 615 w 615"/>
                  <a:gd name="T3" fmla="*/ 0 h 111"/>
                  <a:gd name="T4" fmla="*/ 0 w 615"/>
                  <a:gd name="T5" fmla="*/ 111 h 111"/>
                  <a:gd name="T6" fmla="*/ 0 w 615"/>
                  <a:gd name="T7" fmla="*/ 0 h 111"/>
                </a:gdLst>
                <a:ahLst/>
                <a:cxnLst>
                  <a:cxn ang="0">
                    <a:pos x="T0" y="T1"/>
                  </a:cxn>
                  <a:cxn ang="0">
                    <a:pos x="T2" y="T3"/>
                  </a:cxn>
                  <a:cxn ang="0">
                    <a:pos x="T4" y="T5"/>
                  </a:cxn>
                  <a:cxn ang="0">
                    <a:pos x="T6" y="T7"/>
                  </a:cxn>
                </a:cxnLst>
                <a:rect l="0" t="0" r="r" b="b"/>
                <a:pathLst>
                  <a:path w="615" h="111">
                    <a:moveTo>
                      <a:pt x="0" y="0"/>
                    </a:moveTo>
                    <a:lnTo>
                      <a:pt x="615" y="0"/>
                    </a:lnTo>
                    <a:lnTo>
                      <a:pt x="0" y="111"/>
                    </a:lnTo>
                    <a:lnTo>
                      <a:pt x="0" y="0"/>
                    </a:lnTo>
                    <a:close/>
                  </a:path>
                </a:pathLst>
              </a:custGeom>
              <a:solidFill>
                <a:schemeClr val="bg2">
                  <a:lumMod val="85000"/>
                </a:schemeClr>
              </a:solidFill>
              <a:ln>
                <a:noFill/>
              </a:ln>
              <a:extLst>
                <a:ext uri="{91240B29-F687-4F45-9708-019B960494DF}">
                  <a14:hiddenLine xmlns:a14="http://schemas.microsoft.com/office/drawing/2010/main" w="9525">
                    <a:solidFill>
                      <a:srgbClr val="000000"/>
                    </a:solidFill>
                    <a:round/>
                  </a14:hiddenLine>
                </a:ext>
              </a:extLst>
            </p:spPr>
            <p:txBody>
              <a:bodyPr lIns="91435" tIns="45717" rIns="91435" bIns="45717"/>
              <a:lstStyle/>
              <a:p>
                <a:pPr defTabSz="685800" eaLnBrk="1" fontAlgn="auto" hangingPunct="1">
                  <a:spcBef>
                    <a:spcPts val="0"/>
                  </a:spcBef>
                  <a:spcAft>
                    <a:spcPts val="0"/>
                  </a:spcAft>
                  <a:defRPr/>
                </a:pPr>
                <a:endParaRPr lang="zh-CN" altLang="en-US" sz="1279">
                  <a:solidFill>
                    <a:prstClr val="black"/>
                  </a:solidFill>
                  <a:latin typeface="Calibri"/>
                </a:endParaRPr>
              </a:p>
            </p:txBody>
          </p:sp>
        </p:grpSp>
      </p:grpSp>
      <p:sp>
        <p:nvSpPr>
          <p:cNvPr id="13" name="矩形 259"/>
          <p:cNvSpPr>
            <a:spLocks noChangeArrowheads="1"/>
          </p:cNvSpPr>
          <p:nvPr/>
        </p:nvSpPr>
        <p:spPr bwMode="auto">
          <a:xfrm>
            <a:off x="1543050" y="2392363"/>
            <a:ext cx="3530600" cy="1938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685800" eaLnBrk="1" fontAlgn="auto" hangingPunct="1">
              <a:lnSpc>
                <a:spcPct val="150000"/>
              </a:lnSpc>
              <a:spcAft>
                <a:spcPts val="0"/>
              </a:spcAft>
              <a:buFont typeface="Arial" panose="020B0604020202020204" pitchFamily="34" charset="0"/>
              <a:buNone/>
              <a:defRPr/>
            </a:pPr>
            <a:r>
              <a:rPr lang="zh-CN" altLang="en-US" sz="4200" b="1" cap="all" dirty="0">
                <a:solidFill>
                  <a:srgbClr val="0070C0"/>
                </a:solidFill>
                <a:cs typeface="Arial" panose="020B0604020202020204" pitchFamily="34" charset="0"/>
              </a:rPr>
              <a:t>敬请各位专家批评指正！</a:t>
            </a:r>
            <a:endParaRPr lang="en-US" altLang="zh-CN" sz="4200" b="1" cap="all" dirty="0">
              <a:solidFill>
                <a:srgbClr val="0070C0"/>
              </a:solidFill>
              <a:cs typeface="Arial" panose="020B0604020202020204" pitchFamily="34" charset="0"/>
            </a:endParaRPr>
          </a:p>
        </p:txBody>
      </p:sp>
      <p:pic>
        <p:nvPicPr>
          <p:cNvPr id="112644" name="图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163" y="2278063"/>
            <a:ext cx="3779837"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17" descr="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99972">
            <a:off x="8429625" y="2603500"/>
            <a:ext cx="61118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18" desc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60807">
            <a:off x="7842250" y="3508375"/>
            <a:ext cx="56673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Picture 19" descr="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18992">
            <a:off x="7745413" y="2344738"/>
            <a:ext cx="4476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8" name="Picture 20" descr="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2875" y="2854325"/>
            <a:ext cx="4921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9" name="Picture 22" descr="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276333">
            <a:off x="6518275" y="3071813"/>
            <a:ext cx="7080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8295"/>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6" name="Picture 6" descr="https://timgsa.baidu.com/timg?image&amp;quality=80&amp;size=b9999_10000&amp;sec=1606362792937&amp;di=04bff20855a16f404479a2c0d8f23d1a&amp;imgtype=0&amp;src=http%3A%2F%2Fqmpres.oss-cn-hangzhou.aliyuncs.com%2F157942443097460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89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圆角矩形 2"/>
          <p:cNvSpPr/>
          <p:nvPr/>
        </p:nvSpPr>
        <p:spPr>
          <a:xfrm>
            <a:off x="2915816" y="4293096"/>
            <a:ext cx="1152128" cy="1080120"/>
          </a:xfrm>
          <a:prstGeom prst="roundRect">
            <a:avLst/>
          </a:prstGeom>
          <a:solidFill>
            <a:srgbClr val="E4FC04">
              <a:alpha val="14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8196115"/>
      </p:ext>
    </p:extLst>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ss2.bdstatic.com/70cFvnSh_Q1YnxGkpoWK1HF6hhy/it/u=4149362083,4025644847&amp;fm=26&amp;gp=0.jpg"/>
          <p:cNvPicPr/>
          <p:nvPr/>
        </p:nvPicPr>
        <p:blipFill rotWithShape="1">
          <a:blip r:embed="rId3">
            <a:extLst>
              <a:ext uri="{28A0092B-C50C-407E-A947-70E740481C1C}">
                <a14:useLocalDpi xmlns:a14="http://schemas.microsoft.com/office/drawing/2010/main" val="0"/>
              </a:ext>
            </a:extLst>
          </a:blip>
          <a:srcRect l="16795" r="9613"/>
          <a:stretch/>
        </p:blipFill>
        <p:spPr bwMode="auto">
          <a:xfrm>
            <a:off x="467544" y="188640"/>
            <a:ext cx="8280920" cy="6552728"/>
          </a:xfrm>
          <a:prstGeom prst="rect">
            <a:avLst/>
          </a:prstGeom>
          <a:noFill/>
          <a:ln>
            <a:noFill/>
          </a:ln>
          <a:extLst>
            <a:ext uri="{53640926-AAD7-44D8-BBD7-CCE9431645EC}">
              <a14:shadowObscured xmlns:a14="http://schemas.microsoft.com/office/drawing/2010/main"/>
            </a:ext>
          </a:extLst>
        </p:spPr>
      </p:pic>
      <p:sp>
        <p:nvSpPr>
          <p:cNvPr id="2" name="圆角矩形 1"/>
          <p:cNvSpPr/>
          <p:nvPr/>
        </p:nvSpPr>
        <p:spPr>
          <a:xfrm>
            <a:off x="3131840" y="404664"/>
            <a:ext cx="2952328" cy="1800200"/>
          </a:xfrm>
          <a:prstGeom prst="roundRect">
            <a:avLst/>
          </a:prstGeom>
          <a:solidFill>
            <a:srgbClr val="E4FC04">
              <a:alpha val="1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131840" y="2348880"/>
            <a:ext cx="2952328" cy="2160240"/>
          </a:xfrm>
          <a:prstGeom prst="roundRect">
            <a:avLst/>
          </a:prstGeom>
          <a:solidFill>
            <a:srgbClr val="FFCCFF">
              <a:alpha val="1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3131840" y="4797152"/>
            <a:ext cx="2952328" cy="1872208"/>
          </a:xfrm>
          <a:prstGeom prst="roundRect">
            <a:avLst/>
          </a:prstGeom>
          <a:solidFill>
            <a:srgbClr val="66FF66">
              <a:alpha val="1372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09117425"/>
      </p:ext>
    </p:extLst>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https://timgsa.baidu.com/timg?image&amp;quality=80&amp;size=b9999_10000&amp;sec=1606363426493&amp;di=a95881d4e0a15779f9d29e7b3609d41c&amp;imgtype=0&amp;src=http%3A%2F%2Fimg3.doubanio.com%2Fview%2Fsubject%2Fl%2Fpublic%2Fs299433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4591561" cy="6385671"/>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4"/>
          <a:stretch>
            <a:fillRect/>
          </a:stretch>
        </p:blipFill>
        <p:spPr>
          <a:xfrm>
            <a:off x="5724128" y="0"/>
            <a:ext cx="3354647" cy="4723210"/>
          </a:xfrm>
          <a:prstGeom prst="rect">
            <a:avLst/>
          </a:prstGeom>
        </p:spPr>
      </p:pic>
      <p:pic>
        <p:nvPicPr>
          <p:cNvPr id="3" name="图片 2"/>
          <p:cNvPicPr>
            <a:picLocks noChangeAspect="1"/>
          </p:cNvPicPr>
          <p:nvPr/>
        </p:nvPicPr>
        <p:blipFill>
          <a:blip r:embed="rId5"/>
          <a:stretch>
            <a:fillRect/>
          </a:stretch>
        </p:blipFill>
        <p:spPr>
          <a:xfrm>
            <a:off x="4932040" y="2467038"/>
            <a:ext cx="3240360" cy="4512344"/>
          </a:xfrm>
          <a:prstGeom prst="rect">
            <a:avLst/>
          </a:prstGeom>
        </p:spPr>
      </p:pic>
    </p:spTree>
    <p:extLst>
      <p:ext uri="{BB962C8B-B14F-4D97-AF65-F5344CB8AC3E}">
        <p14:creationId xmlns:p14="http://schemas.microsoft.com/office/powerpoint/2010/main" val="2318968222"/>
      </p:ext>
    </p:extLst>
  </p:cSld>
  <p:clrMapOvr>
    <a:masterClrMapping/>
  </p:clrMapOvr>
  <p:transition advClick="0" advTm="5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55576" y="324647"/>
            <a:ext cx="8136904" cy="1323439"/>
          </a:xfrm>
          <a:prstGeom prst="rect">
            <a:avLst/>
          </a:prstGeom>
          <a:noFill/>
        </p:spPr>
        <p:txBody>
          <a:bodyPr wrap="square" rtlCol="0">
            <a:spAutoFit/>
          </a:bodyPr>
          <a:lstStyle/>
          <a:p>
            <a:pPr>
              <a:lnSpc>
                <a:spcPct val="200000"/>
              </a:lnSpc>
            </a:pPr>
            <a:r>
              <a:rPr lang="en-US" altLang="zh-CN" sz="4000" dirty="0" smtClean="0"/>
              <a:t>2001—2011—</a:t>
            </a:r>
            <a:r>
              <a:rPr lang="en-US" altLang="zh-CN" sz="4000" dirty="0" smtClean="0">
                <a:solidFill>
                  <a:srgbClr val="FF0000"/>
                </a:solidFill>
              </a:rPr>
              <a:t>2016/7</a:t>
            </a:r>
            <a:r>
              <a:rPr lang="en-US" altLang="zh-CN" sz="4000" dirty="0" smtClean="0"/>
              <a:t>—</a:t>
            </a:r>
            <a:r>
              <a:rPr lang="en-US" altLang="zh-CN" sz="4000" dirty="0" smtClean="0">
                <a:solidFill>
                  <a:srgbClr val="FF0000"/>
                </a:solidFill>
              </a:rPr>
              <a:t>2021</a:t>
            </a:r>
            <a:endParaRPr lang="zh-CN" altLang="en-US" sz="4000" dirty="0">
              <a:solidFill>
                <a:srgbClr val="FF0000"/>
              </a:solidFill>
            </a:endParaRPr>
          </a:p>
        </p:txBody>
      </p:sp>
      <p:pic>
        <p:nvPicPr>
          <p:cNvPr id="3" name="图片 2"/>
          <p:cNvPicPr>
            <a:picLocks noChangeAspect="1"/>
          </p:cNvPicPr>
          <p:nvPr/>
        </p:nvPicPr>
        <p:blipFill>
          <a:blip r:embed="rId3"/>
          <a:stretch>
            <a:fillRect/>
          </a:stretch>
        </p:blipFill>
        <p:spPr>
          <a:xfrm>
            <a:off x="4920183" y="1844824"/>
            <a:ext cx="3972297" cy="4450338"/>
          </a:xfrm>
          <a:prstGeom prst="rect">
            <a:avLst/>
          </a:prstGeom>
        </p:spPr>
      </p:pic>
      <p:pic>
        <p:nvPicPr>
          <p:cNvPr id="5" name="图片 4"/>
          <p:cNvPicPr>
            <a:picLocks noChangeAspect="1"/>
          </p:cNvPicPr>
          <p:nvPr/>
        </p:nvPicPr>
        <p:blipFill>
          <a:blip r:embed="rId4"/>
          <a:stretch>
            <a:fillRect/>
          </a:stretch>
        </p:blipFill>
        <p:spPr>
          <a:xfrm>
            <a:off x="755576" y="2420888"/>
            <a:ext cx="3417980" cy="2592288"/>
          </a:xfrm>
          <a:prstGeom prst="rect">
            <a:avLst/>
          </a:prstGeom>
        </p:spPr>
      </p:pic>
    </p:spTree>
    <p:extLst>
      <p:ext uri="{BB962C8B-B14F-4D97-AF65-F5344CB8AC3E}">
        <p14:creationId xmlns:p14="http://schemas.microsoft.com/office/powerpoint/2010/main" val="55173814"/>
      </p:ext>
    </p:extLst>
  </p:cSld>
  <p:clrMapOvr>
    <a:masterClrMapping/>
  </p:clrMapOvr>
  <p:transition advClick="0" advTm="5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本框 92"/>
          <p:cNvSpPr txBox="1">
            <a:spLocks noChangeArrowheads="1"/>
          </p:cNvSpPr>
          <p:nvPr/>
        </p:nvSpPr>
        <p:spPr bwMode="auto">
          <a:xfrm>
            <a:off x="3910013" y="2870200"/>
            <a:ext cx="24669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algn="ctr" eaLnBrk="1" hangingPunct="1"/>
            <a:r>
              <a:rPr lang="zh-CN" altLang="en-US" sz="2800" b="1" dirty="0" smtClean="0">
                <a:solidFill>
                  <a:srgbClr val="0070C0"/>
                </a:solidFill>
                <a:latin typeface="微软雅黑" panose="020B0503020204020204" pitchFamily="34" charset="-122"/>
                <a:ea typeface="微软雅黑" panose="020B0503020204020204" pitchFamily="34" charset="-122"/>
              </a:rPr>
              <a:t>核心素养</a:t>
            </a:r>
            <a:endParaRPr lang="zh-CN" altLang="en-US" sz="2800" b="1" dirty="0">
              <a:solidFill>
                <a:srgbClr val="0070C0"/>
              </a:solidFill>
              <a:latin typeface="微软雅黑" panose="020B0503020204020204" pitchFamily="34" charset="-122"/>
              <a:ea typeface="微软雅黑" panose="020B0503020204020204" pitchFamily="34" charset="-122"/>
            </a:endParaRPr>
          </a:p>
        </p:txBody>
      </p:sp>
      <p:grpSp>
        <p:nvGrpSpPr>
          <p:cNvPr id="27651" name="组合 20"/>
          <p:cNvGrpSpPr>
            <a:grpSpLocks/>
          </p:cNvGrpSpPr>
          <p:nvPr/>
        </p:nvGrpSpPr>
        <p:grpSpPr bwMode="auto">
          <a:xfrm>
            <a:off x="2354263" y="2611438"/>
            <a:ext cx="4422775" cy="962025"/>
            <a:chOff x="4721209" y="1793328"/>
            <a:chExt cx="3246544" cy="705747"/>
          </a:xfrm>
        </p:grpSpPr>
        <p:sp>
          <p:nvSpPr>
            <p:cNvPr id="22" name="任意多边形 21"/>
            <p:cNvSpPr/>
            <p:nvPr/>
          </p:nvSpPr>
          <p:spPr>
            <a:xfrm>
              <a:off x="4820260" y="1880673"/>
              <a:ext cx="946229" cy="528728"/>
            </a:xfrm>
            <a:custGeom>
              <a:avLst/>
              <a:gdLst>
                <a:gd name="connsiteX0" fmla="*/ 264349 w 946333"/>
                <a:gd name="connsiteY0" fmla="*/ 0 h 528698"/>
                <a:gd name="connsiteX1" fmla="*/ 946333 w 946333"/>
                <a:gd name="connsiteY1" fmla="*/ 0 h 528698"/>
                <a:gd name="connsiteX2" fmla="*/ 946333 w 946333"/>
                <a:gd name="connsiteY2" fmla="*/ 528698 h 528698"/>
                <a:gd name="connsiteX3" fmla="*/ 264349 w 946333"/>
                <a:gd name="connsiteY3" fmla="*/ 528698 h 528698"/>
                <a:gd name="connsiteX4" fmla="*/ 0 w 946333"/>
                <a:gd name="connsiteY4" fmla="*/ 264349 h 528698"/>
                <a:gd name="connsiteX5" fmla="*/ 264349 w 946333"/>
                <a:gd name="connsiteY5" fmla="*/ 0 h 52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6333" h="528698">
                  <a:moveTo>
                    <a:pt x="264349" y="0"/>
                  </a:moveTo>
                  <a:lnTo>
                    <a:pt x="946333" y="0"/>
                  </a:lnTo>
                  <a:lnTo>
                    <a:pt x="946333" y="528698"/>
                  </a:lnTo>
                  <a:lnTo>
                    <a:pt x="264349" y="528698"/>
                  </a:lnTo>
                  <a:cubicBezTo>
                    <a:pt x="118353" y="528698"/>
                    <a:pt x="0" y="410345"/>
                    <a:pt x="0" y="264349"/>
                  </a:cubicBezTo>
                  <a:cubicBezTo>
                    <a:pt x="0" y="118353"/>
                    <a:pt x="118353" y="0"/>
                    <a:pt x="264349" y="0"/>
                  </a:cubicBezTo>
                  <a:close/>
                </a:path>
              </a:pathLst>
            </a:custGeom>
            <a:solidFill>
              <a:srgbClr val="FFB8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zh-CN" altLang="en-US" sz="1350">
                <a:solidFill>
                  <a:prstClr val="black">
                    <a:lumMod val="65000"/>
                    <a:lumOff val="35000"/>
                  </a:prstClr>
                </a:solidFill>
                <a:ea typeface="微软雅黑" panose="020B0503020204020204" pitchFamily="34" charset="-122"/>
              </a:endParaRPr>
            </a:p>
          </p:txBody>
        </p:sp>
        <p:sp>
          <p:nvSpPr>
            <p:cNvPr id="23" name="任意多边形 22"/>
            <p:cNvSpPr/>
            <p:nvPr/>
          </p:nvSpPr>
          <p:spPr>
            <a:xfrm>
              <a:off x="4820260" y="1869027"/>
              <a:ext cx="946229" cy="528728"/>
            </a:xfrm>
            <a:custGeom>
              <a:avLst/>
              <a:gdLst>
                <a:gd name="connsiteX0" fmla="*/ 264349 w 946333"/>
                <a:gd name="connsiteY0" fmla="*/ 0 h 528698"/>
                <a:gd name="connsiteX1" fmla="*/ 946333 w 946333"/>
                <a:gd name="connsiteY1" fmla="*/ 0 h 528698"/>
                <a:gd name="connsiteX2" fmla="*/ 946333 w 946333"/>
                <a:gd name="connsiteY2" fmla="*/ 528698 h 528698"/>
                <a:gd name="connsiteX3" fmla="*/ 264349 w 946333"/>
                <a:gd name="connsiteY3" fmla="*/ 528698 h 528698"/>
                <a:gd name="connsiteX4" fmla="*/ 0 w 946333"/>
                <a:gd name="connsiteY4" fmla="*/ 264349 h 528698"/>
                <a:gd name="connsiteX5" fmla="*/ 264349 w 946333"/>
                <a:gd name="connsiteY5" fmla="*/ 0 h 52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6333" h="528698">
                  <a:moveTo>
                    <a:pt x="264349" y="0"/>
                  </a:moveTo>
                  <a:lnTo>
                    <a:pt x="946333" y="0"/>
                  </a:lnTo>
                  <a:lnTo>
                    <a:pt x="946333" y="528698"/>
                  </a:lnTo>
                  <a:lnTo>
                    <a:pt x="264349" y="528698"/>
                  </a:lnTo>
                  <a:cubicBezTo>
                    <a:pt x="118353" y="528698"/>
                    <a:pt x="0" y="410345"/>
                    <a:pt x="0" y="264349"/>
                  </a:cubicBezTo>
                  <a:cubicBezTo>
                    <a:pt x="0" y="118353"/>
                    <a:pt x="118353" y="0"/>
                    <a:pt x="264349" y="0"/>
                  </a:cubicBez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zh-CN" altLang="en-US" sz="1350">
                <a:solidFill>
                  <a:prstClr val="black">
                    <a:lumMod val="65000"/>
                    <a:lumOff val="35000"/>
                  </a:prstClr>
                </a:solidFill>
                <a:ea typeface="微软雅黑" panose="020B0503020204020204" pitchFamily="34" charset="-122"/>
              </a:endParaRPr>
            </a:p>
          </p:txBody>
        </p:sp>
        <p:grpSp>
          <p:nvGrpSpPr>
            <p:cNvPr id="24" name="Group 41"/>
            <p:cNvGrpSpPr>
              <a:grpSpLocks noChangeAspect="1"/>
            </p:cNvGrpSpPr>
            <p:nvPr/>
          </p:nvGrpSpPr>
          <p:grpSpPr bwMode="auto">
            <a:xfrm>
              <a:off x="5179157" y="1978170"/>
              <a:ext cx="284134" cy="347694"/>
              <a:chOff x="3783" y="2089"/>
              <a:chExt cx="116" cy="142"/>
            </a:xfrm>
            <a:solidFill>
              <a:schemeClr val="bg1"/>
            </a:solidFill>
            <a:effectLst/>
          </p:grpSpPr>
          <p:sp>
            <p:nvSpPr>
              <p:cNvPr id="29" name="Freeform 42"/>
              <p:cNvSpPr/>
              <p:nvPr/>
            </p:nvSpPr>
            <p:spPr bwMode="auto">
              <a:xfrm>
                <a:off x="3791" y="2221"/>
                <a:ext cx="20" cy="10"/>
              </a:xfrm>
              <a:custGeom>
                <a:avLst/>
                <a:gdLst>
                  <a:gd name="T0" fmla="*/ 8 w 8"/>
                  <a:gd name="T1" fmla="*/ 0 h 4"/>
                  <a:gd name="T2" fmla="*/ 1 w 8"/>
                  <a:gd name="T3" fmla="*/ 0 h 4"/>
                  <a:gd name="T4" fmla="*/ 0 w 8"/>
                  <a:gd name="T5" fmla="*/ 0 h 4"/>
                  <a:gd name="T6" fmla="*/ 0 w 8"/>
                  <a:gd name="T7" fmla="*/ 4 h 4"/>
                  <a:gd name="T8" fmla="*/ 1 w 8"/>
                  <a:gd name="T9" fmla="*/ 4 h 4"/>
                  <a:gd name="T10" fmla="*/ 8 w 8"/>
                  <a:gd name="T11" fmla="*/ 4 h 4"/>
                  <a:gd name="T12" fmla="*/ 8 w 8"/>
                  <a:gd name="T13" fmla="*/ 4 h 4"/>
                  <a:gd name="T14" fmla="*/ 8 w 8"/>
                  <a:gd name="T15" fmla="*/ 0 h 4"/>
                  <a:gd name="T16" fmla="*/ 8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8" y="0"/>
                    </a:moveTo>
                    <a:cubicBezTo>
                      <a:pt x="1" y="0"/>
                      <a:pt x="1" y="0"/>
                      <a:pt x="1" y="0"/>
                    </a:cubicBezTo>
                    <a:cubicBezTo>
                      <a:pt x="0" y="0"/>
                      <a:pt x="0" y="0"/>
                      <a:pt x="0" y="0"/>
                    </a:cubicBezTo>
                    <a:cubicBezTo>
                      <a:pt x="0" y="4"/>
                      <a:pt x="0" y="4"/>
                      <a:pt x="0" y="4"/>
                    </a:cubicBezTo>
                    <a:cubicBezTo>
                      <a:pt x="0" y="4"/>
                      <a:pt x="0" y="4"/>
                      <a:pt x="1" y="4"/>
                    </a:cubicBezTo>
                    <a:cubicBezTo>
                      <a:pt x="8" y="4"/>
                      <a:pt x="8" y="4"/>
                      <a:pt x="8" y="4"/>
                    </a:cubicBezTo>
                    <a:cubicBezTo>
                      <a:pt x="8" y="4"/>
                      <a:pt x="8" y="4"/>
                      <a:pt x="8" y="4"/>
                    </a:cubicBezTo>
                    <a:cubicBezTo>
                      <a:pt x="8" y="0"/>
                      <a:pt x="8" y="0"/>
                      <a:pt x="8" y="0"/>
                    </a:cubicBezTo>
                    <a:cubicBezTo>
                      <a:pt x="8" y="0"/>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1350">
                  <a:solidFill>
                    <a:prstClr val="black">
                      <a:lumMod val="65000"/>
                      <a:lumOff val="35000"/>
                    </a:prstClr>
                  </a:solidFill>
                  <a:latin typeface="Calibri"/>
                  <a:ea typeface="微软雅黑" panose="020B0503020204020204" pitchFamily="34" charset="-122"/>
                </a:endParaRPr>
              </a:p>
            </p:txBody>
          </p:sp>
          <p:sp>
            <p:nvSpPr>
              <p:cNvPr id="30" name="Freeform 43"/>
              <p:cNvSpPr/>
              <p:nvPr/>
            </p:nvSpPr>
            <p:spPr bwMode="auto">
              <a:xfrm>
                <a:off x="3818" y="2208"/>
                <a:ext cx="23" cy="23"/>
              </a:xfrm>
              <a:custGeom>
                <a:avLst/>
                <a:gdLst>
                  <a:gd name="T0" fmla="*/ 8 w 9"/>
                  <a:gd name="T1" fmla="*/ 0 h 9"/>
                  <a:gd name="T2" fmla="*/ 1 w 9"/>
                  <a:gd name="T3" fmla="*/ 0 h 9"/>
                  <a:gd name="T4" fmla="*/ 0 w 9"/>
                  <a:gd name="T5" fmla="*/ 1 h 9"/>
                  <a:gd name="T6" fmla="*/ 0 w 9"/>
                  <a:gd name="T7" fmla="*/ 9 h 9"/>
                  <a:gd name="T8" fmla="*/ 1 w 9"/>
                  <a:gd name="T9" fmla="*/ 9 h 9"/>
                  <a:gd name="T10" fmla="*/ 8 w 9"/>
                  <a:gd name="T11" fmla="*/ 9 h 9"/>
                  <a:gd name="T12" fmla="*/ 9 w 9"/>
                  <a:gd name="T13" fmla="*/ 9 h 9"/>
                  <a:gd name="T14" fmla="*/ 9 w 9"/>
                  <a:gd name="T15" fmla="*/ 1 h 9"/>
                  <a:gd name="T16" fmla="*/ 8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8" y="0"/>
                    </a:moveTo>
                    <a:cubicBezTo>
                      <a:pt x="1" y="0"/>
                      <a:pt x="1" y="0"/>
                      <a:pt x="1" y="0"/>
                    </a:cubicBezTo>
                    <a:cubicBezTo>
                      <a:pt x="1" y="0"/>
                      <a:pt x="0" y="1"/>
                      <a:pt x="0" y="1"/>
                    </a:cubicBezTo>
                    <a:cubicBezTo>
                      <a:pt x="0" y="9"/>
                      <a:pt x="0" y="9"/>
                      <a:pt x="0" y="9"/>
                    </a:cubicBezTo>
                    <a:cubicBezTo>
                      <a:pt x="0" y="9"/>
                      <a:pt x="1" y="9"/>
                      <a:pt x="1" y="9"/>
                    </a:cubicBezTo>
                    <a:cubicBezTo>
                      <a:pt x="8" y="9"/>
                      <a:pt x="8" y="9"/>
                      <a:pt x="8" y="9"/>
                    </a:cubicBezTo>
                    <a:cubicBezTo>
                      <a:pt x="8" y="9"/>
                      <a:pt x="9" y="9"/>
                      <a:pt x="9" y="9"/>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1350">
                  <a:solidFill>
                    <a:prstClr val="black">
                      <a:lumMod val="65000"/>
                      <a:lumOff val="35000"/>
                    </a:prstClr>
                  </a:solidFill>
                  <a:latin typeface="Calibri"/>
                  <a:ea typeface="微软雅黑" panose="020B0503020204020204" pitchFamily="34" charset="-122"/>
                </a:endParaRPr>
              </a:p>
            </p:txBody>
          </p:sp>
          <p:sp>
            <p:nvSpPr>
              <p:cNvPr id="31" name="Freeform 44"/>
              <p:cNvSpPr/>
              <p:nvPr/>
            </p:nvSpPr>
            <p:spPr bwMode="auto">
              <a:xfrm>
                <a:off x="3849" y="2184"/>
                <a:ext cx="20" cy="47"/>
              </a:xfrm>
              <a:custGeom>
                <a:avLst/>
                <a:gdLst>
                  <a:gd name="T0" fmla="*/ 7 w 8"/>
                  <a:gd name="T1" fmla="*/ 0 h 19"/>
                  <a:gd name="T2" fmla="*/ 0 w 8"/>
                  <a:gd name="T3" fmla="*/ 0 h 19"/>
                  <a:gd name="T4" fmla="*/ 0 w 8"/>
                  <a:gd name="T5" fmla="*/ 1 h 19"/>
                  <a:gd name="T6" fmla="*/ 0 w 8"/>
                  <a:gd name="T7" fmla="*/ 19 h 19"/>
                  <a:gd name="T8" fmla="*/ 0 w 8"/>
                  <a:gd name="T9" fmla="*/ 19 h 19"/>
                  <a:gd name="T10" fmla="*/ 7 w 8"/>
                  <a:gd name="T11" fmla="*/ 19 h 19"/>
                  <a:gd name="T12" fmla="*/ 8 w 8"/>
                  <a:gd name="T13" fmla="*/ 19 h 19"/>
                  <a:gd name="T14" fmla="*/ 8 w 8"/>
                  <a:gd name="T15" fmla="*/ 1 h 19"/>
                  <a:gd name="T16" fmla="*/ 7 w 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9">
                    <a:moveTo>
                      <a:pt x="7" y="0"/>
                    </a:moveTo>
                    <a:cubicBezTo>
                      <a:pt x="0" y="0"/>
                      <a:pt x="0" y="0"/>
                      <a:pt x="0" y="0"/>
                    </a:cubicBezTo>
                    <a:cubicBezTo>
                      <a:pt x="0" y="0"/>
                      <a:pt x="0" y="1"/>
                      <a:pt x="0" y="1"/>
                    </a:cubicBezTo>
                    <a:cubicBezTo>
                      <a:pt x="0" y="19"/>
                      <a:pt x="0" y="19"/>
                      <a:pt x="0" y="19"/>
                    </a:cubicBezTo>
                    <a:cubicBezTo>
                      <a:pt x="0" y="19"/>
                      <a:pt x="0" y="19"/>
                      <a:pt x="0" y="19"/>
                    </a:cubicBezTo>
                    <a:cubicBezTo>
                      <a:pt x="7" y="19"/>
                      <a:pt x="7" y="19"/>
                      <a:pt x="7" y="19"/>
                    </a:cubicBezTo>
                    <a:cubicBezTo>
                      <a:pt x="8" y="19"/>
                      <a:pt x="8" y="19"/>
                      <a:pt x="8" y="19"/>
                    </a:cubicBezTo>
                    <a:cubicBezTo>
                      <a:pt x="8" y="1"/>
                      <a:pt x="8" y="1"/>
                      <a:pt x="8" y="1"/>
                    </a:cubicBezTo>
                    <a:cubicBezTo>
                      <a:pt x="8" y="1"/>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1350">
                  <a:solidFill>
                    <a:prstClr val="black">
                      <a:lumMod val="65000"/>
                      <a:lumOff val="35000"/>
                    </a:prstClr>
                  </a:solidFill>
                  <a:latin typeface="Calibri"/>
                  <a:ea typeface="微软雅黑" panose="020B0503020204020204" pitchFamily="34" charset="-122"/>
                </a:endParaRPr>
              </a:p>
            </p:txBody>
          </p:sp>
          <p:sp>
            <p:nvSpPr>
              <p:cNvPr id="32" name="Freeform 45"/>
              <p:cNvSpPr/>
              <p:nvPr/>
            </p:nvSpPr>
            <p:spPr bwMode="auto">
              <a:xfrm>
                <a:off x="3877" y="2161"/>
                <a:ext cx="22" cy="70"/>
              </a:xfrm>
              <a:custGeom>
                <a:avLst/>
                <a:gdLst>
                  <a:gd name="T0" fmla="*/ 8 w 9"/>
                  <a:gd name="T1" fmla="*/ 0 h 28"/>
                  <a:gd name="T2" fmla="*/ 1 w 9"/>
                  <a:gd name="T3" fmla="*/ 0 h 28"/>
                  <a:gd name="T4" fmla="*/ 0 w 9"/>
                  <a:gd name="T5" fmla="*/ 1 h 28"/>
                  <a:gd name="T6" fmla="*/ 0 w 9"/>
                  <a:gd name="T7" fmla="*/ 28 h 28"/>
                  <a:gd name="T8" fmla="*/ 1 w 9"/>
                  <a:gd name="T9" fmla="*/ 28 h 28"/>
                  <a:gd name="T10" fmla="*/ 8 w 9"/>
                  <a:gd name="T11" fmla="*/ 28 h 28"/>
                  <a:gd name="T12" fmla="*/ 9 w 9"/>
                  <a:gd name="T13" fmla="*/ 28 h 28"/>
                  <a:gd name="T14" fmla="*/ 9 w 9"/>
                  <a:gd name="T15" fmla="*/ 1 h 28"/>
                  <a:gd name="T16" fmla="*/ 8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8" y="0"/>
                    </a:moveTo>
                    <a:cubicBezTo>
                      <a:pt x="1" y="0"/>
                      <a:pt x="1" y="0"/>
                      <a:pt x="1" y="0"/>
                    </a:cubicBezTo>
                    <a:cubicBezTo>
                      <a:pt x="0" y="0"/>
                      <a:pt x="0" y="1"/>
                      <a:pt x="0" y="1"/>
                    </a:cubicBezTo>
                    <a:cubicBezTo>
                      <a:pt x="0" y="28"/>
                      <a:pt x="0" y="28"/>
                      <a:pt x="0" y="28"/>
                    </a:cubicBezTo>
                    <a:cubicBezTo>
                      <a:pt x="0" y="28"/>
                      <a:pt x="0" y="28"/>
                      <a:pt x="1" y="28"/>
                    </a:cubicBezTo>
                    <a:cubicBezTo>
                      <a:pt x="8" y="28"/>
                      <a:pt x="8" y="28"/>
                      <a:pt x="8" y="28"/>
                    </a:cubicBezTo>
                    <a:cubicBezTo>
                      <a:pt x="8" y="28"/>
                      <a:pt x="9" y="28"/>
                      <a:pt x="9" y="28"/>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1350">
                  <a:solidFill>
                    <a:prstClr val="black">
                      <a:lumMod val="65000"/>
                      <a:lumOff val="35000"/>
                    </a:prstClr>
                  </a:solidFill>
                  <a:latin typeface="Calibri"/>
                  <a:ea typeface="微软雅黑" panose="020B0503020204020204" pitchFamily="34" charset="-122"/>
                </a:endParaRPr>
              </a:p>
            </p:txBody>
          </p:sp>
          <p:sp>
            <p:nvSpPr>
              <p:cNvPr id="33" name="Freeform 46"/>
              <p:cNvSpPr/>
              <p:nvPr/>
            </p:nvSpPr>
            <p:spPr bwMode="auto">
              <a:xfrm>
                <a:off x="3821" y="2089"/>
                <a:ext cx="23" cy="27"/>
              </a:xfrm>
              <a:custGeom>
                <a:avLst/>
                <a:gdLst>
                  <a:gd name="T0" fmla="*/ 5 w 9"/>
                  <a:gd name="T1" fmla="*/ 10 h 11"/>
                  <a:gd name="T2" fmla="*/ 8 w 9"/>
                  <a:gd name="T3" fmla="*/ 4 h 11"/>
                  <a:gd name="T4" fmla="*/ 5 w 9"/>
                  <a:gd name="T5" fmla="*/ 0 h 11"/>
                  <a:gd name="T6" fmla="*/ 0 w 9"/>
                  <a:gd name="T7" fmla="*/ 4 h 11"/>
                  <a:gd name="T8" fmla="*/ 5 w 9"/>
                  <a:gd name="T9" fmla="*/ 10 h 11"/>
                </a:gdLst>
                <a:ahLst/>
                <a:cxnLst>
                  <a:cxn ang="0">
                    <a:pos x="T0" y="T1"/>
                  </a:cxn>
                  <a:cxn ang="0">
                    <a:pos x="T2" y="T3"/>
                  </a:cxn>
                  <a:cxn ang="0">
                    <a:pos x="T4" y="T5"/>
                  </a:cxn>
                  <a:cxn ang="0">
                    <a:pos x="T6" y="T7"/>
                  </a:cxn>
                  <a:cxn ang="0">
                    <a:pos x="T8" y="T9"/>
                  </a:cxn>
                </a:cxnLst>
                <a:rect l="0" t="0" r="r" b="b"/>
                <a:pathLst>
                  <a:path w="9" h="11">
                    <a:moveTo>
                      <a:pt x="5" y="10"/>
                    </a:moveTo>
                    <a:cubicBezTo>
                      <a:pt x="8" y="10"/>
                      <a:pt x="8" y="7"/>
                      <a:pt x="8" y="4"/>
                    </a:cubicBezTo>
                    <a:cubicBezTo>
                      <a:pt x="9" y="2"/>
                      <a:pt x="7" y="0"/>
                      <a:pt x="5" y="0"/>
                    </a:cubicBezTo>
                    <a:cubicBezTo>
                      <a:pt x="2" y="0"/>
                      <a:pt x="0" y="2"/>
                      <a:pt x="0" y="4"/>
                    </a:cubicBezTo>
                    <a:cubicBezTo>
                      <a:pt x="1" y="8"/>
                      <a:pt x="4" y="11"/>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1350">
                  <a:solidFill>
                    <a:prstClr val="black">
                      <a:lumMod val="65000"/>
                      <a:lumOff val="35000"/>
                    </a:prstClr>
                  </a:solidFill>
                  <a:latin typeface="Calibri"/>
                  <a:ea typeface="微软雅黑" panose="020B0503020204020204" pitchFamily="34" charset="-122"/>
                </a:endParaRPr>
              </a:p>
            </p:txBody>
          </p:sp>
          <p:sp>
            <p:nvSpPr>
              <p:cNvPr id="34" name="Freeform 47"/>
              <p:cNvSpPr/>
              <p:nvPr/>
            </p:nvSpPr>
            <p:spPr bwMode="auto">
              <a:xfrm>
                <a:off x="3785" y="2164"/>
                <a:ext cx="36" cy="44"/>
              </a:xfrm>
              <a:custGeom>
                <a:avLst/>
                <a:gdLst>
                  <a:gd name="T0" fmla="*/ 12 w 14"/>
                  <a:gd name="T1" fmla="*/ 1 h 18"/>
                  <a:gd name="T2" fmla="*/ 10 w 14"/>
                  <a:gd name="T3" fmla="*/ 0 h 18"/>
                  <a:gd name="T4" fmla="*/ 8 w 14"/>
                  <a:gd name="T5" fmla="*/ 6 h 18"/>
                  <a:gd name="T6" fmla="*/ 1 w 14"/>
                  <a:gd name="T7" fmla="*/ 14 h 18"/>
                  <a:gd name="T8" fmla="*/ 1 w 14"/>
                  <a:gd name="T9" fmla="*/ 17 h 18"/>
                  <a:gd name="T10" fmla="*/ 4 w 14"/>
                  <a:gd name="T11" fmla="*/ 17 h 18"/>
                  <a:gd name="T12" fmla="*/ 12 w 14"/>
                  <a:gd name="T13" fmla="*/ 9 h 18"/>
                  <a:gd name="T14" fmla="*/ 13 w 14"/>
                  <a:gd name="T15" fmla="*/ 8 h 18"/>
                  <a:gd name="T16" fmla="*/ 14 w 14"/>
                  <a:gd name="T17" fmla="*/ 3 h 18"/>
                  <a:gd name="T18" fmla="*/ 12 w 14"/>
                  <a:gd name="T1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8">
                    <a:moveTo>
                      <a:pt x="12" y="1"/>
                    </a:moveTo>
                    <a:cubicBezTo>
                      <a:pt x="11" y="1"/>
                      <a:pt x="10" y="0"/>
                      <a:pt x="10" y="0"/>
                    </a:cubicBezTo>
                    <a:cubicBezTo>
                      <a:pt x="8" y="6"/>
                      <a:pt x="8" y="6"/>
                      <a:pt x="8" y="6"/>
                    </a:cubicBezTo>
                    <a:cubicBezTo>
                      <a:pt x="1" y="14"/>
                      <a:pt x="1" y="14"/>
                      <a:pt x="1" y="14"/>
                    </a:cubicBezTo>
                    <a:cubicBezTo>
                      <a:pt x="0" y="15"/>
                      <a:pt x="0" y="16"/>
                      <a:pt x="1" y="17"/>
                    </a:cubicBezTo>
                    <a:cubicBezTo>
                      <a:pt x="2" y="18"/>
                      <a:pt x="4" y="18"/>
                      <a:pt x="4" y="17"/>
                    </a:cubicBezTo>
                    <a:cubicBezTo>
                      <a:pt x="12" y="9"/>
                      <a:pt x="12" y="9"/>
                      <a:pt x="12" y="9"/>
                    </a:cubicBezTo>
                    <a:cubicBezTo>
                      <a:pt x="12" y="9"/>
                      <a:pt x="13" y="8"/>
                      <a:pt x="13" y="8"/>
                    </a:cubicBezTo>
                    <a:cubicBezTo>
                      <a:pt x="14" y="3"/>
                      <a:pt x="14" y="3"/>
                      <a:pt x="14" y="3"/>
                    </a:cubicBezTo>
                    <a:cubicBezTo>
                      <a:pt x="13" y="2"/>
                      <a:pt x="13"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1350">
                  <a:solidFill>
                    <a:prstClr val="black">
                      <a:lumMod val="65000"/>
                      <a:lumOff val="35000"/>
                    </a:prstClr>
                  </a:solidFill>
                  <a:latin typeface="Calibri"/>
                  <a:ea typeface="微软雅黑" panose="020B0503020204020204" pitchFamily="34" charset="-122"/>
                </a:endParaRPr>
              </a:p>
            </p:txBody>
          </p:sp>
          <p:sp>
            <p:nvSpPr>
              <p:cNvPr id="35" name="Freeform 48"/>
              <p:cNvSpPr/>
              <p:nvPr/>
            </p:nvSpPr>
            <p:spPr bwMode="auto">
              <a:xfrm>
                <a:off x="3836" y="2116"/>
                <a:ext cx="33" cy="20"/>
              </a:xfrm>
              <a:custGeom>
                <a:avLst/>
                <a:gdLst>
                  <a:gd name="T0" fmla="*/ 6 w 13"/>
                  <a:gd name="T1" fmla="*/ 8 h 8"/>
                  <a:gd name="T2" fmla="*/ 12 w 13"/>
                  <a:gd name="T3" fmla="*/ 4 h 8"/>
                  <a:gd name="T4" fmla="*/ 12 w 13"/>
                  <a:gd name="T5" fmla="*/ 1 h 8"/>
                  <a:gd name="T6" fmla="*/ 10 w 13"/>
                  <a:gd name="T7" fmla="*/ 1 h 8"/>
                  <a:gd name="T8" fmla="*/ 5 w 13"/>
                  <a:gd name="T9" fmla="*/ 4 h 8"/>
                  <a:gd name="T10" fmla="*/ 1 w 13"/>
                  <a:gd name="T11" fmla="*/ 3 h 8"/>
                  <a:gd name="T12" fmla="*/ 1 w 13"/>
                  <a:gd name="T13" fmla="*/ 5 h 8"/>
                  <a:gd name="T14" fmla="*/ 0 w 13"/>
                  <a:gd name="T15" fmla="*/ 7 h 8"/>
                  <a:gd name="T16" fmla="*/ 5 w 13"/>
                  <a:gd name="T17" fmla="*/ 8 h 8"/>
                  <a:gd name="T18" fmla="*/ 6 w 13"/>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8">
                    <a:moveTo>
                      <a:pt x="6" y="8"/>
                    </a:moveTo>
                    <a:cubicBezTo>
                      <a:pt x="12" y="4"/>
                      <a:pt x="12" y="4"/>
                      <a:pt x="12" y="4"/>
                    </a:cubicBezTo>
                    <a:cubicBezTo>
                      <a:pt x="13" y="3"/>
                      <a:pt x="13" y="2"/>
                      <a:pt x="12" y="1"/>
                    </a:cubicBezTo>
                    <a:cubicBezTo>
                      <a:pt x="12" y="1"/>
                      <a:pt x="11" y="0"/>
                      <a:pt x="10" y="1"/>
                    </a:cubicBezTo>
                    <a:cubicBezTo>
                      <a:pt x="5" y="4"/>
                      <a:pt x="5" y="4"/>
                      <a:pt x="5" y="4"/>
                    </a:cubicBezTo>
                    <a:cubicBezTo>
                      <a:pt x="1" y="3"/>
                      <a:pt x="1" y="3"/>
                      <a:pt x="1" y="3"/>
                    </a:cubicBezTo>
                    <a:cubicBezTo>
                      <a:pt x="1" y="3"/>
                      <a:pt x="1" y="4"/>
                      <a:pt x="1" y="5"/>
                    </a:cubicBezTo>
                    <a:cubicBezTo>
                      <a:pt x="1" y="6"/>
                      <a:pt x="0" y="7"/>
                      <a:pt x="0" y="7"/>
                    </a:cubicBezTo>
                    <a:cubicBezTo>
                      <a:pt x="5" y="8"/>
                      <a:pt x="5" y="8"/>
                      <a:pt x="5" y="8"/>
                    </a:cubicBezTo>
                    <a:cubicBezTo>
                      <a:pt x="5" y="8"/>
                      <a:pt x="6"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1350">
                  <a:solidFill>
                    <a:prstClr val="black">
                      <a:lumMod val="65000"/>
                      <a:lumOff val="35000"/>
                    </a:prstClr>
                  </a:solidFill>
                  <a:latin typeface="Calibri"/>
                  <a:ea typeface="微软雅黑" panose="020B0503020204020204" pitchFamily="34" charset="-122"/>
                </a:endParaRPr>
              </a:p>
            </p:txBody>
          </p:sp>
          <p:sp>
            <p:nvSpPr>
              <p:cNvPr id="36" name="Freeform 49"/>
              <p:cNvSpPr/>
              <p:nvPr/>
            </p:nvSpPr>
            <p:spPr bwMode="auto">
              <a:xfrm>
                <a:off x="3783" y="2116"/>
                <a:ext cx="58" cy="87"/>
              </a:xfrm>
              <a:custGeom>
                <a:avLst/>
                <a:gdLst>
                  <a:gd name="T0" fmla="*/ 18 w 23"/>
                  <a:gd name="T1" fmla="*/ 17 h 35"/>
                  <a:gd name="T2" fmla="*/ 21 w 23"/>
                  <a:gd name="T3" fmla="*/ 5 h 35"/>
                  <a:gd name="T4" fmla="*/ 21 w 23"/>
                  <a:gd name="T5" fmla="*/ 2 h 35"/>
                  <a:gd name="T6" fmla="*/ 20 w 23"/>
                  <a:gd name="T7" fmla="*/ 2 h 35"/>
                  <a:gd name="T8" fmla="*/ 19 w 23"/>
                  <a:gd name="T9" fmla="*/ 7 h 35"/>
                  <a:gd name="T10" fmla="*/ 20 w 23"/>
                  <a:gd name="T11" fmla="*/ 3 h 35"/>
                  <a:gd name="T12" fmla="*/ 20 w 23"/>
                  <a:gd name="T13" fmla="*/ 2 h 35"/>
                  <a:gd name="T14" fmla="*/ 20 w 23"/>
                  <a:gd name="T15" fmla="*/ 1 h 35"/>
                  <a:gd name="T16" fmla="*/ 19 w 23"/>
                  <a:gd name="T17" fmla="*/ 1 h 35"/>
                  <a:gd name="T18" fmla="*/ 18 w 23"/>
                  <a:gd name="T19" fmla="*/ 2 h 35"/>
                  <a:gd name="T20" fmla="*/ 19 w 23"/>
                  <a:gd name="T21" fmla="*/ 3 h 35"/>
                  <a:gd name="T22" fmla="*/ 18 w 23"/>
                  <a:gd name="T23" fmla="*/ 6 h 35"/>
                  <a:gd name="T24" fmla="*/ 17 w 23"/>
                  <a:gd name="T25" fmla="*/ 0 h 35"/>
                  <a:gd name="T26" fmla="*/ 17 w 23"/>
                  <a:gd name="T27" fmla="*/ 0 h 35"/>
                  <a:gd name="T28" fmla="*/ 17 w 23"/>
                  <a:gd name="T29" fmla="*/ 0 h 35"/>
                  <a:gd name="T30" fmla="*/ 15 w 23"/>
                  <a:gd name="T31" fmla="*/ 0 h 35"/>
                  <a:gd name="T32" fmla="*/ 8 w 23"/>
                  <a:gd name="T33" fmla="*/ 0 h 35"/>
                  <a:gd name="T34" fmla="*/ 1 w 23"/>
                  <a:gd name="T35" fmla="*/ 5 h 35"/>
                  <a:gd name="T36" fmla="*/ 1 w 23"/>
                  <a:gd name="T37" fmla="*/ 8 h 35"/>
                  <a:gd name="T38" fmla="*/ 4 w 23"/>
                  <a:gd name="T39" fmla="*/ 8 h 35"/>
                  <a:gd name="T40" fmla="*/ 4 w 23"/>
                  <a:gd name="T41" fmla="*/ 8 h 35"/>
                  <a:gd name="T42" fmla="*/ 9 w 23"/>
                  <a:gd name="T43" fmla="*/ 4 h 35"/>
                  <a:gd name="T44" fmla="*/ 13 w 23"/>
                  <a:gd name="T45" fmla="*/ 4 h 35"/>
                  <a:gd name="T46" fmla="*/ 12 w 23"/>
                  <a:gd name="T47" fmla="*/ 4 h 35"/>
                  <a:gd name="T48" fmla="*/ 9 w 23"/>
                  <a:gd name="T49" fmla="*/ 15 h 35"/>
                  <a:gd name="T50" fmla="*/ 10 w 23"/>
                  <a:gd name="T51" fmla="*/ 16 h 35"/>
                  <a:gd name="T52" fmla="*/ 14 w 23"/>
                  <a:gd name="T53" fmla="*/ 20 h 35"/>
                  <a:gd name="T54" fmla="*/ 18 w 23"/>
                  <a:gd name="T55" fmla="*/ 24 h 35"/>
                  <a:gd name="T56" fmla="*/ 17 w 23"/>
                  <a:gd name="T57" fmla="*/ 32 h 35"/>
                  <a:gd name="T58" fmla="*/ 19 w 23"/>
                  <a:gd name="T59" fmla="*/ 35 h 35"/>
                  <a:gd name="T60" fmla="*/ 22 w 23"/>
                  <a:gd name="T61" fmla="*/ 33 h 35"/>
                  <a:gd name="T62" fmla="*/ 23 w 23"/>
                  <a:gd name="T63" fmla="*/ 24 h 35"/>
                  <a:gd name="T64" fmla="*/ 23 w 23"/>
                  <a:gd name="T65" fmla="*/ 22 h 35"/>
                  <a:gd name="T66" fmla="*/ 18 w 23"/>
                  <a:gd name="T6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35">
                    <a:moveTo>
                      <a:pt x="18" y="17"/>
                    </a:moveTo>
                    <a:cubicBezTo>
                      <a:pt x="19" y="10"/>
                      <a:pt x="21" y="6"/>
                      <a:pt x="21" y="5"/>
                    </a:cubicBezTo>
                    <a:cubicBezTo>
                      <a:pt x="21" y="3"/>
                      <a:pt x="21" y="2"/>
                      <a:pt x="21" y="2"/>
                    </a:cubicBezTo>
                    <a:cubicBezTo>
                      <a:pt x="20" y="2"/>
                      <a:pt x="20" y="2"/>
                      <a:pt x="20" y="2"/>
                    </a:cubicBezTo>
                    <a:cubicBezTo>
                      <a:pt x="20" y="5"/>
                      <a:pt x="19" y="7"/>
                      <a:pt x="19" y="7"/>
                    </a:cubicBezTo>
                    <a:cubicBezTo>
                      <a:pt x="19" y="7"/>
                      <a:pt x="20" y="4"/>
                      <a:pt x="20" y="3"/>
                    </a:cubicBezTo>
                    <a:cubicBezTo>
                      <a:pt x="20" y="2"/>
                      <a:pt x="20" y="2"/>
                      <a:pt x="20" y="2"/>
                    </a:cubicBezTo>
                    <a:cubicBezTo>
                      <a:pt x="20" y="1"/>
                      <a:pt x="20" y="1"/>
                      <a:pt x="20" y="1"/>
                    </a:cubicBezTo>
                    <a:cubicBezTo>
                      <a:pt x="20" y="1"/>
                      <a:pt x="19" y="1"/>
                      <a:pt x="19" y="1"/>
                    </a:cubicBezTo>
                    <a:cubicBezTo>
                      <a:pt x="19" y="1"/>
                      <a:pt x="18" y="2"/>
                      <a:pt x="18" y="2"/>
                    </a:cubicBezTo>
                    <a:cubicBezTo>
                      <a:pt x="18" y="2"/>
                      <a:pt x="18" y="2"/>
                      <a:pt x="19" y="3"/>
                    </a:cubicBezTo>
                    <a:cubicBezTo>
                      <a:pt x="19" y="3"/>
                      <a:pt x="18" y="4"/>
                      <a:pt x="18" y="6"/>
                    </a:cubicBezTo>
                    <a:cubicBezTo>
                      <a:pt x="18" y="1"/>
                      <a:pt x="17" y="0"/>
                      <a:pt x="17" y="0"/>
                    </a:cubicBezTo>
                    <a:cubicBezTo>
                      <a:pt x="17" y="0"/>
                      <a:pt x="17" y="0"/>
                      <a:pt x="17" y="0"/>
                    </a:cubicBezTo>
                    <a:cubicBezTo>
                      <a:pt x="17" y="0"/>
                      <a:pt x="17" y="0"/>
                      <a:pt x="17" y="0"/>
                    </a:cubicBezTo>
                    <a:cubicBezTo>
                      <a:pt x="16" y="0"/>
                      <a:pt x="15" y="0"/>
                      <a:pt x="15" y="0"/>
                    </a:cubicBezTo>
                    <a:cubicBezTo>
                      <a:pt x="13" y="0"/>
                      <a:pt x="11" y="0"/>
                      <a:pt x="8" y="0"/>
                    </a:cubicBezTo>
                    <a:cubicBezTo>
                      <a:pt x="8" y="0"/>
                      <a:pt x="1" y="5"/>
                      <a:pt x="1" y="5"/>
                    </a:cubicBezTo>
                    <a:cubicBezTo>
                      <a:pt x="0" y="6"/>
                      <a:pt x="0" y="7"/>
                      <a:pt x="1" y="8"/>
                    </a:cubicBezTo>
                    <a:cubicBezTo>
                      <a:pt x="2" y="8"/>
                      <a:pt x="3" y="9"/>
                      <a:pt x="4" y="8"/>
                    </a:cubicBezTo>
                    <a:cubicBezTo>
                      <a:pt x="4" y="8"/>
                      <a:pt x="4" y="8"/>
                      <a:pt x="4" y="8"/>
                    </a:cubicBezTo>
                    <a:cubicBezTo>
                      <a:pt x="4" y="8"/>
                      <a:pt x="9" y="4"/>
                      <a:pt x="9" y="4"/>
                    </a:cubicBezTo>
                    <a:cubicBezTo>
                      <a:pt x="9" y="4"/>
                      <a:pt x="13" y="4"/>
                      <a:pt x="13" y="4"/>
                    </a:cubicBezTo>
                    <a:cubicBezTo>
                      <a:pt x="12" y="4"/>
                      <a:pt x="12" y="4"/>
                      <a:pt x="12" y="4"/>
                    </a:cubicBezTo>
                    <a:cubicBezTo>
                      <a:pt x="11" y="7"/>
                      <a:pt x="9" y="13"/>
                      <a:pt x="9" y="15"/>
                    </a:cubicBezTo>
                    <a:cubicBezTo>
                      <a:pt x="9" y="15"/>
                      <a:pt x="10" y="15"/>
                      <a:pt x="10" y="16"/>
                    </a:cubicBezTo>
                    <a:cubicBezTo>
                      <a:pt x="10" y="16"/>
                      <a:pt x="11" y="18"/>
                      <a:pt x="14" y="20"/>
                    </a:cubicBezTo>
                    <a:cubicBezTo>
                      <a:pt x="14" y="20"/>
                      <a:pt x="18" y="24"/>
                      <a:pt x="18" y="24"/>
                    </a:cubicBezTo>
                    <a:cubicBezTo>
                      <a:pt x="18" y="24"/>
                      <a:pt x="17" y="32"/>
                      <a:pt x="17" y="32"/>
                    </a:cubicBezTo>
                    <a:cubicBezTo>
                      <a:pt x="17" y="34"/>
                      <a:pt x="18" y="35"/>
                      <a:pt x="19" y="35"/>
                    </a:cubicBezTo>
                    <a:cubicBezTo>
                      <a:pt x="20" y="35"/>
                      <a:pt x="21" y="35"/>
                      <a:pt x="22" y="33"/>
                    </a:cubicBezTo>
                    <a:cubicBezTo>
                      <a:pt x="22" y="33"/>
                      <a:pt x="23" y="24"/>
                      <a:pt x="23" y="24"/>
                    </a:cubicBezTo>
                    <a:cubicBezTo>
                      <a:pt x="23" y="23"/>
                      <a:pt x="23" y="22"/>
                      <a:pt x="23" y="22"/>
                    </a:cubicBezTo>
                    <a:cubicBezTo>
                      <a:pt x="22" y="21"/>
                      <a:pt x="18" y="17"/>
                      <a:pt x="1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defTabSz="685800" eaLnBrk="1" fontAlgn="auto" hangingPunct="1">
                  <a:spcBef>
                    <a:spcPts val="0"/>
                  </a:spcBef>
                  <a:spcAft>
                    <a:spcPts val="0"/>
                  </a:spcAft>
                  <a:defRPr/>
                </a:pPr>
                <a:endParaRPr lang="zh-CN" altLang="en-US" sz="1350">
                  <a:solidFill>
                    <a:prstClr val="black">
                      <a:lumMod val="65000"/>
                      <a:lumOff val="35000"/>
                    </a:prstClr>
                  </a:solidFill>
                  <a:latin typeface="Calibri"/>
                  <a:ea typeface="微软雅黑" panose="020B0503020204020204" pitchFamily="34" charset="-122"/>
                </a:endParaRPr>
              </a:p>
            </p:txBody>
          </p:sp>
        </p:grpSp>
        <p:grpSp>
          <p:nvGrpSpPr>
            <p:cNvPr id="27661" name="组合 24"/>
            <p:cNvGrpSpPr>
              <a:grpSpLocks/>
            </p:cNvGrpSpPr>
            <p:nvPr/>
          </p:nvGrpSpPr>
          <p:grpSpPr bwMode="auto">
            <a:xfrm>
              <a:off x="4721209" y="1793328"/>
              <a:ext cx="3246544" cy="705747"/>
              <a:chOff x="6095999" y="2039788"/>
              <a:chExt cx="3246121" cy="705910"/>
            </a:xfrm>
          </p:grpSpPr>
          <p:sp>
            <p:nvSpPr>
              <p:cNvPr id="26" name="任意多边形 25"/>
              <p:cNvSpPr/>
              <p:nvPr/>
            </p:nvSpPr>
            <p:spPr>
              <a:xfrm>
                <a:off x="6095999" y="2039788"/>
                <a:ext cx="3246121" cy="705910"/>
              </a:xfrm>
              <a:custGeom>
                <a:avLst/>
                <a:gdLst>
                  <a:gd name="connsiteX0" fmla="*/ 368297 w 3246120"/>
                  <a:gd name="connsiteY0" fmla="*/ 88606 h 705910"/>
                  <a:gd name="connsiteX1" fmla="*/ 103948 w 3246120"/>
                  <a:gd name="connsiteY1" fmla="*/ 352955 h 705910"/>
                  <a:gd name="connsiteX2" fmla="*/ 368297 w 3246120"/>
                  <a:gd name="connsiteY2" fmla="*/ 617304 h 705910"/>
                  <a:gd name="connsiteX3" fmla="*/ 2887968 w 3246120"/>
                  <a:gd name="connsiteY3" fmla="*/ 617304 h 705910"/>
                  <a:gd name="connsiteX4" fmla="*/ 3152317 w 3246120"/>
                  <a:gd name="connsiteY4" fmla="*/ 352955 h 705910"/>
                  <a:gd name="connsiteX5" fmla="*/ 2887968 w 3246120"/>
                  <a:gd name="connsiteY5" fmla="*/ 88606 h 705910"/>
                  <a:gd name="connsiteX6" fmla="*/ 352955 w 3246120"/>
                  <a:gd name="connsiteY6" fmla="*/ 0 h 705910"/>
                  <a:gd name="connsiteX7" fmla="*/ 2893165 w 3246120"/>
                  <a:gd name="connsiteY7" fmla="*/ 0 h 705910"/>
                  <a:gd name="connsiteX8" fmla="*/ 3246120 w 3246120"/>
                  <a:gd name="connsiteY8" fmla="*/ 352955 h 705910"/>
                  <a:gd name="connsiteX9" fmla="*/ 2893165 w 3246120"/>
                  <a:gd name="connsiteY9" fmla="*/ 705910 h 705910"/>
                  <a:gd name="connsiteX10" fmla="*/ 352955 w 3246120"/>
                  <a:gd name="connsiteY10" fmla="*/ 705910 h 705910"/>
                  <a:gd name="connsiteX11" fmla="*/ 0 w 3246120"/>
                  <a:gd name="connsiteY11" fmla="*/ 352955 h 705910"/>
                  <a:gd name="connsiteX12" fmla="*/ 352955 w 3246120"/>
                  <a:gd name="connsiteY12" fmla="*/ 0 h 70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46120" h="705910">
                    <a:moveTo>
                      <a:pt x="368297" y="88606"/>
                    </a:moveTo>
                    <a:cubicBezTo>
                      <a:pt x="222301" y="88606"/>
                      <a:pt x="103948" y="206959"/>
                      <a:pt x="103948" y="352955"/>
                    </a:cubicBezTo>
                    <a:cubicBezTo>
                      <a:pt x="103948" y="498951"/>
                      <a:pt x="222301" y="617304"/>
                      <a:pt x="368297" y="617304"/>
                    </a:cubicBezTo>
                    <a:lnTo>
                      <a:pt x="2887968" y="617304"/>
                    </a:lnTo>
                    <a:cubicBezTo>
                      <a:pt x="3033964" y="617304"/>
                      <a:pt x="3152317" y="498951"/>
                      <a:pt x="3152317" y="352955"/>
                    </a:cubicBezTo>
                    <a:cubicBezTo>
                      <a:pt x="3152317" y="206959"/>
                      <a:pt x="3033964" y="88606"/>
                      <a:pt x="2887968" y="88606"/>
                    </a:cubicBezTo>
                    <a:close/>
                    <a:moveTo>
                      <a:pt x="352955" y="0"/>
                    </a:moveTo>
                    <a:lnTo>
                      <a:pt x="2893165" y="0"/>
                    </a:lnTo>
                    <a:cubicBezTo>
                      <a:pt x="3088097" y="0"/>
                      <a:pt x="3246120" y="158023"/>
                      <a:pt x="3246120" y="352955"/>
                    </a:cubicBezTo>
                    <a:cubicBezTo>
                      <a:pt x="3246120" y="547887"/>
                      <a:pt x="3088097" y="705910"/>
                      <a:pt x="2893165" y="705910"/>
                    </a:cubicBezTo>
                    <a:lnTo>
                      <a:pt x="352955" y="705910"/>
                    </a:lnTo>
                    <a:cubicBezTo>
                      <a:pt x="158023" y="705910"/>
                      <a:pt x="0" y="547887"/>
                      <a:pt x="0" y="352955"/>
                    </a:cubicBezTo>
                    <a:cubicBezTo>
                      <a:pt x="0" y="158023"/>
                      <a:pt x="158023" y="0"/>
                      <a:pt x="352955" y="0"/>
                    </a:cubicBezTo>
                    <a:close/>
                  </a:path>
                </a:pathLst>
              </a:custGeom>
              <a:solidFill>
                <a:schemeClr val="bg1">
                  <a:lumMod val="95000"/>
                </a:schemeClr>
              </a:solidFill>
              <a:ln>
                <a:noFill/>
              </a:ln>
              <a:effectLst>
                <a:outerShdw blurRad="1016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zh-CN" altLang="en-US" sz="1350">
                  <a:solidFill>
                    <a:prstClr val="black">
                      <a:lumMod val="65000"/>
                      <a:lumOff val="35000"/>
                    </a:prstClr>
                  </a:solidFill>
                  <a:ea typeface="微软雅黑" panose="020B0503020204020204" pitchFamily="34" charset="-122"/>
                </a:endParaRPr>
              </a:p>
            </p:txBody>
          </p:sp>
          <p:sp>
            <p:nvSpPr>
              <p:cNvPr id="27" name="圆角矩形 26"/>
              <p:cNvSpPr/>
              <p:nvPr/>
            </p:nvSpPr>
            <p:spPr>
              <a:xfrm>
                <a:off x="6194875" y="2128394"/>
                <a:ext cx="3048369" cy="528698"/>
              </a:xfrm>
              <a:prstGeom prst="roundRect">
                <a:avLst>
                  <a:gd name="adj" fmla="val 50000"/>
                </a:avLst>
              </a:prstGeom>
              <a:noFill/>
              <a:ln w="19050">
                <a:gradFill flip="none" rotWithShape="1">
                  <a:gsLst>
                    <a:gs pos="0">
                      <a:schemeClr val="bg1">
                        <a:lumMod val="7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zh-CN" altLang="en-US" sz="1350">
                  <a:solidFill>
                    <a:prstClr val="black">
                      <a:lumMod val="65000"/>
                      <a:lumOff val="35000"/>
                    </a:prstClr>
                  </a:solidFill>
                  <a:ea typeface="微软雅黑" panose="020B0503020204020204" pitchFamily="34" charset="-122"/>
                </a:endParaRPr>
              </a:p>
            </p:txBody>
          </p:sp>
          <p:sp>
            <p:nvSpPr>
              <p:cNvPr id="28" name="圆角矩形 27"/>
              <p:cNvSpPr/>
              <p:nvPr/>
            </p:nvSpPr>
            <p:spPr>
              <a:xfrm>
                <a:off x="6095999" y="2039788"/>
                <a:ext cx="3246120" cy="705910"/>
              </a:xfrm>
              <a:prstGeom prst="roundRect">
                <a:avLst>
                  <a:gd name="adj" fmla="val 50000"/>
                </a:avLst>
              </a:prstGeom>
              <a:noFill/>
              <a:ln w="19050">
                <a:gradFill flip="none" rotWithShape="1">
                  <a:gsLst>
                    <a:gs pos="0">
                      <a:schemeClr val="bg1"/>
                    </a:gs>
                    <a:gs pos="100000">
                      <a:schemeClr val="bg1">
                        <a:lumMod val="8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zh-CN" altLang="en-US" sz="1350">
                  <a:solidFill>
                    <a:prstClr val="black">
                      <a:lumMod val="65000"/>
                      <a:lumOff val="35000"/>
                    </a:prstClr>
                  </a:solidFill>
                  <a:ea typeface="微软雅黑" panose="020B0503020204020204" pitchFamily="34" charset="-122"/>
                </a:endParaRPr>
              </a:p>
            </p:txBody>
          </p:sp>
        </p:grpSp>
      </p:grpSp>
      <p:sp>
        <p:nvSpPr>
          <p:cNvPr id="27652" name="文本框 18"/>
          <p:cNvSpPr txBox="1">
            <a:spLocks noChangeArrowheads="1"/>
          </p:cNvSpPr>
          <p:nvPr/>
        </p:nvSpPr>
        <p:spPr bwMode="auto">
          <a:xfrm>
            <a:off x="2518844" y="4437112"/>
            <a:ext cx="34263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algn="ctr" eaLnBrk="1" hangingPunct="1"/>
            <a:r>
              <a:rPr lang="zh-CN" altLang="en-US" sz="2400" b="1" dirty="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未来</a:t>
            </a:r>
            <a:r>
              <a:rPr lang="en-US" altLang="zh-CN" sz="2400" b="1" dirty="0" smtClean="0">
                <a:latin typeface="微软雅黑" panose="020B0503020204020204" pitchFamily="34" charset="-122"/>
                <a:ea typeface="微软雅黑" panose="020B0503020204020204" pitchFamily="34" charset="-122"/>
              </a:rPr>
              <a:t>10-20</a:t>
            </a:r>
            <a:r>
              <a:rPr lang="zh-CN" altLang="en-US" sz="2400" b="1" dirty="0" smtClean="0">
                <a:latin typeface="微软雅黑" panose="020B0503020204020204" pitchFamily="34" charset="-122"/>
                <a:ea typeface="微软雅黑" panose="020B0503020204020204" pitchFamily="34" charset="-122"/>
              </a:rPr>
              <a:t>年</a:t>
            </a:r>
            <a:endParaRPr lang="zh-CN" altLang="en-US" sz="2400" b="1" dirty="0">
              <a:latin typeface="微软雅黑" panose="020B0503020204020204" pitchFamily="34" charset="-122"/>
              <a:ea typeface="微软雅黑" panose="020B0503020204020204" pitchFamily="34" charset="-122"/>
            </a:endParaRPr>
          </a:p>
        </p:txBody>
      </p:sp>
      <p:grpSp>
        <p:nvGrpSpPr>
          <p:cNvPr id="103" name="组合 102"/>
          <p:cNvGrpSpPr/>
          <p:nvPr/>
        </p:nvGrpSpPr>
        <p:grpSpPr>
          <a:xfrm>
            <a:off x="4060014" y="1268761"/>
            <a:ext cx="1023974" cy="1187811"/>
            <a:chOff x="1319382" y="150709"/>
            <a:chExt cx="1489821" cy="1728192"/>
          </a:xfrm>
          <a:effectLst>
            <a:outerShdw blurRad="317500" dist="127000" dir="2700000" algn="tl" rotWithShape="0">
              <a:prstClr val="black">
                <a:alpha val="40000"/>
              </a:prstClr>
            </a:outerShdw>
          </a:effectLst>
        </p:grpSpPr>
        <p:sp>
          <p:nvSpPr>
            <p:cNvPr id="104" name="六边形 103"/>
            <p:cNvSpPr/>
            <p:nvPr/>
          </p:nvSpPr>
          <p:spPr>
            <a:xfrm rot="5400000">
              <a:off x="1200197" y="269894"/>
              <a:ext cx="1728192" cy="1489821"/>
            </a:xfrm>
            <a:prstGeom prst="hexagon">
              <a:avLst/>
            </a:prstGeom>
            <a:gradFill flip="none" rotWithShape="1">
              <a:gsLst>
                <a:gs pos="50000">
                  <a:schemeClr val="bg1">
                    <a:lumMod val="95000"/>
                  </a:schemeClr>
                </a:gs>
                <a:gs pos="100000">
                  <a:schemeClr val="bg1">
                    <a:lumMod val="85000"/>
                  </a:schemeClr>
                </a:gs>
                <a:gs pos="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endParaRPr lang="zh-CN" altLang="en-US" sz="784">
                <a:solidFill>
                  <a:prstClr val="white"/>
                </a:solidFill>
              </a:endParaRPr>
            </a:p>
          </p:txBody>
        </p:sp>
        <p:sp>
          <p:nvSpPr>
            <p:cNvPr id="105" name="六边形 104"/>
            <p:cNvSpPr/>
            <p:nvPr/>
          </p:nvSpPr>
          <p:spPr>
            <a:xfrm rot="5400000">
              <a:off x="1300555" y="356409"/>
              <a:ext cx="1527476" cy="1316790"/>
            </a:xfrm>
            <a:prstGeom prst="hexagon">
              <a:avLst/>
            </a:prstGeom>
            <a:gradFill flip="none" rotWithShape="1">
              <a:gsLst>
                <a:gs pos="48000">
                  <a:schemeClr val="bg1"/>
                </a:gs>
                <a:gs pos="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endParaRPr lang="zh-CN" altLang="en-US" sz="784" dirty="0">
                <a:solidFill>
                  <a:prstClr val="white"/>
                </a:solidFill>
              </a:endParaRPr>
            </a:p>
          </p:txBody>
        </p:sp>
        <p:sp>
          <p:nvSpPr>
            <p:cNvPr id="106" name="矩形 259"/>
            <p:cNvSpPr>
              <a:spLocks noChangeArrowheads="1"/>
            </p:cNvSpPr>
            <p:nvPr/>
          </p:nvSpPr>
          <p:spPr bwMode="auto">
            <a:xfrm>
              <a:off x="1457601" y="641371"/>
              <a:ext cx="1213382" cy="674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557213" lvl="1" indent="-214313" defTabSz="685800" eaLnBrk="1" fontAlgn="auto" hangingPunct="1">
                <a:spcAft>
                  <a:spcPts val="0"/>
                </a:spcAft>
                <a:buFont typeface="Arial" panose="020B0604020202020204" pitchFamily="34" charset="0"/>
                <a:buNone/>
                <a:defRPr/>
              </a:pPr>
              <a:endParaRPr lang="zh-CN" altLang="en-US" sz="3011" b="1" cap="all" dirty="0">
                <a:solidFill>
                  <a:srgbClr val="0070C0"/>
                </a:solidFill>
                <a:latin typeface="Arial" panose="020B0604020202020204" pitchFamily="34" charset="0"/>
                <a:cs typeface="Arial" panose="020B0604020202020204" pitchFamily="34" charset="0"/>
              </a:endParaRPr>
            </a:p>
          </p:txBody>
        </p:sp>
      </p:grpSp>
      <p:sp>
        <p:nvSpPr>
          <p:cNvPr id="107" name="文本框 106"/>
          <p:cNvSpPr txBox="1"/>
          <p:nvPr/>
        </p:nvSpPr>
        <p:spPr>
          <a:xfrm flipH="1">
            <a:off x="4095750" y="1558925"/>
            <a:ext cx="962025" cy="398463"/>
          </a:xfrm>
          <a:prstGeom prst="rect">
            <a:avLst/>
          </a:prstGeom>
          <a:noFill/>
        </p:spPr>
        <p:txBody>
          <a:bodyPr>
            <a:spAutoFit/>
          </a:bodyPr>
          <a:lstStyle/>
          <a:p>
            <a:pPr algn="ctr" defTabSz="685800" eaLnBrk="1" fontAlgn="auto" hangingPunct="1">
              <a:spcBef>
                <a:spcPts val="0"/>
              </a:spcBef>
              <a:spcAft>
                <a:spcPts val="0"/>
              </a:spcAft>
              <a:defRPr/>
            </a:pPr>
            <a:r>
              <a:rPr lang="en-US" altLang="zh-CN" sz="1999" b="1" dirty="0">
                <a:solidFill>
                  <a:srgbClr val="0070C0"/>
                </a:solidFill>
                <a:latin typeface="微软雅黑" panose="020B0503020204020204" pitchFamily="34" charset="-122"/>
                <a:ea typeface="微软雅黑" panose="020B0503020204020204" pitchFamily="34" charset="-122"/>
              </a:rPr>
              <a:t>01</a:t>
            </a:r>
            <a:endParaRPr lang="zh-CN" altLang="en-US" sz="1999" b="1" dirty="0">
              <a:solidFill>
                <a:srgbClr val="0070C0"/>
              </a:solidFill>
              <a:latin typeface="微软雅黑" panose="020B0503020204020204" pitchFamily="34" charset="-122"/>
              <a:ea typeface="微软雅黑" panose="020B0503020204020204" pitchFamily="34" charset="-122"/>
            </a:endParaRPr>
          </a:p>
        </p:txBody>
      </p:sp>
      <p:sp>
        <p:nvSpPr>
          <p:cNvPr id="27657" name="文本框 107"/>
          <p:cNvSpPr txBox="1">
            <a:spLocks noChangeArrowheads="1"/>
          </p:cNvSpPr>
          <p:nvPr/>
        </p:nvSpPr>
        <p:spPr bwMode="auto">
          <a:xfrm flipH="1">
            <a:off x="4095750" y="1847850"/>
            <a:ext cx="9620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erdana" panose="020B0604030504040204" pitchFamily="34" charset="0"/>
                <a:ea typeface="宋体" panose="02010600030101010101" pitchFamily="2" charset="-122"/>
              </a:defRPr>
            </a:lvl1pPr>
            <a:lvl2pPr marL="742950" indent="-285750" defTabSz="685800">
              <a:defRPr>
                <a:solidFill>
                  <a:schemeClr val="tx1"/>
                </a:solidFill>
                <a:latin typeface="Verdana" panose="020B0604030504040204" pitchFamily="34" charset="0"/>
                <a:ea typeface="宋体" panose="02010600030101010101" pitchFamily="2" charset="-122"/>
              </a:defRPr>
            </a:lvl2pPr>
            <a:lvl3pPr marL="1143000" indent="-228600" defTabSz="685800">
              <a:defRPr>
                <a:solidFill>
                  <a:schemeClr val="tx1"/>
                </a:solidFill>
                <a:latin typeface="Verdana" panose="020B0604030504040204" pitchFamily="34" charset="0"/>
                <a:ea typeface="宋体" panose="02010600030101010101" pitchFamily="2" charset="-122"/>
              </a:defRPr>
            </a:lvl3pPr>
            <a:lvl4pPr marL="1600200" indent="-228600" defTabSz="685800">
              <a:defRPr>
                <a:solidFill>
                  <a:schemeClr val="tx1"/>
                </a:solidFill>
                <a:latin typeface="Verdana" panose="020B0604030504040204" pitchFamily="34" charset="0"/>
                <a:ea typeface="宋体" panose="02010600030101010101" pitchFamily="2" charset="-122"/>
              </a:defRPr>
            </a:lvl4pPr>
            <a:lvl5pPr marL="2057400" indent="-228600" defTabSz="685800">
              <a:defRPr>
                <a:solidFill>
                  <a:schemeClr val="tx1"/>
                </a:solidFill>
                <a:latin typeface="Verdana" panose="020B060403050404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Verdana" panose="020B0604030504040204" pitchFamily="34" charset="0"/>
                <a:ea typeface="宋体" panose="02010600030101010101" pitchFamily="2" charset="-122"/>
              </a:defRPr>
            </a:lvl9pPr>
          </a:lstStyle>
          <a:p>
            <a:pPr algn="ctr" eaLnBrk="1" hangingPunct="1"/>
            <a:r>
              <a:rPr lang="en-US" altLang="zh-CN" sz="1200" b="1">
                <a:solidFill>
                  <a:srgbClr val="0070C0"/>
                </a:solidFill>
                <a:latin typeface="微软雅黑" panose="020B0503020204020204" pitchFamily="34" charset="-122"/>
                <a:ea typeface="微软雅黑" panose="020B0503020204020204" pitchFamily="34" charset="-122"/>
              </a:rPr>
              <a:t>PART</a:t>
            </a:r>
          </a:p>
        </p:txBody>
      </p:sp>
    </p:spTree>
    <p:extLst>
      <p:ext uri="{BB962C8B-B14F-4D97-AF65-F5344CB8AC3E}">
        <p14:creationId xmlns:p14="http://schemas.microsoft.com/office/powerpoint/2010/main" val="4212908845"/>
      </p:ext>
    </p:extLst>
  </p:cSld>
  <p:clrMapOvr>
    <a:masterClrMapping/>
  </p:clrMapOvr>
  <p:transition advClick="0" advTm="500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SELECTED" val="True"/>
</p:tagLst>
</file>

<file path=ppt/tags/tag64.xml><?xml version="1.0" encoding="utf-8"?>
<p:tagLst xmlns:a="http://schemas.openxmlformats.org/drawingml/2006/main" xmlns:r="http://schemas.openxmlformats.org/officeDocument/2006/relationships" xmlns:p="http://schemas.openxmlformats.org/presentationml/2006/main">
  <p:tag name="SELECTED" val="True"/>
</p:tagLst>
</file>

<file path=ppt/tags/tag65.xml><?xml version="1.0" encoding="utf-8"?>
<p:tagLst xmlns:a="http://schemas.openxmlformats.org/drawingml/2006/main" xmlns:r="http://schemas.openxmlformats.org/officeDocument/2006/relationships" xmlns:p="http://schemas.openxmlformats.org/presentationml/2006/main">
  <p:tag name="SELECTED" val="True"/>
</p:tagLst>
</file>

<file path=ppt/tags/tag66.xml><?xml version="1.0" encoding="utf-8"?>
<p:tagLst xmlns:a="http://schemas.openxmlformats.org/drawingml/2006/main" xmlns:r="http://schemas.openxmlformats.org/officeDocument/2006/relationships" xmlns:p="http://schemas.openxmlformats.org/presentationml/2006/main">
  <p:tag name="SELECTED" val="True"/>
</p:tagLst>
</file>

<file path=ppt/tags/tag67.xml><?xml version="1.0" encoding="utf-8"?>
<p:tagLst xmlns:a="http://schemas.openxmlformats.org/drawingml/2006/main" xmlns:r="http://schemas.openxmlformats.org/officeDocument/2006/relationships" xmlns:p="http://schemas.openxmlformats.org/presentationml/2006/main">
  <p:tag name="SELECTED" val="True"/>
</p:tagLst>
</file>

<file path=ppt/tags/tag68.xml><?xml version="1.0" encoding="utf-8"?>
<p:tagLst xmlns:a="http://schemas.openxmlformats.org/drawingml/2006/main" xmlns:r="http://schemas.openxmlformats.org/officeDocument/2006/relationships" xmlns:p="http://schemas.openxmlformats.org/presentationml/2006/main">
  <p:tag name="SELECTED" val="True"/>
</p:tagLst>
</file>

<file path=ppt/tags/tag69.xml><?xml version="1.0" encoding="utf-8"?>
<p:tagLst xmlns:a="http://schemas.openxmlformats.org/drawingml/2006/main" xmlns:r="http://schemas.openxmlformats.org/officeDocument/2006/relationships" xmlns:p="http://schemas.openxmlformats.org/presentationml/2006/main">
  <p:tag name="SELECTED" val="True"/>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SELECTED" val="True"/>
</p:tagLst>
</file>

<file path=ppt/tags/tag71.xml><?xml version="1.0" encoding="utf-8"?>
<p:tagLst xmlns:a="http://schemas.openxmlformats.org/drawingml/2006/main" xmlns:r="http://schemas.openxmlformats.org/officeDocument/2006/relationships" xmlns:p="http://schemas.openxmlformats.org/presentationml/2006/main">
  <p:tag name="SELECTED" val="True"/>
</p:tagLst>
</file>

<file path=ppt/tags/tag72.xml><?xml version="1.0" encoding="utf-8"?>
<p:tagLst xmlns:a="http://schemas.openxmlformats.org/drawingml/2006/main" xmlns:r="http://schemas.openxmlformats.org/officeDocument/2006/relationships" xmlns:p="http://schemas.openxmlformats.org/presentationml/2006/main">
  <p:tag name="TIMING" val="|1.3|18.3|20.8|3.2|3.3|10.4|2.3"/>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TABLE_BEAUTIFY" val="smartTable{976ce3b0-8d1b-4f1a-888d-3ca8bf3380dc}"/>
  <p:tag name="TABLE_SKINIDX" val="-1"/>
  <p:tag name="TABLE_COLORIDX" val="l"/>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_rels/theme6.xml.rels><?xml version="1.0" encoding="UTF-8" standalone="yes"?>
<Relationships xmlns="http://schemas.openxmlformats.org/package/2006/relationships"><Relationship Id="rId1" Type="http://schemas.openxmlformats.org/officeDocument/2006/relationships/image" Target="../media/image15.jpeg"/></Relationships>
</file>

<file path=ppt/theme/theme1.xml><?xml version="1.0" encoding="utf-8"?>
<a:theme xmlns:a="http://schemas.openxmlformats.org/drawingml/2006/main" name="1_华中师范大学-1">
  <a:themeElements>
    <a:clrScheme name="1_华中师范大学-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华中师范大学-1">
      <a:majorFont>
        <a:latin typeface="Arial"/>
        <a:ea typeface="华文中宋"/>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CCCC">
            <a:alpha val="95000"/>
          </a:srgb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 typeface="Arial" pitchFamily="34" charset="0"/>
          <a:buNone/>
          <a:tabLst/>
          <a:defRPr kumimoji="0" lang="zh-CN" altLang="zh-CN" sz="2800" b="0" i="0" u="none" strike="noStrike" cap="none" normalizeH="0" baseline="0" smtClean="0">
            <a:ln>
              <a:noFill/>
            </a:ln>
            <a:solidFill>
              <a:schemeClr val="tx1"/>
            </a:solidFill>
            <a:effectLst/>
            <a:latin typeface="Tahoma" pitchFamily="34" charset="0"/>
            <a:ea typeface="宋体" pitchFamily="2" charset="-122"/>
          </a:defRPr>
        </a:defPPr>
      </a:lstStyle>
    </a:spDef>
    <a:lnDef>
      <a:spPr bwMode="auto">
        <a:xfrm>
          <a:off x="0" y="0"/>
          <a:ext cx="1" cy="1"/>
        </a:xfrm>
        <a:custGeom>
          <a:avLst/>
          <a:gdLst/>
          <a:ahLst/>
          <a:cxnLst/>
          <a:rect l="0" t="0" r="0" b="0"/>
          <a:pathLst/>
        </a:custGeom>
        <a:solidFill>
          <a:srgbClr val="33CCCC">
            <a:alpha val="95000"/>
          </a:srgb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 typeface="Arial" pitchFamily="34" charset="0"/>
          <a:buNone/>
          <a:tabLst/>
          <a:defRPr kumimoji="0" lang="zh-CN" altLang="zh-CN" sz="2800" b="0" i="0" u="none" strike="noStrike" cap="none" normalizeH="0" baseline="0" smtClean="0">
            <a:ln>
              <a:noFill/>
            </a:ln>
            <a:solidFill>
              <a:schemeClr val="tx1"/>
            </a:solidFill>
            <a:effectLst/>
            <a:latin typeface="Tahoma" pitchFamily="34" charset="0"/>
            <a:ea typeface="宋体" pitchFamily="2" charset="-122"/>
          </a:defRPr>
        </a:defPPr>
      </a:lstStyle>
    </a:lnDef>
  </a:objectDefaults>
  <a:extraClrSchemeLst>
    <a:extraClrScheme>
      <a:clrScheme name="1_华中师范大学-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华中师范大学-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华中师范大学-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华中师范大学-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华中师范大学-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华中师范大学-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华中师范大学-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华中师范大学-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华中师范大学-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华中师范大学-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华中师范大学-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华中师范大学-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定义设计方案">
  <a:themeElements>
    <a:clrScheme name="自定义 178">
      <a:dk1>
        <a:sysClr val="windowText" lastClr="000000"/>
      </a:dk1>
      <a:lt1>
        <a:sysClr val="window" lastClr="FFFFFF"/>
      </a:lt1>
      <a:dk2>
        <a:srgbClr val="000000"/>
      </a:dk2>
      <a:lt2>
        <a:srgbClr val="FFFFFF"/>
      </a:lt2>
      <a:accent1>
        <a:srgbClr val="0070C0"/>
      </a:accent1>
      <a:accent2>
        <a:srgbClr val="0070C0"/>
      </a:accent2>
      <a:accent3>
        <a:srgbClr val="0070C0"/>
      </a:accent3>
      <a:accent4>
        <a:srgbClr val="0070C0"/>
      </a:accent4>
      <a:accent5>
        <a:srgbClr val="0070C0"/>
      </a:accent5>
      <a:accent6>
        <a:srgbClr val="0070C0"/>
      </a:accent6>
      <a:hlink>
        <a:srgbClr val="0070C0"/>
      </a:hlink>
      <a:folHlink>
        <a:srgbClr val="0070C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3">
      <a:dk1>
        <a:srgbClr val="FFFFF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8">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6A7E89"/>
      </a:accent1>
      <a:accent2>
        <a:srgbClr val="3F5B67"/>
      </a:accent2>
      <a:accent3>
        <a:srgbClr val="89A2AC"/>
      </a:accent3>
      <a:accent4>
        <a:srgbClr val="6A7E89"/>
      </a:accent4>
      <a:accent5>
        <a:srgbClr val="3F5B67"/>
      </a:accent5>
      <a:accent6>
        <a:srgbClr val="89A2AC"/>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穿越">
  <a:themeElements>
    <a:clrScheme name="穿越">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穿越">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穿越">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2_10">
  <a:themeElements>
    <a:clrScheme name="10 3">
      <a:dk1>
        <a:srgbClr val="113F71"/>
      </a:dk1>
      <a:lt1>
        <a:srgbClr val="FFFFFF"/>
      </a:lt1>
      <a:dk2>
        <a:srgbClr val="000000"/>
      </a:dk2>
      <a:lt2>
        <a:srgbClr val="C1D1D3"/>
      </a:lt2>
      <a:accent1>
        <a:srgbClr val="1966B3"/>
      </a:accent1>
      <a:accent2>
        <a:srgbClr val="CCCC00"/>
      </a:accent2>
      <a:accent3>
        <a:srgbClr val="FFFFFF"/>
      </a:accent3>
      <a:accent4>
        <a:srgbClr val="0D345F"/>
      </a:accent4>
      <a:accent5>
        <a:srgbClr val="ABB8D6"/>
      </a:accent5>
      <a:accent6>
        <a:srgbClr val="B9B900"/>
      </a:accent6>
      <a:hlink>
        <a:srgbClr val="5AABCC"/>
      </a:hlink>
      <a:folHlink>
        <a:srgbClr val="648B8C"/>
      </a:folHlink>
    </a:clrScheme>
    <a:fontScheme name="10">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1">
                <a:alpha val="39999"/>
              </a:schemeClr>
            </a:gs>
            <a:gs pos="100000">
              <a:schemeClr val="accent1"/>
            </a:gs>
          </a:gsLst>
          <a:lin ang="5400000" scaled="1"/>
        </a:gradFill>
        <a:ln w="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zh-CN" sz="1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1">
          <a:gsLst>
            <a:gs pos="0">
              <a:schemeClr val="bg1">
                <a:alpha val="39999"/>
              </a:schemeClr>
            </a:gs>
            <a:gs pos="100000">
              <a:schemeClr val="accent1"/>
            </a:gs>
          </a:gsLst>
          <a:lin ang="5400000" scaled="1"/>
        </a:gradFill>
        <a:ln w="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zh-CN" sz="1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0 1">
        <a:dk1>
          <a:srgbClr val="1D528D"/>
        </a:dk1>
        <a:lt1>
          <a:srgbClr val="FFFFFF"/>
        </a:lt1>
        <a:dk2>
          <a:srgbClr val="000000"/>
        </a:dk2>
        <a:lt2>
          <a:srgbClr val="DDDDDD"/>
        </a:lt2>
        <a:accent1>
          <a:srgbClr val="3366CC"/>
        </a:accent1>
        <a:accent2>
          <a:srgbClr val="FFCC00"/>
        </a:accent2>
        <a:accent3>
          <a:srgbClr val="FFFFFF"/>
        </a:accent3>
        <a:accent4>
          <a:srgbClr val="174578"/>
        </a:accent4>
        <a:accent5>
          <a:srgbClr val="ADB8E2"/>
        </a:accent5>
        <a:accent6>
          <a:srgbClr val="E7B900"/>
        </a:accent6>
        <a:hlink>
          <a:srgbClr val="76DFF4"/>
        </a:hlink>
        <a:folHlink>
          <a:srgbClr val="969696"/>
        </a:folHlink>
      </a:clrScheme>
      <a:clrMap bg1="lt1" tx1="dk1" bg2="lt2" tx2="dk2" accent1="accent1" accent2="accent2" accent3="accent3" accent4="accent4" accent5="accent5" accent6="accent6" hlink="hlink" folHlink="folHlink"/>
    </a:extraClrScheme>
    <a:extraClrScheme>
      <a:clrScheme name="10 2">
        <a:dk1>
          <a:srgbClr val="7EA012"/>
        </a:dk1>
        <a:lt1>
          <a:srgbClr val="FFFFFF"/>
        </a:lt1>
        <a:dk2>
          <a:srgbClr val="000000"/>
        </a:dk2>
        <a:lt2>
          <a:srgbClr val="C0C0C0"/>
        </a:lt2>
        <a:accent1>
          <a:srgbClr val="277564"/>
        </a:accent1>
        <a:accent2>
          <a:srgbClr val="B5CD85"/>
        </a:accent2>
        <a:accent3>
          <a:srgbClr val="FFFFFF"/>
        </a:accent3>
        <a:accent4>
          <a:srgbClr val="6B880E"/>
        </a:accent4>
        <a:accent5>
          <a:srgbClr val="ACBDB8"/>
        </a:accent5>
        <a:accent6>
          <a:srgbClr val="A4BA78"/>
        </a:accent6>
        <a:hlink>
          <a:srgbClr val="B29B3A"/>
        </a:hlink>
        <a:folHlink>
          <a:srgbClr val="999C90"/>
        </a:folHlink>
      </a:clrScheme>
      <a:clrMap bg1="lt1" tx1="dk1" bg2="lt2" tx2="dk2" accent1="accent1" accent2="accent2" accent3="accent3" accent4="accent4" accent5="accent5" accent6="accent6" hlink="hlink" folHlink="folHlink"/>
    </a:extraClrScheme>
    <a:extraClrScheme>
      <a:clrScheme name="10 3">
        <a:dk1>
          <a:srgbClr val="113F71"/>
        </a:dk1>
        <a:lt1>
          <a:srgbClr val="FFFFFF"/>
        </a:lt1>
        <a:dk2>
          <a:srgbClr val="000000"/>
        </a:dk2>
        <a:lt2>
          <a:srgbClr val="C1D1D3"/>
        </a:lt2>
        <a:accent1>
          <a:srgbClr val="1966B3"/>
        </a:accent1>
        <a:accent2>
          <a:srgbClr val="CCCC00"/>
        </a:accent2>
        <a:accent3>
          <a:srgbClr val="FFFFFF"/>
        </a:accent3>
        <a:accent4>
          <a:srgbClr val="0D345F"/>
        </a:accent4>
        <a:accent5>
          <a:srgbClr val="ABB8D6"/>
        </a:accent5>
        <a:accent6>
          <a:srgbClr val="B9B900"/>
        </a:accent6>
        <a:hlink>
          <a:srgbClr val="5AABCC"/>
        </a:hlink>
        <a:folHlink>
          <a:srgbClr val="648B8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4694</TotalTime>
  <Words>1557</Words>
  <Application>Microsoft Office PowerPoint</Application>
  <PresentationFormat>全屏显示(4:3)</PresentationFormat>
  <Paragraphs>189</Paragraphs>
  <Slides>49</Slides>
  <Notes>26</Notes>
  <HiddenSlides>0</HiddenSlides>
  <MMClips>0</MMClips>
  <ScaleCrop>false</ScaleCrop>
  <HeadingPairs>
    <vt:vector size="6" baseType="variant">
      <vt:variant>
        <vt:lpstr>已用的字体</vt:lpstr>
      </vt:variant>
      <vt:variant>
        <vt:i4>39</vt:i4>
      </vt:variant>
      <vt:variant>
        <vt:lpstr>主题</vt:lpstr>
      </vt:variant>
      <vt:variant>
        <vt:i4>9</vt:i4>
      </vt:variant>
      <vt:variant>
        <vt:lpstr>幻灯片标题</vt:lpstr>
      </vt:variant>
      <vt:variant>
        <vt:i4>49</vt:i4>
      </vt:variant>
    </vt:vector>
  </HeadingPairs>
  <TitlesOfParts>
    <vt:vector size="97" baseType="lpstr">
      <vt:lpstr>宋体</vt:lpstr>
      <vt:lpstr>Arial</vt:lpstr>
      <vt:lpstr>Wingdings 2</vt:lpstr>
      <vt:lpstr>굴림</vt:lpstr>
      <vt:lpstr>黑体</vt:lpstr>
      <vt:lpstr>SSJ0+ZJOBJm-3</vt:lpstr>
      <vt:lpstr>FZSSK--GBK1-00+ZJOBJo-11</vt:lpstr>
      <vt:lpstr>Corbel</vt:lpstr>
      <vt:lpstr>FZSSK--GBK1-00+ZJOBJo-12</vt:lpstr>
      <vt:lpstr>FZSSK--GBK1-00+ZJOBJn-7</vt:lpstr>
      <vt:lpstr>华文中宋</vt:lpstr>
      <vt:lpstr>Wingdings 3</vt:lpstr>
      <vt:lpstr>E-BZ</vt:lpstr>
      <vt:lpstr>方正粗黑宋简体</vt:lpstr>
      <vt:lpstr>굴림</vt:lpstr>
      <vt:lpstr>FZSSK--GBK1-00+ZJOBJr-23</vt:lpstr>
      <vt:lpstr>等线</vt:lpstr>
      <vt:lpstr>SSJ4+ZJOBJm-1</vt:lpstr>
      <vt:lpstr>FZSSK--GBK1-00+ZJOBJt-28</vt:lpstr>
      <vt:lpstr>FZHTK--GBK1-0</vt:lpstr>
      <vt:lpstr>Wingdings</vt:lpstr>
      <vt:lpstr>FZSSK--GBK1-00+ZJOBJq-18</vt:lpstr>
      <vt:lpstr>Consolas</vt:lpstr>
      <vt:lpstr>FZSSK--GBK1-0</vt:lpstr>
      <vt:lpstr>FZSSK--GBK1-00+ZJOBJs-25</vt:lpstr>
      <vt:lpstr>华文楷体</vt:lpstr>
      <vt:lpstr>Verdana</vt:lpstr>
      <vt:lpstr>Tahoma</vt:lpstr>
      <vt:lpstr>FZSSK--GBK1-00+ZJOBJp-16</vt:lpstr>
      <vt:lpstr>等线 Light</vt:lpstr>
      <vt:lpstr>Stencil</vt:lpstr>
      <vt:lpstr>E-BZ+ZJOBJm-5</vt:lpstr>
      <vt:lpstr>FZSSK--GBK1-00+ZJOBJp-14</vt:lpstr>
      <vt:lpstr>华文新魏</vt:lpstr>
      <vt:lpstr>微软雅黑</vt:lpstr>
      <vt:lpstr>Calibri Light</vt:lpstr>
      <vt:lpstr>Times New Roman</vt:lpstr>
      <vt:lpstr>Calibri</vt:lpstr>
      <vt:lpstr>FZSSK--GBK1-00+ZJOBJp-17</vt:lpstr>
      <vt:lpstr>1_华中师范大学-1</vt:lpstr>
      <vt:lpstr>自定义设计方案</vt:lpstr>
      <vt:lpstr>Office 主题</vt:lpstr>
      <vt:lpstr>1_Office 主题​​</vt:lpstr>
      <vt:lpstr>PPT定制1801380800</vt:lpstr>
      <vt:lpstr>2_穿越</vt:lpstr>
      <vt:lpstr>2_10</vt:lpstr>
      <vt:lpstr>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小龙虾的翻身仗</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QIAO</cp:lastModifiedBy>
  <cp:revision>341</cp:revision>
  <dcterms:modified xsi:type="dcterms:W3CDTF">2020-11-26T16:24:09Z</dcterms:modified>
</cp:coreProperties>
</file>