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4" r:id="rId4"/>
  </p:sldMasterIdLst>
  <p:notesMasterIdLst>
    <p:notesMasterId r:id="rId26"/>
  </p:notesMasterIdLst>
  <p:sldIdLst>
    <p:sldId id="257" r:id="rId5"/>
    <p:sldId id="260" r:id="rId6"/>
    <p:sldId id="284" r:id="rId7"/>
    <p:sldId id="285" r:id="rId8"/>
    <p:sldId id="286" r:id="rId9"/>
    <p:sldId id="287" r:id="rId10"/>
    <p:sldId id="288" r:id="rId11"/>
    <p:sldId id="289" r:id="rId12"/>
    <p:sldId id="290" r:id="rId13"/>
    <p:sldId id="303" r:id="rId14"/>
    <p:sldId id="293" r:id="rId15"/>
    <p:sldId id="291" r:id="rId16"/>
    <p:sldId id="292" r:id="rId17"/>
    <p:sldId id="295" r:id="rId18"/>
    <p:sldId id="296" r:id="rId19"/>
    <p:sldId id="297" r:id="rId20"/>
    <p:sldId id="298" r:id="rId21"/>
    <p:sldId id="299" r:id="rId22"/>
    <p:sldId id="300" r:id="rId23"/>
    <p:sldId id="301" r:id="rId24"/>
    <p:sldId id="273"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84" autoAdjust="0"/>
    <p:restoredTop sz="94660"/>
  </p:normalViewPr>
  <p:slideViewPr>
    <p:cSldViewPr snapToGrid="0">
      <p:cViewPr varScale="1">
        <p:scale>
          <a:sx n="86" d="100"/>
          <a:sy n="86" d="100"/>
        </p:scale>
        <p:origin x="787"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5F6889-28CB-4EDD-A95B-6CC7551054F2}"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zh-CN" altLang="en-US"/>
        </a:p>
      </dgm:t>
    </dgm:pt>
    <dgm:pt modelId="{61979FF9-D191-4757-8D75-9815C874F845}">
      <dgm:prSet phldrT="[文本]" custT="1"/>
      <dgm:spPr/>
      <dgm:t>
        <a:bodyPr/>
        <a:lstStyle/>
        <a:p>
          <a:r>
            <a:rPr lang="en-US" altLang="zh-CN" sz="1600" b="1" dirty="0">
              <a:latin typeface="+mn-ea"/>
              <a:ea typeface="+mn-ea"/>
            </a:rPr>
            <a:t>1</a:t>
          </a:r>
          <a:endParaRPr lang="zh-CN" altLang="en-US" sz="1600" b="1" dirty="0">
            <a:latin typeface="+mn-ea"/>
            <a:ea typeface="+mn-ea"/>
          </a:endParaRPr>
        </a:p>
      </dgm:t>
    </dgm:pt>
    <dgm:pt modelId="{C992097A-DE99-4357-A010-8CAA7DCC4E8D}" type="parTrans" cxnId="{5F5DBFEC-4054-438E-B332-878C32F720C4}">
      <dgm:prSet/>
      <dgm:spPr/>
      <dgm:t>
        <a:bodyPr/>
        <a:lstStyle/>
        <a:p>
          <a:endParaRPr lang="zh-CN" altLang="en-US"/>
        </a:p>
      </dgm:t>
    </dgm:pt>
    <dgm:pt modelId="{FE6CF817-9188-4812-A1B6-4DC796B8AA9D}" type="sibTrans" cxnId="{5F5DBFEC-4054-438E-B332-878C32F720C4}">
      <dgm:prSet/>
      <dgm:spPr/>
      <dgm:t>
        <a:bodyPr/>
        <a:lstStyle/>
        <a:p>
          <a:endParaRPr lang="zh-CN" altLang="en-US"/>
        </a:p>
      </dgm:t>
    </dgm:pt>
    <dgm:pt modelId="{2FF371F1-BAC6-4693-8E76-11D3FAF6A674}">
      <dgm:prSet phldrT="[文本]"/>
      <dgm:spPr/>
      <dgm:t>
        <a:bodyPr/>
        <a:lstStyle/>
        <a:p>
          <a:r>
            <a:rPr lang="zh-CN" altLang="en-US" dirty="0">
              <a:latin typeface="华文楷体" panose="02010600040101010101" pitchFamily="2" charset="-122"/>
              <a:ea typeface="华文楷体" panose="02010600040101010101" pitchFamily="2" charset="-122"/>
            </a:rPr>
            <a:t>输入待处理原始数据</a:t>
          </a:r>
        </a:p>
      </dgm:t>
    </dgm:pt>
    <dgm:pt modelId="{8CC6913D-1627-46B0-B2FD-B70E7D10025F}" type="parTrans" cxnId="{43195F6C-4017-4BDC-BC87-2D131D5B31CC}">
      <dgm:prSet/>
      <dgm:spPr/>
      <dgm:t>
        <a:bodyPr/>
        <a:lstStyle/>
        <a:p>
          <a:endParaRPr lang="zh-CN" altLang="en-US"/>
        </a:p>
      </dgm:t>
    </dgm:pt>
    <dgm:pt modelId="{DDB9F98F-CEA8-4665-A03D-57FA10970103}" type="sibTrans" cxnId="{43195F6C-4017-4BDC-BC87-2D131D5B31CC}">
      <dgm:prSet/>
      <dgm:spPr/>
      <dgm:t>
        <a:bodyPr/>
        <a:lstStyle/>
        <a:p>
          <a:endParaRPr lang="zh-CN" altLang="en-US"/>
        </a:p>
      </dgm:t>
    </dgm:pt>
    <dgm:pt modelId="{FD8120F0-416F-4780-8C8D-79B262E939FE}">
      <dgm:prSet phldrT="[文本]" custT="1"/>
      <dgm:spPr/>
      <dgm:t>
        <a:bodyPr/>
        <a:lstStyle/>
        <a:p>
          <a:r>
            <a:rPr lang="en-US" altLang="zh-CN" sz="1600" b="1" dirty="0">
              <a:latin typeface="+mn-ea"/>
              <a:ea typeface="+mn-ea"/>
            </a:rPr>
            <a:t>2</a:t>
          </a:r>
          <a:endParaRPr lang="zh-CN" altLang="en-US" sz="1600" b="1" dirty="0">
            <a:latin typeface="+mn-ea"/>
            <a:ea typeface="+mn-ea"/>
          </a:endParaRPr>
        </a:p>
      </dgm:t>
    </dgm:pt>
    <dgm:pt modelId="{B87EC274-CD81-4295-8AC5-74378E6EBDAC}" type="parTrans" cxnId="{D465BD61-62DD-4067-8E45-0CF1BC94049B}">
      <dgm:prSet/>
      <dgm:spPr/>
      <dgm:t>
        <a:bodyPr/>
        <a:lstStyle/>
        <a:p>
          <a:endParaRPr lang="zh-CN" altLang="en-US"/>
        </a:p>
      </dgm:t>
    </dgm:pt>
    <dgm:pt modelId="{A42D0A86-7C02-4EDE-A89E-132842DE300C}" type="sibTrans" cxnId="{D465BD61-62DD-4067-8E45-0CF1BC94049B}">
      <dgm:prSet/>
      <dgm:spPr/>
      <dgm:t>
        <a:bodyPr/>
        <a:lstStyle/>
        <a:p>
          <a:endParaRPr lang="zh-CN" altLang="en-US"/>
        </a:p>
      </dgm:t>
    </dgm:pt>
    <dgm:pt modelId="{9C93ED0E-B60C-46D3-8B40-375A33C42AED}">
      <dgm:prSet phldrT="[文本]"/>
      <dgm:spPr/>
      <dgm:t>
        <a:bodyPr/>
        <a:lstStyle/>
        <a:p>
          <a:r>
            <a:rPr lang="zh-CN" altLang="en-US" dirty="0">
              <a:latin typeface="华文楷体" panose="02010600040101010101" pitchFamily="2" charset="-122"/>
              <a:ea typeface="华文楷体" panose="02010600040101010101" pitchFamily="2" charset="-122"/>
            </a:rPr>
            <a:t>自适应小波尺度分解</a:t>
          </a:r>
        </a:p>
      </dgm:t>
    </dgm:pt>
    <dgm:pt modelId="{E75E2BE8-AFC7-45DC-A393-F5B9DFA275BC}" type="parTrans" cxnId="{DF073B08-B806-4FAA-8093-8D196CA1A2C5}">
      <dgm:prSet/>
      <dgm:spPr/>
      <dgm:t>
        <a:bodyPr/>
        <a:lstStyle/>
        <a:p>
          <a:endParaRPr lang="zh-CN" altLang="en-US"/>
        </a:p>
      </dgm:t>
    </dgm:pt>
    <dgm:pt modelId="{CC21CCC8-576C-488B-A3B9-19B6F2927AFE}" type="sibTrans" cxnId="{DF073B08-B806-4FAA-8093-8D196CA1A2C5}">
      <dgm:prSet/>
      <dgm:spPr/>
      <dgm:t>
        <a:bodyPr/>
        <a:lstStyle/>
        <a:p>
          <a:endParaRPr lang="zh-CN" altLang="en-US"/>
        </a:p>
      </dgm:t>
    </dgm:pt>
    <dgm:pt modelId="{48E5C1E9-8C7F-4721-A1B1-E4BF46C27619}">
      <dgm:prSet phldrT="[文本]" custT="1"/>
      <dgm:spPr/>
      <dgm:t>
        <a:bodyPr/>
        <a:lstStyle/>
        <a:p>
          <a:r>
            <a:rPr lang="en-US" altLang="zh-CN" sz="1600" b="1" dirty="0">
              <a:latin typeface="+mn-ea"/>
              <a:ea typeface="+mn-ea"/>
            </a:rPr>
            <a:t>3</a:t>
          </a:r>
          <a:endParaRPr lang="zh-CN" altLang="en-US" sz="1600" b="1" dirty="0">
            <a:latin typeface="+mn-ea"/>
            <a:ea typeface="+mn-ea"/>
          </a:endParaRPr>
        </a:p>
      </dgm:t>
    </dgm:pt>
    <dgm:pt modelId="{3DE98A01-7A3A-46E6-A31E-83C58AE98851}" type="parTrans" cxnId="{D73178F6-3BF8-4A6C-BE24-B2116977A3F3}">
      <dgm:prSet/>
      <dgm:spPr/>
      <dgm:t>
        <a:bodyPr/>
        <a:lstStyle/>
        <a:p>
          <a:endParaRPr lang="zh-CN" altLang="en-US"/>
        </a:p>
      </dgm:t>
    </dgm:pt>
    <dgm:pt modelId="{17093EC6-C2C0-40C3-81C5-F6C57F04BDE3}" type="sibTrans" cxnId="{D73178F6-3BF8-4A6C-BE24-B2116977A3F3}">
      <dgm:prSet/>
      <dgm:spPr/>
      <dgm:t>
        <a:bodyPr/>
        <a:lstStyle/>
        <a:p>
          <a:endParaRPr lang="zh-CN" altLang="en-US"/>
        </a:p>
      </dgm:t>
    </dgm:pt>
    <dgm:pt modelId="{08951B31-E6CC-447E-B02D-C88D5CF9038E}">
      <dgm:prSet phldrT="[文本]"/>
      <dgm:spPr/>
      <dgm:t>
        <a:bodyPr/>
        <a:lstStyle/>
        <a:p>
          <a:r>
            <a:rPr lang="zh-CN" altLang="en-US" dirty="0">
              <a:latin typeface="华文楷体" panose="02010600040101010101" pitchFamily="2" charset="-122"/>
              <a:ea typeface="华文楷体" panose="02010600040101010101" pitchFamily="2" charset="-122"/>
            </a:rPr>
            <a:t>分别叠加含条纹尺度</a:t>
          </a:r>
        </a:p>
      </dgm:t>
    </dgm:pt>
    <dgm:pt modelId="{157C136D-A0A6-4ACA-9AF5-76EB10A2C7C2}" type="parTrans" cxnId="{F34A1E50-729F-4115-857D-474229D772A5}">
      <dgm:prSet/>
      <dgm:spPr/>
      <dgm:t>
        <a:bodyPr/>
        <a:lstStyle/>
        <a:p>
          <a:endParaRPr lang="zh-CN" altLang="en-US"/>
        </a:p>
      </dgm:t>
    </dgm:pt>
    <dgm:pt modelId="{157F8947-5C48-438F-8556-29470F1A419A}" type="sibTrans" cxnId="{F34A1E50-729F-4115-857D-474229D772A5}">
      <dgm:prSet/>
      <dgm:spPr/>
      <dgm:t>
        <a:bodyPr/>
        <a:lstStyle/>
        <a:p>
          <a:endParaRPr lang="zh-CN" altLang="en-US"/>
        </a:p>
      </dgm:t>
    </dgm:pt>
    <dgm:pt modelId="{5FBAC087-FD0B-4AF8-BB13-679DE79019CF}">
      <dgm:prSet phldrT="[文本]" custT="1"/>
      <dgm:spPr/>
      <dgm:t>
        <a:bodyPr/>
        <a:lstStyle/>
        <a:p>
          <a:r>
            <a:rPr lang="en-US" altLang="zh-CN" sz="1600" b="1" dirty="0">
              <a:latin typeface="+mn-ea"/>
              <a:ea typeface="+mn-ea"/>
            </a:rPr>
            <a:t>4</a:t>
          </a:r>
          <a:endParaRPr lang="zh-CN" altLang="en-US" sz="1600" b="1" dirty="0">
            <a:latin typeface="+mn-ea"/>
            <a:ea typeface="+mn-ea"/>
          </a:endParaRPr>
        </a:p>
      </dgm:t>
    </dgm:pt>
    <dgm:pt modelId="{E065DA44-4B1F-4760-A1BA-A21542DEA463}" type="parTrans" cxnId="{0B110D89-CC6A-4F25-A4D8-55657B8C07A1}">
      <dgm:prSet/>
      <dgm:spPr/>
      <dgm:t>
        <a:bodyPr/>
        <a:lstStyle/>
        <a:p>
          <a:endParaRPr lang="zh-CN" altLang="en-US"/>
        </a:p>
      </dgm:t>
    </dgm:pt>
    <dgm:pt modelId="{5C31AA1C-3781-4C0B-8ADA-A5E1E524316B}" type="sibTrans" cxnId="{0B110D89-CC6A-4F25-A4D8-55657B8C07A1}">
      <dgm:prSet/>
      <dgm:spPr/>
      <dgm:t>
        <a:bodyPr/>
        <a:lstStyle/>
        <a:p>
          <a:endParaRPr lang="zh-CN" altLang="en-US"/>
        </a:p>
      </dgm:t>
    </dgm:pt>
    <dgm:pt modelId="{25B6714A-D08F-4043-A64E-3EF6AD51AD2C}">
      <dgm:prSet phldrT="[文本]"/>
      <dgm:spPr/>
      <dgm:t>
        <a:bodyPr/>
        <a:lstStyle/>
        <a:p>
          <a:r>
            <a:rPr lang="zh-CN" altLang="en-US" dirty="0">
              <a:latin typeface="华文楷体" panose="02010600040101010101" pitchFamily="2" charset="-122"/>
              <a:ea typeface="华文楷体" panose="02010600040101010101" pitchFamily="2" charset="-122"/>
            </a:rPr>
            <a:t>巴特沃斯滤波</a:t>
          </a:r>
        </a:p>
      </dgm:t>
    </dgm:pt>
    <dgm:pt modelId="{66E7AC50-3991-4B44-9D80-0B8D30297805}" type="parTrans" cxnId="{DAA01479-D808-4452-852D-90713093A84D}">
      <dgm:prSet/>
      <dgm:spPr/>
      <dgm:t>
        <a:bodyPr/>
        <a:lstStyle/>
        <a:p>
          <a:endParaRPr lang="zh-CN" altLang="en-US"/>
        </a:p>
      </dgm:t>
    </dgm:pt>
    <dgm:pt modelId="{A84D2A6A-7BC1-41ED-B2A0-0D8D57DD34B9}" type="sibTrans" cxnId="{DAA01479-D808-4452-852D-90713093A84D}">
      <dgm:prSet/>
      <dgm:spPr/>
      <dgm:t>
        <a:bodyPr/>
        <a:lstStyle/>
        <a:p>
          <a:endParaRPr lang="zh-CN" altLang="en-US"/>
        </a:p>
      </dgm:t>
    </dgm:pt>
    <dgm:pt modelId="{F1693426-3232-423E-A7BE-05A9C31DC1DE}">
      <dgm:prSet phldrT="[文本]" custT="1"/>
      <dgm:spPr/>
      <dgm:t>
        <a:bodyPr/>
        <a:lstStyle/>
        <a:p>
          <a:r>
            <a:rPr lang="en-US" altLang="zh-CN" sz="1600" b="1" dirty="0">
              <a:latin typeface="+mn-ea"/>
              <a:ea typeface="+mn-ea"/>
            </a:rPr>
            <a:t>5</a:t>
          </a:r>
          <a:endParaRPr lang="zh-CN" altLang="en-US" sz="1600" b="1" dirty="0">
            <a:latin typeface="+mn-ea"/>
            <a:ea typeface="+mn-ea"/>
          </a:endParaRPr>
        </a:p>
      </dgm:t>
    </dgm:pt>
    <dgm:pt modelId="{583B3536-18F2-4E37-8108-216271AD44D6}" type="parTrans" cxnId="{8EA9AACF-2527-42D0-8C22-5189A7075282}">
      <dgm:prSet/>
      <dgm:spPr/>
      <dgm:t>
        <a:bodyPr/>
        <a:lstStyle/>
        <a:p>
          <a:endParaRPr lang="zh-CN" altLang="en-US"/>
        </a:p>
      </dgm:t>
    </dgm:pt>
    <dgm:pt modelId="{8F37255A-B837-4BFD-8D23-89ACDC83BFC3}" type="sibTrans" cxnId="{8EA9AACF-2527-42D0-8C22-5189A7075282}">
      <dgm:prSet/>
      <dgm:spPr/>
      <dgm:t>
        <a:bodyPr/>
        <a:lstStyle/>
        <a:p>
          <a:endParaRPr lang="zh-CN" altLang="en-US"/>
        </a:p>
      </dgm:t>
    </dgm:pt>
    <dgm:pt modelId="{CCAD0C5B-9E34-417E-84BA-46F68F3047E8}">
      <dgm:prSet phldrT="[文本]"/>
      <dgm:spPr/>
      <dgm:t>
        <a:bodyPr/>
        <a:lstStyle/>
        <a:p>
          <a:r>
            <a:rPr lang="zh-CN" altLang="en-US" dirty="0">
              <a:latin typeface="华文楷体" panose="02010600040101010101" pitchFamily="2" charset="-122"/>
              <a:ea typeface="华文楷体" panose="02010600040101010101" pitchFamily="2" charset="-122"/>
            </a:rPr>
            <a:t>取均值得“条纹平场”</a:t>
          </a:r>
        </a:p>
      </dgm:t>
    </dgm:pt>
    <dgm:pt modelId="{474BF217-6A98-4487-9F67-C1772A4FC520}" type="parTrans" cxnId="{A1A2347B-F48C-4780-8794-470A9ECDF1EC}">
      <dgm:prSet/>
      <dgm:spPr/>
      <dgm:t>
        <a:bodyPr/>
        <a:lstStyle/>
        <a:p>
          <a:endParaRPr lang="zh-CN" altLang="en-US"/>
        </a:p>
      </dgm:t>
    </dgm:pt>
    <dgm:pt modelId="{D173A5E5-0CB5-4B78-A71E-DBCB94D5F9EA}" type="sibTrans" cxnId="{A1A2347B-F48C-4780-8794-470A9ECDF1EC}">
      <dgm:prSet/>
      <dgm:spPr/>
      <dgm:t>
        <a:bodyPr/>
        <a:lstStyle/>
        <a:p>
          <a:endParaRPr lang="zh-CN" altLang="en-US"/>
        </a:p>
      </dgm:t>
    </dgm:pt>
    <dgm:pt modelId="{A9D5F426-55DD-42EC-9541-D4F6F97B1DA3}" type="pres">
      <dgm:prSet presAssocID="{395F6889-28CB-4EDD-A95B-6CC7551054F2}" presName="linearFlow" presStyleCnt="0">
        <dgm:presLayoutVars>
          <dgm:dir/>
          <dgm:animLvl val="lvl"/>
          <dgm:resizeHandles val="exact"/>
        </dgm:presLayoutVars>
      </dgm:prSet>
      <dgm:spPr/>
    </dgm:pt>
    <dgm:pt modelId="{CED7CC83-0136-43C9-AD14-DD8C74A8C868}" type="pres">
      <dgm:prSet presAssocID="{61979FF9-D191-4757-8D75-9815C874F845}" presName="composite" presStyleCnt="0"/>
      <dgm:spPr/>
    </dgm:pt>
    <dgm:pt modelId="{D07679DB-DBED-438E-9132-D19F4CC27C08}" type="pres">
      <dgm:prSet presAssocID="{61979FF9-D191-4757-8D75-9815C874F845}" presName="parentText" presStyleLbl="alignNode1" presStyleIdx="0" presStyleCnt="5" custLinFactNeighborY="0">
        <dgm:presLayoutVars>
          <dgm:chMax val="1"/>
          <dgm:bulletEnabled val="1"/>
        </dgm:presLayoutVars>
      </dgm:prSet>
      <dgm:spPr/>
    </dgm:pt>
    <dgm:pt modelId="{FE75462B-6BF4-4929-8012-193105F31B35}" type="pres">
      <dgm:prSet presAssocID="{61979FF9-D191-4757-8D75-9815C874F845}" presName="descendantText" presStyleLbl="alignAcc1" presStyleIdx="0" presStyleCnt="5">
        <dgm:presLayoutVars>
          <dgm:bulletEnabled val="1"/>
        </dgm:presLayoutVars>
      </dgm:prSet>
      <dgm:spPr/>
    </dgm:pt>
    <dgm:pt modelId="{3CBC683F-DB4C-4772-B337-3398357629D1}" type="pres">
      <dgm:prSet presAssocID="{FE6CF817-9188-4812-A1B6-4DC796B8AA9D}" presName="sp" presStyleCnt="0"/>
      <dgm:spPr/>
    </dgm:pt>
    <dgm:pt modelId="{6E88775A-B749-46E8-A751-88833006D3ED}" type="pres">
      <dgm:prSet presAssocID="{FD8120F0-416F-4780-8C8D-79B262E939FE}" presName="composite" presStyleCnt="0"/>
      <dgm:spPr/>
    </dgm:pt>
    <dgm:pt modelId="{96304851-4E3F-4C79-9BB5-47EA62DEA59F}" type="pres">
      <dgm:prSet presAssocID="{FD8120F0-416F-4780-8C8D-79B262E939FE}" presName="parentText" presStyleLbl="alignNode1" presStyleIdx="1" presStyleCnt="5">
        <dgm:presLayoutVars>
          <dgm:chMax val="1"/>
          <dgm:bulletEnabled val="1"/>
        </dgm:presLayoutVars>
      </dgm:prSet>
      <dgm:spPr/>
    </dgm:pt>
    <dgm:pt modelId="{3F9A485C-0C1B-40C3-BC99-726F867767E0}" type="pres">
      <dgm:prSet presAssocID="{FD8120F0-416F-4780-8C8D-79B262E939FE}" presName="descendantText" presStyleLbl="alignAcc1" presStyleIdx="1" presStyleCnt="5">
        <dgm:presLayoutVars>
          <dgm:bulletEnabled val="1"/>
        </dgm:presLayoutVars>
      </dgm:prSet>
      <dgm:spPr/>
    </dgm:pt>
    <dgm:pt modelId="{AC419719-9F60-4735-848C-682F24F3AB4C}" type="pres">
      <dgm:prSet presAssocID="{A42D0A86-7C02-4EDE-A89E-132842DE300C}" presName="sp" presStyleCnt="0"/>
      <dgm:spPr/>
    </dgm:pt>
    <dgm:pt modelId="{D47A2EA2-608D-4A6F-A8C8-9DEBE29BAA24}" type="pres">
      <dgm:prSet presAssocID="{48E5C1E9-8C7F-4721-A1B1-E4BF46C27619}" presName="composite" presStyleCnt="0"/>
      <dgm:spPr/>
    </dgm:pt>
    <dgm:pt modelId="{41604A18-39DC-45F2-B65D-A04B5AD50154}" type="pres">
      <dgm:prSet presAssocID="{48E5C1E9-8C7F-4721-A1B1-E4BF46C27619}" presName="parentText" presStyleLbl="alignNode1" presStyleIdx="2" presStyleCnt="5">
        <dgm:presLayoutVars>
          <dgm:chMax val="1"/>
          <dgm:bulletEnabled val="1"/>
        </dgm:presLayoutVars>
      </dgm:prSet>
      <dgm:spPr/>
    </dgm:pt>
    <dgm:pt modelId="{ECADE02B-734E-4F36-B241-ACDB061F789B}" type="pres">
      <dgm:prSet presAssocID="{48E5C1E9-8C7F-4721-A1B1-E4BF46C27619}" presName="descendantText" presStyleLbl="alignAcc1" presStyleIdx="2" presStyleCnt="5">
        <dgm:presLayoutVars>
          <dgm:bulletEnabled val="1"/>
        </dgm:presLayoutVars>
      </dgm:prSet>
      <dgm:spPr/>
    </dgm:pt>
    <dgm:pt modelId="{63580C98-7653-4089-8D8C-EE69639FC83F}" type="pres">
      <dgm:prSet presAssocID="{17093EC6-C2C0-40C3-81C5-F6C57F04BDE3}" presName="sp" presStyleCnt="0"/>
      <dgm:spPr/>
    </dgm:pt>
    <dgm:pt modelId="{0E6FC22B-547A-4859-8E18-6EED7F5920D7}" type="pres">
      <dgm:prSet presAssocID="{5FBAC087-FD0B-4AF8-BB13-679DE79019CF}" presName="composite" presStyleCnt="0"/>
      <dgm:spPr/>
    </dgm:pt>
    <dgm:pt modelId="{29C07148-4613-4559-94BA-23AF410B0F3F}" type="pres">
      <dgm:prSet presAssocID="{5FBAC087-FD0B-4AF8-BB13-679DE79019CF}" presName="parentText" presStyleLbl="alignNode1" presStyleIdx="3" presStyleCnt="5">
        <dgm:presLayoutVars>
          <dgm:chMax val="1"/>
          <dgm:bulletEnabled val="1"/>
        </dgm:presLayoutVars>
      </dgm:prSet>
      <dgm:spPr/>
    </dgm:pt>
    <dgm:pt modelId="{33A9D7A1-7B79-4161-B71E-959F7B95B7B7}" type="pres">
      <dgm:prSet presAssocID="{5FBAC087-FD0B-4AF8-BB13-679DE79019CF}" presName="descendantText" presStyleLbl="alignAcc1" presStyleIdx="3" presStyleCnt="5">
        <dgm:presLayoutVars>
          <dgm:bulletEnabled val="1"/>
        </dgm:presLayoutVars>
      </dgm:prSet>
      <dgm:spPr/>
    </dgm:pt>
    <dgm:pt modelId="{F905EBD0-D15D-44CF-B0D4-D080A94F6B6E}" type="pres">
      <dgm:prSet presAssocID="{5C31AA1C-3781-4C0B-8ADA-A5E1E524316B}" presName="sp" presStyleCnt="0"/>
      <dgm:spPr/>
    </dgm:pt>
    <dgm:pt modelId="{A3B15B37-C265-487D-A4AF-3E4FEF99C070}" type="pres">
      <dgm:prSet presAssocID="{F1693426-3232-423E-A7BE-05A9C31DC1DE}" presName="composite" presStyleCnt="0"/>
      <dgm:spPr/>
    </dgm:pt>
    <dgm:pt modelId="{F5E409F9-7EDE-4F51-8066-6B56B7EC44E0}" type="pres">
      <dgm:prSet presAssocID="{F1693426-3232-423E-A7BE-05A9C31DC1DE}" presName="parentText" presStyleLbl="alignNode1" presStyleIdx="4" presStyleCnt="5" custLinFactNeighborY="0">
        <dgm:presLayoutVars>
          <dgm:chMax val="1"/>
          <dgm:bulletEnabled val="1"/>
        </dgm:presLayoutVars>
      </dgm:prSet>
      <dgm:spPr/>
    </dgm:pt>
    <dgm:pt modelId="{DBF1F54E-D3F6-4926-8865-0E7A672C7F0A}" type="pres">
      <dgm:prSet presAssocID="{F1693426-3232-423E-A7BE-05A9C31DC1DE}" presName="descendantText" presStyleLbl="alignAcc1" presStyleIdx="4" presStyleCnt="5">
        <dgm:presLayoutVars>
          <dgm:bulletEnabled val="1"/>
        </dgm:presLayoutVars>
      </dgm:prSet>
      <dgm:spPr/>
    </dgm:pt>
  </dgm:ptLst>
  <dgm:cxnLst>
    <dgm:cxn modelId="{FB45D306-9380-4B17-90F5-78E04E936397}" type="presOf" srcId="{25B6714A-D08F-4043-A64E-3EF6AD51AD2C}" destId="{33A9D7A1-7B79-4161-B71E-959F7B95B7B7}" srcOrd="0" destOrd="0" presId="urn:microsoft.com/office/officeart/2005/8/layout/chevron2"/>
    <dgm:cxn modelId="{DF073B08-B806-4FAA-8093-8D196CA1A2C5}" srcId="{FD8120F0-416F-4780-8C8D-79B262E939FE}" destId="{9C93ED0E-B60C-46D3-8B40-375A33C42AED}" srcOrd="0" destOrd="0" parTransId="{E75E2BE8-AFC7-45DC-A393-F5B9DFA275BC}" sibTransId="{CC21CCC8-576C-488B-A3B9-19B6F2927AFE}"/>
    <dgm:cxn modelId="{C5E42C31-CB64-40DE-9046-09E07B2ADB6E}" type="presOf" srcId="{FD8120F0-416F-4780-8C8D-79B262E939FE}" destId="{96304851-4E3F-4C79-9BB5-47EA62DEA59F}" srcOrd="0" destOrd="0" presId="urn:microsoft.com/office/officeart/2005/8/layout/chevron2"/>
    <dgm:cxn modelId="{CCB4DA40-7B85-423C-9584-9C4DD66197BC}" type="presOf" srcId="{2FF371F1-BAC6-4693-8E76-11D3FAF6A674}" destId="{FE75462B-6BF4-4929-8012-193105F31B35}" srcOrd="0" destOrd="0" presId="urn:microsoft.com/office/officeart/2005/8/layout/chevron2"/>
    <dgm:cxn modelId="{16ED125D-1ACF-4835-919E-D2DFE84BD424}" type="presOf" srcId="{395F6889-28CB-4EDD-A95B-6CC7551054F2}" destId="{A9D5F426-55DD-42EC-9541-D4F6F97B1DA3}" srcOrd="0" destOrd="0" presId="urn:microsoft.com/office/officeart/2005/8/layout/chevron2"/>
    <dgm:cxn modelId="{DB7C8A61-ED34-40C3-A77F-B3CDFA857955}" type="presOf" srcId="{F1693426-3232-423E-A7BE-05A9C31DC1DE}" destId="{F5E409F9-7EDE-4F51-8066-6B56B7EC44E0}" srcOrd="0" destOrd="0" presId="urn:microsoft.com/office/officeart/2005/8/layout/chevron2"/>
    <dgm:cxn modelId="{D465BD61-62DD-4067-8E45-0CF1BC94049B}" srcId="{395F6889-28CB-4EDD-A95B-6CC7551054F2}" destId="{FD8120F0-416F-4780-8C8D-79B262E939FE}" srcOrd="1" destOrd="0" parTransId="{B87EC274-CD81-4295-8AC5-74378E6EBDAC}" sibTransId="{A42D0A86-7C02-4EDE-A89E-132842DE300C}"/>
    <dgm:cxn modelId="{5E44D569-C4E4-40C8-B575-F7CDE0BD14F2}" type="presOf" srcId="{CCAD0C5B-9E34-417E-84BA-46F68F3047E8}" destId="{DBF1F54E-D3F6-4926-8865-0E7A672C7F0A}" srcOrd="0" destOrd="0" presId="urn:microsoft.com/office/officeart/2005/8/layout/chevron2"/>
    <dgm:cxn modelId="{43195F6C-4017-4BDC-BC87-2D131D5B31CC}" srcId="{61979FF9-D191-4757-8D75-9815C874F845}" destId="{2FF371F1-BAC6-4693-8E76-11D3FAF6A674}" srcOrd="0" destOrd="0" parTransId="{8CC6913D-1627-46B0-B2FD-B70E7D10025F}" sibTransId="{DDB9F98F-CEA8-4665-A03D-57FA10970103}"/>
    <dgm:cxn modelId="{F34A1E50-729F-4115-857D-474229D772A5}" srcId="{48E5C1E9-8C7F-4721-A1B1-E4BF46C27619}" destId="{08951B31-E6CC-447E-B02D-C88D5CF9038E}" srcOrd="0" destOrd="0" parTransId="{157C136D-A0A6-4ACA-9AF5-76EB10A2C7C2}" sibTransId="{157F8947-5C48-438F-8556-29470F1A419A}"/>
    <dgm:cxn modelId="{08DFC458-6529-4425-AA1F-91A28F3B723B}" type="presOf" srcId="{48E5C1E9-8C7F-4721-A1B1-E4BF46C27619}" destId="{41604A18-39DC-45F2-B65D-A04B5AD50154}" srcOrd="0" destOrd="0" presId="urn:microsoft.com/office/officeart/2005/8/layout/chevron2"/>
    <dgm:cxn modelId="{DAA01479-D808-4452-852D-90713093A84D}" srcId="{5FBAC087-FD0B-4AF8-BB13-679DE79019CF}" destId="{25B6714A-D08F-4043-A64E-3EF6AD51AD2C}" srcOrd="0" destOrd="0" parTransId="{66E7AC50-3991-4B44-9D80-0B8D30297805}" sibTransId="{A84D2A6A-7BC1-41ED-B2A0-0D8D57DD34B9}"/>
    <dgm:cxn modelId="{A1A2347B-F48C-4780-8794-470A9ECDF1EC}" srcId="{F1693426-3232-423E-A7BE-05A9C31DC1DE}" destId="{CCAD0C5B-9E34-417E-84BA-46F68F3047E8}" srcOrd="0" destOrd="0" parTransId="{474BF217-6A98-4487-9F67-C1772A4FC520}" sibTransId="{D173A5E5-0CB5-4B78-A71E-DBCB94D5F9EA}"/>
    <dgm:cxn modelId="{0B110D89-CC6A-4F25-A4D8-55657B8C07A1}" srcId="{395F6889-28CB-4EDD-A95B-6CC7551054F2}" destId="{5FBAC087-FD0B-4AF8-BB13-679DE79019CF}" srcOrd="3" destOrd="0" parTransId="{E065DA44-4B1F-4760-A1BA-A21542DEA463}" sibTransId="{5C31AA1C-3781-4C0B-8ADA-A5E1E524316B}"/>
    <dgm:cxn modelId="{1D37988F-FDFC-4DDF-9184-B30512F6B2DC}" type="presOf" srcId="{9C93ED0E-B60C-46D3-8B40-375A33C42AED}" destId="{3F9A485C-0C1B-40C3-BC99-726F867767E0}" srcOrd="0" destOrd="0" presId="urn:microsoft.com/office/officeart/2005/8/layout/chevron2"/>
    <dgm:cxn modelId="{8EA9AACF-2527-42D0-8C22-5189A7075282}" srcId="{395F6889-28CB-4EDD-A95B-6CC7551054F2}" destId="{F1693426-3232-423E-A7BE-05A9C31DC1DE}" srcOrd="4" destOrd="0" parTransId="{583B3536-18F2-4E37-8108-216271AD44D6}" sibTransId="{8F37255A-B837-4BFD-8D23-89ACDC83BFC3}"/>
    <dgm:cxn modelId="{9D4CD9CF-11B9-4945-BE13-558733C14126}" type="presOf" srcId="{5FBAC087-FD0B-4AF8-BB13-679DE79019CF}" destId="{29C07148-4613-4559-94BA-23AF410B0F3F}" srcOrd="0" destOrd="0" presId="urn:microsoft.com/office/officeart/2005/8/layout/chevron2"/>
    <dgm:cxn modelId="{489970EA-FC58-4722-912A-8AFF1820B30B}" type="presOf" srcId="{61979FF9-D191-4757-8D75-9815C874F845}" destId="{D07679DB-DBED-438E-9132-D19F4CC27C08}" srcOrd="0" destOrd="0" presId="urn:microsoft.com/office/officeart/2005/8/layout/chevron2"/>
    <dgm:cxn modelId="{5F5DBFEC-4054-438E-B332-878C32F720C4}" srcId="{395F6889-28CB-4EDD-A95B-6CC7551054F2}" destId="{61979FF9-D191-4757-8D75-9815C874F845}" srcOrd="0" destOrd="0" parTransId="{C992097A-DE99-4357-A010-8CAA7DCC4E8D}" sibTransId="{FE6CF817-9188-4812-A1B6-4DC796B8AA9D}"/>
    <dgm:cxn modelId="{D73178F6-3BF8-4A6C-BE24-B2116977A3F3}" srcId="{395F6889-28CB-4EDD-A95B-6CC7551054F2}" destId="{48E5C1E9-8C7F-4721-A1B1-E4BF46C27619}" srcOrd="2" destOrd="0" parTransId="{3DE98A01-7A3A-46E6-A31E-83C58AE98851}" sibTransId="{17093EC6-C2C0-40C3-81C5-F6C57F04BDE3}"/>
    <dgm:cxn modelId="{8557C0FC-0966-4208-9A65-E2028F8DDEA2}" type="presOf" srcId="{08951B31-E6CC-447E-B02D-C88D5CF9038E}" destId="{ECADE02B-734E-4F36-B241-ACDB061F789B}" srcOrd="0" destOrd="0" presId="urn:microsoft.com/office/officeart/2005/8/layout/chevron2"/>
    <dgm:cxn modelId="{EAAD2992-5B5E-417B-92FF-75AF439849DF}" type="presParOf" srcId="{A9D5F426-55DD-42EC-9541-D4F6F97B1DA3}" destId="{CED7CC83-0136-43C9-AD14-DD8C74A8C868}" srcOrd="0" destOrd="0" presId="urn:microsoft.com/office/officeart/2005/8/layout/chevron2"/>
    <dgm:cxn modelId="{69DE961F-A5CF-4080-BF33-9C623C196037}" type="presParOf" srcId="{CED7CC83-0136-43C9-AD14-DD8C74A8C868}" destId="{D07679DB-DBED-438E-9132-D19F4CC27C08}" srcOrd="0" destOrd="0" presId="urn:microsoft.com/office/officeart/2005/8/layout/chevron2"/>
    <dgm:cxn modelId="{E9FECC98-FDEB-4710-9C2B-31C10866CC62}" type="presParOf" srcId="{CED7CC83-0136-43C9-AD14-DD8C74A8C868}" destId="{FE75462B-6BF4-4929-8012-193105F31B35}" srcOrd="1" destOrd="0" presId="urn:microsoft.com/office/officeart/2005/8/layout/chevron2"/>
    <dgm:cxn modelId="{330FC278-FD6A-45A8-BFEF-5F05A154C497}" type="presParOf" srcId="{A9D5F426-55DD-42EC-9541-D4F6F97B1DA3}" destId="{3CBC683F-DB4C-4772-B337-3398357629D1}" srcOrd="1" destOrd="0" presId="urn:microsoft.com/office/officeart/2005/8/layout/chevron2"/>
    <dgm:cxn modelId="{ED3EB641-1D02-48A6-B0A0-C8A65A02603F}" type="presParOf" srcId="{A9D5F426-55DD-42EC-9541-D4F6F97B1DA3}" destId="{6E88775A-B749-46E8-A751-88833006D3ED}" srcOrd="2" destOrd="0" presId="urn:microsoft.com/office/officeart/2005/8/layout/chevron2"/>
    <dgm:cxn modelId="{1508F1EE-0ED7-4EEF-BF42-2F01E01436F3}" type="presParOf" srcId="{6E88775A-B749-46E8-A751-88833006D3ED}" destId="{96304851-4E3F-4C79-9BB5-47EA62DEA59F}" srcOrd="0" destOrd="0" presId="urn:microsoft.com/office/officeart/2005/8/layout/chevron2"/>
    <dgm:cxn modelId="{EDF8531C-6A05-4296-B93E-E12F09DBA1E0}" type="presParOf" srcId="{6E88775A-B749-46E8-A751-88833006D3ED}" destId="{3F9A485C-0C1B-40C3-BC99-726F867767E0}" srcOrd="1" destOrd="0" presId="urn:microsoft.com/office/officeart/2005/8/layout/chevron2"/>
    <dgm:cxn modelId="{B125E9FD-85D4-4458-9D0C-F9C72AB94851}" type="presParOf" srcId="{A9D5F426-55DD-42EC-9541-D4F6F97B1DA3}" destId="{AC419719-9F60-4735-848C-682F24F3AB4C}" srcOrd="3" destOrd="0" presId="urn:microsoft.com/office/officeart/2005/8/layout/chevron2"/>
    <dgm:cxn modelId="{2E6A9DFE-0A3D-47A6-88FF-C3ECDB067A62}" type="presParOf" srcId="{A9D5F426-55DD-42EC-9541-D4F6F97B1DA3}" destId="{D47A2EA2-608D-4A6F-A8C8-9DEBE29BAA24}" srcOrd="4" destOrd="0" presId="urn:microsoft.com/office/officeart/2005/8/layout/chevron2"/>
    <dgm:cxn modelId="{3015A8CB-AD72-407D-A2C9-1B2339776401}" type="presParOf" srcId="{D47A2EA2-608D-4A6F-A8C8-9DEBE29BAA24}" destId="{41604A18-39DC-45F2-B65D-A04B5AD50154}" srcOrd="0" destOrd="0" presId="urn:microsoft.com/office/officeart/2005/8/layout/chevron2"/>
    <dgm:cxn modelId="{1D985E82-C853-461C-8FFF-E846AFC073F1}" type="presParOf" srcId="{D47A2EA2-608D-4A6F-A8C8-9DEBE29BAA24}" destId="{ECADE02B-734E-4F36-B241-ACDB061F789B}" srcOrd="1" destOrd="0" presId="urn:microsoft.com/office/officeart/2005/8/layout/chevron2"/>
    <dgm:cxn modelId="{8F503290-47AE-403B-9230-C5E993E517A6}" type="presParOf" srcId="{A9D5F426-55DD-42EC-9541-D4F6F97B1DA3}" destId="{63580C98-7653-4089-8D8C-EE69639FC83F}" srcOrd="5" destOrd="0" presId="urn:microsoft.com/office/officeart/2005/8/layout/chevron2"/>
    <dgm:cxn modelId="{9F9C614C-A560-48A2-95A5-01BA6B9A6D68}" type="presParOf" srcId="{A9D5F426-55DD-42EC-9541-D4F6F97B1DA3}" destId="{0E6FC22B-547A-4859-8E18-6EED7F5920D7}" srcOrd="6" destOrd="0" presId="urn:microsoft.com/office/officeart/2005/8/layout/chevron2"/>
    <dgm:cxn modelId="{FF6C3F80-323B-4132-82EF-48E702CAF10B}" type="presParOf" srcId="{0E6FC22B-547A-4859-8E18-6EED7F5920D7}" destId="{29C07148-4613-4559-94BA-23AF410B0F3F}" srcOrd="0" destOrd="0" presId="urn:microsoft.com/office/officeart/2005/8/layout/chevron2"/>
    <dgm:cxn modelId="{41CE83B5-6DB2-49C1-8788-F196E209D2CE}" type="presParOf" srcId="{0E6FC22B-547A-4859-8E18-6EED7F5920D7}" destId="{33A9D7A1-7B79-4161-B71E-959F7B95B7B7}" srcOrd="1" destOrd="0" presId="urn:microsoft.com/office/officeart/2005/8/layout/chevron2"/>
    <dgm:cxn modelId="{034B53F8-BEB6-4AF5-B1C9-93985115FFF4}" type="presParOf" srcId="{A9D5F426-55DD-42EC-9541-D4F6F97B1DA3}" destId="{F905EBD0-D15D-44CF-B0D4-D080A94F6B6E}" srcOrd="7" destOrd="0" presId="urn:microsoft.com/office/officeart/2005/8/layout/chevron2"/>
    <dgm:cxn modelId="{3D5D6182-6DCA-4798-9E5F-958B73138715}" type="presParOf" srcId="{A9D5F426-55DD-42EC-9541-D4F6F97B1DA3}" destId="{A3B15B37-C265-487D-A4AF-3E4FEF99C070}" srcOrd="8" destOrd="0" presId="urn:microsoft.com/office/officeart/2005/8/layout/chevron2"/>
    <dgm:cxn modelId="{BB40B218-88C3-42E2-A2D6-80F6BBEF756F}" type="presParOf" srcId="{A3B15B37-C265-487D-A4AF-3E4FEF99C070}" destId="{F5E409F9-7EDE-4F51-8066-6B56B7EC44E0}" srcOrd="0" destOrd="0" presId="urn:microsoft.com/office/officeart/2005/8/layout/chevron2"/>
    <dgm:cxn modelId="{A61C40D9-03A3-4367-9593-1CA78AFA8F93}" type="presParOf" srcId="{A3B15B37-C265-487D-A4AF-3E4FEF99C070}" destId="{DBF1F54E-D3F6-4926-8865-0E7A672C7F0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8D0D64-F7CB-4270-BB97-B84082C0DCCA}"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zh-CN" altLang="en-US"/>
        </a:p>
      </dgm:t>
    </dgm:pt>
    <dgm:pt modelId="{A46E9E15-8BDE-4535-86B0-9A151CB8FD63}">
      <dgm:prSet phldrT="[文本]" custT="1"/>
      <dgm:spPr/>
      <dgm:t>
        <a:bodyPr/>
        <a:lstStyle/>
        <a:p>
          <a:r>
            <a:rPr lang="en-US" altLang="zh-CN" sz="1600" b="1" dirty="0">
              <a:latin typeface="+mn-ea"/>
              <a:ea typeface="+mn-ea"/>
            </a:rPr>
            <a:t>1</a:t>
          </a:r>
          <a:endParaRPr lang="zh-CN" altLang="en-US" sz="1600" b="1" dirty="0">
            <a:latin typeface="+mn-ea"/>
            <a:ea typeface="+mn-ea"/>
          </a:endParaRPr>
        </a:p>
      </dgm:t>
    </dgm:pt>
    <dgm:pt modelId="{EC4F355D-D2CD-41E0-9F05-B225D7464B62}" type="parTrans" cxnId="{47520981-7AEA-47D1-A385-F2C5787EF63F}">
      <dgm:prSet/>
      <dgm:spPr/>
      <dgm:t>
        <a:bodyPr/>
        <a:lstStyle/>
        <a:p>
          <a:endParaRPr lang="zh-CN" altLang="en-US"/>
        </a:p>
      </dgm:t>
    </dgm:pt>
    <dgm:pt modelId="{D65AFD0B-3BB3-4AF4-BACC-70E1B6BCA181}" type="sibTrans" cxnId="{47520981-7AEA-47D1-A385-F2C5787EF63F}">
      <dgm:prSet/>
      <dgm:spPr/>
      <dgm:t>
        <a:bodyPr/>
        <a:lstStyle/>
        <a:p>
          <a:endParaRPr lang="zh-CN" altLang="en-US"/>
        </a:p>
      </dgm:t>
    </dgm:pt>
    <dgm:pt modelId="{7D4DC216-AE38-4B60-8C8B-AE6D0FB97FEA}">
      <dgm:prSet phldrT="[文本]"/>
      <dgm:spPr/>
      <dgm:t>
        <a:bodyPr/>
        <a:lstStyle/>
        <a:p>
          <a:r>
            <a:rPr lang="zh-CN" altLang="en-US" dirty="0">
              <a:latin typeface="华文楷体" panose="02010600040101010101" pitchFamily="2" charset="-122"/>
              <a:ea typeface="华文楷体" panose="02010600040101010101" pitchFamily="2" charset="-122"/>
            </a:rPr>
            <a:t>输入待处理数据</a:t>
          </a:r>
        </a:p>
      </dgm:t>
    </dgm:pt>
    <dgm:pt modelId="{EA6A5B84-4706-4A74-A214-C6AB530FCB43}" type="parTrans" cxnId="{D08AFBFA-B9F6-414B-A705-FF53BF141418}">
      <dgm:prSet/>
      <dgm:spPr/>
      <dgm:t>
        <a:bodyPr/>
        <a:lstStyle/>
        <a:p>
          <a:endParaRPr lang="zh-CN" altLang="en-US"/>
        </a:p>
      </dgm:t>
    </dgm:pt>
    <dgm:pt modelId="{E2656A46-2FD3-430D-9F88-6CB43E0A039D}" type="sibTrans" cxnId="{D08AFBFA-B9F6-414B-A705-FF53BF141418}">
      <dgm:prSet/>
      <dgm:spPr/>
      <dgm:t>
        <a:bodyPr/>
        <a:lstStyle/>
        <a:p>
          <a:endParaRPr lang="zh-CN" altLang="en-US"/>
        </a:p>
      </dgm:t>
    </dgm:pt>
    <dgm:pt modelId="{AA8D63D8-A1C5-4ED4-A586-D8C43EA9281D}">
      <dgm:prSet phldrT="[文本]" custT="1"/>
      <dgm:spPr/>
      <dgm:t>
        <a:bodyPr/>
        <a:lstStyle/>
        <a:p>
          <a:r>
            <a:rPr lang="en-US" altLang="zh-CN" sz="1600" b="1" dirty="0">
              <a:latin typeface="+mn-ea"/>
              <a:ea typeface="+mn-ea"/>
            </a:rPr>
            <a:t>2</a:t>
          </a:r>
          <a:endParaRPr lang="zh-CN" altLang="en-US" sz="1600" b="1" dirty="0">
            <a:latin typeface="+mn-ea"/>
            <a:ea typeface="+mn-ea"/>
          </a:endParaRPr>
        </a:p>
      </dgm:t>
    </dgm:pt>
    <dgm:pt modelId="{FF44B8DD-300C-421C-AA4B-D725BD560039}" type="parTrans" cxnId="{E28FD490-C994-4B35-84F4-456E445DAE9B}">
      <dgm:prSet/>
      <dgm:spPr/>
      <dgm:t>
        <a:bodyPr/>
        <a:lstStyle/>
        <a:p>
          <a:endParaRPr lang="zh-CN" altLang="en-US"/>
        </a:p>
      </dgm:t>
    </dgm:pt>
    <dgm:pt modelId="{D96DF98E-FF97-4EB4-87EE-9F0B4C695564}" type="sibTrans" cxnId="{E28FD490-C994-4B35-84F4-456E445DAE9B}">
      <dgm:prSet/>
      <dgm:spPr/>
      <dgm:t>
        <a:bodyPr/>
        <a:lstStyle/>
        <a:p>
          <a:endParaRPr lang="zh-CN" altLang="en-US"/>
        </a:p>
      </dgm:t>
    </dgm:pt>
    <dgm:pt modelId="{40BE3EBA-E6D5-4A04-B8AB-4F83CF31F4F7}">
      <dgm:prSet phldrT="[文本]" custT="1"/>
      <dgm:spPr/>
      <dgm:t>
        <a:bodyPr/>
        <a:lstStyle/>
        <a:p>
          <a:r>
            <a:rPr lang="en-US" altLang="zh-CN" sz="1600" b="1" dirty="0">
              <a:latin typeface="+mn-ea"/>
              <a:ea typeface="+mn-ea"/>
            </a:rPr>
            <a:t>3</a:t>
          </a:r>
          <a:endParaRPr lang="zh-CN" altLang="en-US" sz="1600" b="1" dirty="0">
            <a:latin typeface="+mn-ea"/>
            <a:ea typeface="+mn-ea"/>
          </a:endParaRPr>
        </a:p>
      </dgm:t>
    </dgm:pt>
    <dgm:pt modelId="{6C61F2DC-77B9-49CF-8C04-CEC717FA03CD}" type="parTrans" cxnId="{94F9A115-A124-4C84-A2CF-490EF9CA2F70}">
      <dgm:prSet/>
      <dgm:spPr/>
      <dgm:t>
        <a:bodyPr/>
        <a:lstStyle/>
        <a:p>
          <a:endParaRPr lang="zh-CN" altLang="en-US"/>
        </a:p>
      </dgm:t>
    </dgm:pt>
    <dgm:pt modelId="{403BD563-3F33-40E1-8EC3-CD906B5D7E62}" type="sibTrans" cxnId="{94F9A115-A124-4C84-A2CF-490EF9CA2F70}">
      <dgm:prSet/>
      <dgm:spPr/>
      <dgm:t>
        <a:bodyPr/>
        <a:lstStyle/>
        <a:p>
          <a:endParaRPr lang="zh-CN" altLang="en-US"/>
        </a:p>
      </dgm:t>
    </dgm:pt>
    <dgm:pt modelId="{E461EB73-788B-482D-89F2-23FF246A934A}">
      <dgm:prSet phldrT="[文本]" custT="1"/>
      <dgm:spPr/>
      <dgm:t>
        <a:bodyPr/>
        <a:lstStyle/>
        <a:p>
          <a:pPr marL="114300" lvl="1" indent="-114300" algn="l" defTabSz="666750">
            <a:lnSpc>
              <a:spcPct val="90000"/>
            </a:lnSpc>
            <a:spcBef>
              <a:spcPct val="0"/>
            </a:spcBef>
            <a:spcAft>
              <a:spcPct val="15000"/>
            </a:spcAft>
            <a:buChar char="•"/>
          </a:pPr>
          <a:r>
            <a:rPr lang="zh-CN" altLang="en-US" sz="2000" kern="1200" dirty="0">
              <a:solidFill>
                <a:srgbClr val="494B4D">
                  <a:hueOff val="0"/>
                  <a:satOff val="0"/>
                  <a:lumOff val="0"/>
                  <a:alphaOff val="0"/>
                </a:srgbClr>
              </a:solidFill>
              <a:latin typeface="华文楷体" panose="02010600040101010101" pitchFamily="2" charset="-122"/>
              <a:ea typeface="华文楷体" panose="02010600040101010101" pitchFamily="2" charset="-122"/>
              <a:cs typeface="+mn-cs"/>
            </a:rPr>
            <a:t> 获取条纹尺度</a:t>
          </a:r>
        </a:p>
      </dgm:t>
    </dgm:pt>
    <dgm:pt modelId="{2D5A082D-59BB-44A7-85B7-7F7E8DF8CC2B}" type="parTrans" cxnId="{6A24BC85-EC76-4029-AAE0-2619FAF30924}">
      <dgm:prSet/>
      <dgm:spPr/>
      <dgm:t>
        <a:bodyPr/>
        <a:lstStyle/>
        <a:p>
          <a:endParaRPr lang="zh-CN" altLang="en-US"/>
        </a:p>
      </dgm:t>
    </dgm:pt>
    <dgm:pt modelId="{EF256C90-40F3-442A-B59E-3C8BB82029E8}" type="sibTrans" cxnId="{6A24BC85-EC76-4029-AAE0-2619FAF30924}">
      <dgm:prSet/>
      <dgm:spPr/>
      <dgm:t>
        <a:bodyPr/>
        <a:lstStyle/>
        <a:p>
          <a:endParaRPr lang="zh-CN" altLang="en-US"/>
        </a:p>
      </dgm:t>
    </dgm:pt>
    <dgm:pt modelId="{A30004D3-1E97-407C-8722-D790B4F13FBD}">
      <dgm:prSet phldrT="[文本]" custT="1"/>
      <dgm:spPr/>
      <dgm:t>
        <a:bodyPr/>
        <a:lstStyle/>
        <a:p>
          <a:r>
            <a:rPr lang="en-US" altLang="zh-CN" sz="1600" b="1" dirty="0">
              <a:latin typeface="+mn-ea"/>
              <a:ea typeface="+mn-ea"/>
            </a:rPr>
            <a:t>4</a:t>
          </a:r>
          <a:endParaRPr lang="zh-CN" altLang="en-US" sz="1600" b="1" dirty="0">
            <a:latin typeface="+mn-ea"/>
            <a:ea typeface="+mn-ea"/>
          </a:endParaRPr>
        </a:p>
      </dgm:t>
    </dgm:pt>
    <dgm:pt modelId="{4959509E-CBE1-4DB9-B315-EB100E4A64C3}" type="parTrans" cxnId="{DE159E64-C600-44FE-869D-DF6C5E23D8BF}">
      <dgm:prSet/>
      <dgm:spPr/>
      <dgm:t>
        <a:bodyPr/>
        <a:lstStyle/>
        <a:p>
          <a:endParaRPr lang="zh-CN" altLang="en-US"/>
        </a:p>
      </dgm:t>
    </dgm:pt>
    <dgm:pt modelId="{10561B4B-8037-4668-88D3-0BEAA8F3E4AB}" type="sibTrans" cxnId="{DE159E64-C600-44FE-869D-DF6C5E23D8BF}">
      <dgm:prSet/>
      <dgm:spPr/>
      <dgm:t>
        <a:bodyPr/>
        <a:lstStyle/>
        <a:p>
          <a:endParaRPr lang="zh-CN" altLang="en-US"/>
        </a:p>
      </dgm:t>
    </dgm:pt>
    <dgm:pt modelId="{A9D69D5C-CB61-4AE8-A1F1-5A62356BC064}">
      <dgm:prSet phldrT="[文本]" custT="1"/>
      <dgm:spPr/>
      <dgm:t>
        <a:bodyPr/>
        <a:lstStyle/>
        <a:p>
          <a:r>
            <a:rPr lang="en-US" altLang="zh-CN" sz="1600" b="1" dirty="0">
              <a:latin typeface="+mn-ea"/>
              <a:ea typeface="+mn-ea"/>
            </a:rPr>
            <a:t>5</a:t>
          </a:r>
          <a:endParaRPr lang="zh-CN" altLang="en-US" sz="1600" b="1" dirty="0">
            <a:latin typeface="+mn-ea"/>
            <a:ea typeface="+mn-ea"/>
          </a:endParaRPr>
        </a:p>
      </dgm:t>
    </dgm:pt>
    <dgm:pt modelId="{74761072-3A44-4BF7-BEBA-EFD2DED89471}" type="parTrans" cxnId="{47773EAE-1CF0-4D3A-8165-F36A8DCD0314}">
      <dgm:prSet/>
      <dgm:spPr/>
      <dgm:t>
        <a:bodyPr/>
        <a:lstStyle/>
        <a:p>
          <a:endParaRPr lang="zh-CN" altLang="en-US"/>
        </a:p>
      </dgm:t>
    </dgm:pt>
    <dgm:pt modelId="{0991F8F8-5EA0-4530-B015-4E09B5345553}" type="sibTrans" cxnId="{47773EAE-1CF0-4D3A-8165-F36A8DCD0314}">
      <dgm:prSet/>
      <dgm:spPr/>
      <dgm:t>
        <a:bodyPr/>
        <a:lstStyle/>
        <a:p>
          <a:endParaRPr lang="zh-CN" altLang="en-US"/>
        </a:p>
      </dgm:t>
    </dgm:pt>
    <dgm:pt modelId="{2A215564-5284-43B6-B036-6FA75D378352}">
      <dgm:prSet phldrT="[文本]" custT="1"/>
      <dgm:spPr/>
      <dgm:t>
        <a:bodyPr/>
        <a:lstStyle/>
        <a:p>
          <a:pPr marL="114300" lvl="1" indent="-114300" algn="l" defTabSz="666750">
            <a:lnSpc>
              <a:spcPct val="90000"/>
            </a:lnSpc>
            <a:spcBef>
              <a:spcPct val="0"/>
            </a:spcBef>
            <a:spcAft>
              <a:spcPct val="15000"/>
            </a:spcAft>
            <a:buChar char="•"/>
          </a:pPr>
          <a:r>
            <a:rPr lang="zh-CN" altLang="en-US" sz="2000" kern="1200" dirty="0">
              <a:solidFill>
                <a:srgbClr val="494B4D">
                  <a:hueOff val="0"/>
                  <a:satOff val="0"/>
                  <a:lumOff val="0"/>
                  <a:alphaOff val="0"/>
                </a:srgbClr>
              </a:solidFill>
              <a:latin typeface="华文楷体" panose="02010600040101010101" pitchFamily="2" charset="-122"/>
              <a:ea typeface="华文楷体" panose="02010600040101010101" pitchFamily="2" charset="-122"/>
              <a:cs typeface="+mn-cs"/>
            </a:rPr>
            <a:t> 重建图像</a:t>
          </a:r>
        </a:p>
      </dgm:t>
    </dgm:pt>
    <dgm:pt modelId="{258419A0-05AE-4909-B177-AE3C403B9701}" type="parTrans" cxnId="{B13B9117-7AA6-43DA-AE4A-A0B935374869}">
      <dgm:prSet/>
      <dgm:spPr/>
      <dgm:t>
        <a:bodyPr/>
        <a:lstStyle/>
        <a:p>
          <a:endParaRPr lang="zh-CN" altLang="en-US"/>
        </a:p>
      </dgm:t>
    </dgm:pt>
    <dgm:pt modelId="{64157D49-CB01-4BC7-A02E-662BCC625B78}" type="sibTrans" cxnId="{B13B9117-7AA6-43DA-AE4A-A0B935374869}">
      <dgm:prSet/>
      <dgm:spPr/>
      <dgm:t>
        <a:bodyPr/>
        <a:lstStyle/>
        <a:p>
          <a:endParaRPr lang="zh-CN" altLang="en-US"/>
        </a:p>
      </dgm:t>
    </dgm:pt>
    <dgm:pt modelId="{C8F54943-1D62-49CF-97DC-EF60C1C51948}">
      <dgm:prSet phldrT="[文本]" custT="1"/>
      <dgm:spPr/>
      <dgm:t>
        <a:bodyPr/>
        <a:lstStyle/>
        <a:p>
          <a:r>
            <a:rPr lang="en-US" altLang="zh-CN" sz="1600" b="1" dirty="0">
              <a:latin typeface="+mn-ea"/>
              <a:ea typeface="+mn-ea"/>
            </a:rPr>
            <a:t>6</a:t>
          </a:r>
          <a:endParaRPr lang="zh-CN" altLang="en-US" sz="1600" b="1" dirty="0">
            <a:latin typeface="+mn-ea"/>
            <a:ea typeface="+mn-ea"/>
          </a:endParaRPr>
        </a:p>
      </dgm:t>
    </dgm:pt>
    <dgm:pt modelId="{B83FA199-2EEC-4AB6-98C1-7B3996068600}" type="parTrans" cxnId="{089FA466-DC66-4B9F-8862-10EC6FF0E7C6}">
      <dgm:prSet/>
      <dgm:spPr/>
      <dgm:t>
        <a:bodyPr/>
        <a:lstStyle/>
        <a:p>
          <a:endParaRPr lang="zh-CN" altLang="en-US"/>
        </a:p>
      </dgm:t>
    </dgm:pt>
    <dgm:pt modelId="{C45D2699-6D0C-4CA6-B67C-3E96D0492C04}" type="sibTrans" cxnId="{089FA466-DC66-4B9F-8862-10EC6FF0E7C6}">
      <dgm:prSet/>
      <dgm:spPr/>
      <dgm:t>
        <a:bodyPr/>
        <a:lstStyle/>
        <a:p>
          <a:endParaRPr lang="zh-CN" altLang="en-US"/>
        </a:p>
      </dgm:t>
    </dgm:pt>
    <dgm:pt modelId="{022EA311-B8DF-44EC-A514-32B3963857A7}">
      <dgm:prSet phldrT="[文本]" custT="1"/>
      <dgm:spPr/>
      <dgm:t>
        <a:bodyPr/>
        <a:lstStyle/>
        <a:p>
          <a:pPr marL="114300" lvl="1" indent="-114300" algn="l" defTabSz="666750">
            <a:lnSpc>
              <a:spcPct val="90000"/>
            </a:lnSpc>
            <a:spcBef>
              <a:spcPct val="0"/>
            </a:spcBef>
            <a:spcAft>
              <a:spcPct val="15000"/>
            </a:spcAft>
            <a:buChar char="•"/>
          </a:pPr>
          <a:r>
            <a:rPr lang="zh-CN" altLang="en-US" sz="2000" kern="1200" dirty="0">
              <a:solidFill>
                <a:srgbClr val="494B4D">
                  <a:hueOff val="0"/>
                  <a:satOff val="0"/>
                  <a:lumOff val="0"/>
                  <a:alphaOff val="0"/>
                </a:srgbClr>
              </a:solidFill>
              <a:latin typeface="华文楷体" panose="02010600040101010101" pitchFamily="2" charset="-122"/>
              <a:ea typeface="华文楷体" panose="02010600040101010101" pitchFamily="2" charset="-122"/>
              <a:cs typeface="+mn-cs"/>
            </a:rPr>
            <a:t> 自适应小波尺度分解</a:t>
          </a:r>
        </a:p>
      </dgm:t>
    </dgm:pt>
    <dgm:pt modelId="{D935ADF4-5790-4B52-8AF4-21959F1F034C}" type="parTrans" cxnId="{7C569F42-3F2F-4AE1-AB46-1EA0E0150A83}">
      <dgm:prSet/>
      <dgm:spPr/>
      <dgm:t>
        <a:bodyPr/>
        <a:lstStyle/>
        <a:p>
          <a:endParaRPr lang="zh-CN" altLang="en-US"/>
        </a:p>
      </dgm:t>
    </dgm:pt>
    <dgm:pt modelId="{F7CB0FE9-EE85-4A46-9CA3-891F21F8ECF0}" type="sibTrans" cxnId="{7C569F42-3F2F-4AE1-AB46-1EA0E0150A83}">
      <dgm:prSet/>
      <dgm:spPr/>
      <dgm:t>
        <a:bodyPr/>
        <a:lstStyle/>
        <a:p>
          <a:endParaRPr lang="zh-CN" altLang="en-US"/>
        </a:p>
      </dgm:t>
    </dgm:pt>
    <dgm:pt modelId="{9EA36A69-A6C5-47A3-8D10-3A7A1D881901}">
      <dgm:prSet phldrT="[文本]" custT="1"/>
      <dgm:spPr/>
      <dgm:t>
        <a:bodyPr/>
        <a:lstStyle/>
        <a:p>
          <a:pPr marL="114300" lvl="1" indent="-114300" algn="l" defTabSz="666750">
            <a:lnSpc>
              <a:spcPct val="90000"/>
            </a:lnSpc>
            <a:spcBef>
              <a:spcPct val="0"/>
            </a:spcBef>
            <a:spcAft>
              <a:spcPct val="15000"/>
            </a:spcAft>
            <a:buChar char="•"/>
          </a:pPr>
          <a:r>
            <a:rPr lang="zh-CN" altLang="en-US" sz="2000" kern="1200" dirty="0">
              <a:solidFill>
                <a:srgbClr val="494B4D">
                  <a:hueOff val="0"/>
                  <a:satOff val="0"/>
                  <a:lumOff val="0"/>
                  <a:alphaOff val="0"/>
                </a:srgbClr>
              </a:solidFill>
              <a:latin typeface="华文楷体" panose="02010600040101010101" pitchFamily="2" charset="-122"/>
              <a:ea typeface="华文楷体" panose="02010600040101010101" pitchFamily="2" charset="-122"/>
              <a:cs typeface="+mn-cs"/>
            </a:rPr>
            <a:t> 条纹去除</a:t>
          </a:r>
        </a:p>
      </dgm:t>
    </dgm:pt>
    <dgm:pt modelId="{FA65A07A-465E-4F59-B44B-7535077CE69B}" type="parTrans" cxnId="{57604563-073E-40CE-8B24-51EBBD7E7A0D}">
      <dgm:prSet/>
      <dgm:spPr/>
      <dgm:t>
        <a:bodyPr/>
        <a:lstStyle/>
        <a:p>
          <a:endParaRPr lang="zh-CN" altLang="en-US"/>
        </a:p>
      </dgm:t>
    </dgm:pt>
    <dgm:pt modelId="{8423BB57-3CE0-420F-89CD-D33586685EA8}" type="sibTrans" cxnId="{57604563-073E-40CE-8B24-51EBBD7E7A0D}">
      <dgm:prSet/>
      <dgm:spPr/>
      <dgm:t>
        <a:bodyPr/>
        <a:lstStyle/>
        <a:p>
          <a:endParaRPr lang="zh-CN" altLang="en-US"/>
        </a:p>
      </dgm:t>
    </dgm:pt>
    <dgm:pt modelId="{6B7D2718-4842-417B-BACA-B07945CE811A}">
      <dgm:prSet phldrT="[文本]" custT="1"/>
      <dgm:spPr/>
      <dgm:t>
        <a:bodyPr/>
        <a:lstStyle/>
        <a:p>
          <a:pPr marL="114300" lvl="1" indent="-114300" algn="l" defTabSz="666750">
            <a:lnSpc>
              <a:spcPct val="90000"/>
            </a:lnSpc>
            <a:spcBef>
              <a:spcPct val="0"/>
            </a:spcBef>
            <a:spcAft>
              <a:spcPct val="15000"/>
            </a:spcAft>
            <a:buChar char="•"/>
          </a:pPr>
          <a:r>
            <a:rPr lang="zh-CN" altLang="en-US" sz="2000" kern="1200" dirty="0">
              <a:solidFill>
                <a:srgbClr val="494B4D">
                  <a:hueOff val="0"/>
                  <a:satOff val="0"/>
                  <a:lumOff val="0"/>
                  <a:alphaOff val="0"/>
                </a:srgbClr>
              </a:solidFill>
              <a:latin typeface="华文楷体" panose="02010600040101010101" pitchFamily="2" charset="-122"/>
              <a:ea typeface="华文楷体" panose="02010600040101010101" pitchFamily="2" charset="-122"/>
              <a:cs typeface="+mn-cs"/>
            </a:rPr>
            <a:t> 输出处理结果</a:t>
          </a:r>
        </a:p>
      </dgm:t>
    </dgm:pt>
    <dgm:pt modelId="{A240239F-161F-4E19-87F2-8B8A5330E45D}" type="parTrans" cxnId="{5CD7CD17-FE4D-4A1D-8564-7180B218D8CE}">
      <dgm:prSet/>
      <dgm:spPr/>
      <dgm:t>
        <a:bodyPr/>
        <a:lstStyle/>
        <a:p>
          <a:endParaRPr lang="zh-CN" altLang="en-US"/>
        </a:p>
      </dgm:t>
    </dgm:pt>
    <dgm:pt modelId="{1EA93B82-3395-4271-A9B2-E7D444EBD2C3}" type="sibTrans" cxnId="{5CD7CD17-FE4D-4A1D-8564-7180B218D8CE}">
      <dgm:prSet/>
      <dgm:spPr/>
      <dgm:t>
        <a:bodyPr/>
        <a:lstStyle/>
        <a:p>
          <a:endParaRPr lang="zh-CN" altLang="en-US"/>
        </a:p>
      </dgm:t>
    </dgm:pt>
    <dgm:pt modelId="{2AB7A930-3D42-4193-A1C3-7BA456388C4B}" type="pres">
      <dgm:prSet presAssocID="{848D0D64-F7CB-4270-BB97-B84082C0DCCA}" presName="linearFlow" presStyleCnt="0">
        <dgm:presLayoutVars>
          <dgm:dir/>
          <dgm:animLvl val="lvl"/>
          <dgm:resizeHandles val="exact"/>
        </dgm:presLayoutVars>
      </dgm:prSet>
      <dgm:spPr/>
    </dgm:pt>
    <dgm:pt modelId="{E395B58A-23B9-45D8-97AC-17B1AF4F00B4}" type="pres">
      <dgm:prSet presAssocID="{A46E9E15-8BDE-4535-86B0-9A151CB8FD63}" presName="composite" presStyleCnt="0"/>
      <dgm:spPr/>
    </dgm:pt>
    <dgm:pt modelId="{E36EBC61-C353-495E-934D-A0C6B2E9E434}" type="pres">
      <dgm:prSet presAssocID="{A46E9E15-8BDE-4535-86B0-9A151CB8FD63}" presName="parentText" presStyleLbl="alignNode1" presStyleIdx="0" presStyleCnt="6">
        <dgm:presLayoutVars>
          <dgm:chMax val="1"/>
          <dgm:bulletEnabled val="1"/>
        </dgm:presLayoutVars>
      </dgm:prSet>
      <dgm:spPr/>
    </dgm:pt>
    <dgm:pt modelId="{B93DFF30-2D84-471E-8A5C-AD18EC086923}" type="pres">
      <dgm:prSet presAssocID="{A46E9E15-8BDE-4535-86B0-9A151CB8FD63}" presName="descendantText" presStyleLbl="alignAcc1" presStyleIdx="0" presStyleCnt="6">
        <dgm:presLayoutVars>
          <dgm:bulletEnabled val="1"/>
        </dgm:presLayoutVars>
      </dgm:prSet>
      <dgm:spPr/>
    </dgm:pt>
    <dgm:pt modelId="{D091CC04-4FA3-430D-A7CA-754C24C5D5DE}" type="pres">
      <dgm:prSet presAssocID="{D65AFD0B-3BB3-4AF4-BACC-70E1B6BCA181}" presName="sp" presStyleCnt="0"/>
      <dgm:spPr/>
    </dgm:pt>
    <dgm:pt modelId="{272B7CD9-D5A4-4407-9299-1344D04AD5DB}" type="pres">
      <dgm:prSet presAssocID="{AA8D63D8-A1C5-4ED4-A586-D8C43EA9281D}" presName="composite" presStyleCnt="0"/>
      <dgm:spPr/>
    </dgm:pt>
    <dgm:pt modelId="{9BFA51B8-475D-49B0-85E9-FA40BE2C1888}" type="pres">
      <dgm:prSet presAssocID="{AA8D63D8-A1C5-4ED4-A586-D8C43EA9281D}" presName="parentText" presStyleLbl="alignNode1" presStyleIdx="1" presStyleCnt="6">
        <dgm:presLayoutVars>
          <dgm:chMax val="1"/>
          <dgm:bulletEnabled val="1"/>
        </dgm:presLayoutVars>
      </dgm:prSet>
      <dgm:spPr/>
    </dgm:pt>
    <dgm:pt modelId="{4458FFF5-3AF2-4FF5-8AB3-37525640482D}" type="pres">
      <dgm:prSet presAssocID="{AA8D63D8-A1C5-4ED4-A586-D8C43EA9281D}" presName="descendantText" presStyleLbl="alignAcc1" presStyleIdx="1" presStyleCnt="6">
        <dgm:presLayoutVars>
          <dgm:bulletEnabled val="1"/>
        </dgm:presLayoutVars>
      </dgm:prSet>
      <dgm:spPr/>
    </dgm:pt>
    <dgm:pt modelId="{01C5DD4A-C900-44FB-9A4E-ECD90C2D0CA3}" type="pres">
      <dgm:prSet presAssocID="{D96DF98E-FF97-4EB4-87EE-9F0B4C695564}" presName="sp" presStyleCnt="0"/>
      <dgm:spPr/>
    </dgm:pt>
    <dgm:pt modelId="{5685C4FF-FDB4-4A2F-9153-49E62E0BD06B}" type="pres">
      <dgm:prSet presAssocID="{40BE3EBA-E6D5-4A04-B8AB-4F83CF31F4F7}" presName="composite" presStyleCnt="0"/>
      <dgm:spPr/>
    </dgm:pt>
    <dgm:pt modelId="{93B0B8DC-8109-4CE0-BADD-9F853FBB608E}" type="pres">
      <dgm:prSet presAssocID="{40BE3EBA-E6D5-4A04-B8AB-4F83CF31F4F7}" presName="parentText" presStyleLbl="alignNode1" presStyleIdx="2" presStyleCnt="6">
        <dgm:presLayoutVars>
          <dgm:chMax val="1"/>
          <dgm:bulletEnabled val="1"/>
        </dgm:presLayoutVars>
      </dgm:prSet>
      <dgm:spPr/>
    </dgm:pt>
    <dgm:pt modelId="{B1B92038-0C20-4913-9BE0-07F5CD345629}" type="pres">
      <dgm:prSet presAssocID="{40BE3EBA-E6D5-4A04-B8AB-4F83CF31F4F7}" presName="descendantText" presStyleLbl="alignAcc1" presStyleIdx="2" presStyleCnt="6">
        <dgm:presLayoutVars>
          <dgm:bulletEnabled val="1"/>
        </dgm:presLayoutVars>
      </dgm:prSet>
      <dgm:spPr/>
    </dgm:pt>
    <dgm:pt modelId="{468479B6-7FB0-4866-9C38-BEC9DE97A02B}" type="pres">
      <dgm:prSet presAssocID="{403BD563-3F33-40E1-8EC3-CD906B5D7E62}" presName="sp" presStyleCnt="0"/>
      <dgm:spPr/>
    </dgm:pt>
    <dgm:pt modelId="{E9DC0CBA-FE14-4409-9D8C-9D59908A5E15}" type="pres">
      <dgm:prSet presAssocID="{A30004D3-1E97-407C-8722-D790B4F13FBD}" presName="composite" presStyleCnt="0"/>
      <dgm:spPr/>
    </dgm:pt>
    <dgm:pt modelId="{2AF9DA22-8DC8-4BAC-8A78-FA6EDA96FF41}" type="pres">
      <dgm:prSet presAssocID="{A30004D3-1E97-407C-8722-D790B4F13FBD}" presName="parentText" presStyleLbl="alignNode1" presStyleIdx="3" presStyleCnt="6">
        <dgm:presLayoutVars>
          <dgm:chMax val="1"/>
          <dgm:bulletEnabled val="1"/>
        </dgm:presLayoutVars>
      </dgm:prSet>
      <dgm:spPr/>
    </dgm:pt>
    <dgm:pt modelId="{2C8D8F7B-B3A5-4DDD-B774-B1E88CFD6ACE}" type="pres">
      <dgm:prSet presAssocID="{A30004D3-1E97-407C-8722-D790B4F13FBD}" presName="descendantText" presStyleLbl="alignAcc1" presStyleIdx="3" presStyleCnt="6">
        <dgm:presLayoutVars>
          <dgm:bulletEnabled val="1"/>
        </dgm:presLayoutVars>
      </dgm:prSet>
      <dgm:spPr/>
    </dgm:pt>
    <dgm:pt modelId="{975F86CD-D125-42A1-9878-4BCFDE30FFA1}" type="pres">
      <dgm:prSet presAssocID="{10561B4B-8037-4668-88D3-0BEAA8F3E4AB}" presName="sp" presStyleCnt="0"/>
      <dgm:spPr/>
    </dgm:pt>
    <dgm:pt modelId="{9F4A9FC7-0DEA-4670-B9A1-9479E56270C5}" type="pres">
      <dgm:prSet presAssocID="{A9D69D5C-CB61-4AE8-A1F1-5A62356BC064}" presName="composite" presStyleCnt="0"/>
      <dgm:spPr/>
    </dgm:pt>
    <dgm:pt modelId="{38875850-E95F-425B-B9B5-645C63E04C1D}" type="pres">
      <dgm:prSet presAssocID="{A9D69D5C-CB61-4AE8-A1F1-5A62356BC064}" presName="parentText" presStyleLbl="alignNode1" presStyleIdx="4" presStyleCnt="6">
        <dgm:presLayoutVars>
          <dgm:chMax val="1"/>
          <dgm:bulletEnabled val="1"/>
        </dgm:presLayoutVars>
      </dgm:prSet>
      <dgm:spPr/>
    </dgm:pt>
    <dgm:pt modelId="{9CBDE74E-F1DE-44DB-80CC-08164DA72410}" type="pres">
      <dgm:prSet presAssocID="{A9D69D5C-CB61-4AE8-A1F1-5A62356BC064}" presName="descendantText" presStyleLbl="alignAcc1" presStyleIdx="4" presStyleCnt="6">
        <dgm:presLayoutVars>
          <dgm:bulletEnabled val="1"/>
        </dgm:presLayoutVars>
      </dgm:prSet>
      <dgm:spPr/>
    </dgm:pt>
    <dgm:pt modelId="{BAF63601-B4A1-4F29-A900-5FC082C78F6A}" type="pres">
      <dgm:prSet presAssocID="{0991F8F8-5EA0-4530-B015-4E09B5345553}" presName="sp" presStyleCnt="0"/>
      <dgm:spPr/>
    </dgm:pt>
    <dgm:pt modelId="{DAB44A45-A036-4BCD-9B8F-707AAA208F21}" type="pres">
      <dgm:prSet presAssocID="{C8F54943-1D62-49CF-97DC-EF60C1C51948}" presName="composite" presStyleCnt="0"/>
      <dgm:spPr/>
    </dgm:pt>
    <dgm:pt modelId="{663591C2-4D96-438B-B9A8-5D5A1F8575A3}" type="pres">
      <dgm:prSet presAssocID="{C8F54943-1D62-49CF-97DC-EF60C1C51948}" presName="parentText" presStyleLbl="alignNode1" presStyleIdx="5" presStyleCnt="6">
        <dgm:presLayoutVars>
          <dgm:chMax val="1"/>
          <dgm:bulletEnabled val="1"/>
        </dgm:presLayoutVars>
      </dgm:prSet>
      <dgm:spPr/>
    </dgm:pt>
    <dgm:pt modelId="{DC001179-0E99-4EFD-92B9-39F023E442A2}" type="pres">
      <dgm:prSet presAssocID="{C8F54943-1D62-49CF-97DC-EF60C1C51948}" presName="descendantText" presStyleLbl="alignAcc1" presStyleIdx="5" presStyleCnt="6">
        <dgm:presLayoutVars>
          <dgm:bulletEnabled val="1"/>
        </dgm:presLayoutVars>
      </dgm:prSet>
      <dgm:spPr/>
    </dgm:pt>
  </dgm:ptLst>
  <dgm:cxnLst>
    <dgm:cxn modelId="{76A3C505-33C9-41F2-9B9E-4C97BFE9E0CE}" type="presOf" srcId="{E461EB73-788B-482D-89F2-23FF246A934A}" destId="{B1B92038-0C20-4913-9BE0-07F5CD345629}" srcOrd="0" destOrd="0" presId="urn:microsoft.com/office/officeart/2005/8/layout/chevron2"/>
    <dgm:cxn modelId="{94F9A115-A124-4C84-A2CF-490EF9CA2F70}" srcId="{848D0D64-F7CB-4270-BB97-B84082C0DCCA}" destId="{40BE3EBA-E6D5-4A04-B8AB-4F83CF31F4F7}" srcOrd="2" destOrd="0" parTransId="{6C61F2DC-77B9-49CF-8C04-CEC717FA03CD}" sibTransId="{403BD563-3F33-40E1-8EC3-CD906B5D7E62}"/>
    <dgm:cxn modelId="{B13B9117-7AA6-43DA-AE4A-A0B935374869}" srcId="{A9D69D5C-CB61-4AE8-A1F1-5A62356BC064}" destId="{2A215564-5284-43B6-B036-6FA75D378352}" srcOrd="0" destOrd="0" parTransId="{258419A0-05AE-4909-B177-AE3C403B9701}" sibTransId="{64157D49-CB01-4BC7-A02E-662BCC625B78}"/>
    <dgm:cxn modelId="{5CD7CD17-FE4D-4A1D-8564-7180B218D8CE}" srcId="{C8F54943-1D62-49CF-97DC-EF60C1C51948}" destId="{6B7D2718-4842-417B-BACA-B07945CE811A}" srcOrd="0" destOrd="0" parTransId="{A240239F-161F-4E19-87F2-8B8A5330E45D}" sibTransId="{1EA93B82-3395-4271-A9B2-E7D444EBD2C3}"/>
    <dgm:cxn modelId="{3447AF1D-6F5F-45DF-B996-7507F9D380B2}" type="presOf" srcId="{A30004D3-1E97-407C-8722-D790B4F13FBD}" destId="{2AF9DA22-8DC8-4BAC-8A78-FA6EDA96FF41}" srcOrd="0" destOrd="0" presId="urn:microsoft.com/office/officeart/2005/8/layout/chevron2"/>
    <dgm:cxn modelId="{A3BB571F-5C5E-416F-BE3E-3E679411CA21}" type="presOf" srcId="{A46E9E15-8BDE-4535-86B0-9A151CB8FD63}" destId="{E36EBC61-C353-495E-934D-A0C6B2E9E434}" srcOrd="0" destOrd="0" presId="urn:microsoft.com/office/officeart/2005/8/layout/chevron2"/>
    <dgm:cxn modelId="{1F7DE224-5E25-448F-AF5E-7BE2BAD95BBA}" type="presOf" srcId="{A9D69D5C-CB61-4AE8-A1F1-5A62356BC064}" destId="{38875850-E95F-425B-B9B5-645C63E04C1D}" srcOrd="0" destOrd="0" presId="urn:microsoft.com/office/officeart/2005/8/layout/chevron2"/>
    <dgm:cxn modelId="{388BD833-F008-4F37-AAD2-0BAE8D4E11F6}" type="presOf" srcId="{022EA311-B8DF-44EC-A514-32B3963857A7}" destId="{4458FFF5-3AF2-4FF5-8AB3-37525640482D}" srcOrd="0" destOrd="0" presId="urn:microsoft.com/office/officeart/2005/8/layout/chevron2"/>
    <dgm:cxn modelId="{135D5739-F847-42BF-B50D-75F93F5B93D3}" type="presOf" srcId="{2A215564-5284-43B6-B036-6FA75D378352}" destId="{9CBDE74E-F1DE-44DB-80CC-08164DA72410}" srcOrd="0" destOrd="0" presId="urn:microsoft.com/office/officeart/2005/8/layout/chevron2"/>
    <dgm:cxn modelId="{837BD640-49DC-4C93-B354-7557A09FFDDF}" type="presOf" srcId="{40BE3EBA-E6D5-4A04-B8AB-4F83CF31F4F7}" destId="{93B0B8DC-8109-4CE0-BADD-9F853FBB608E}" srcOrd="0" destOrd="0" presId="urn:microsoft.com/office/officeart/2005/8/layout/chevron2"/>
    <dgm:cxn modelId="{7C569F42-3F2F-4AE1-AB46-1EA0E0150A83}" srcId="{AA8D63D8-A1C5-4ED4-A586-D8C43EA9281D}" destId="{022EA311-B8DF-44EC-A514-32B3963857A7}" srcOrd="0" destOrd="0" parTransId="{D935ADF4-5790-4B52-8AF4-21959F1F034C}" sibTransId="{F7CB0FE9-EE85-4A46-9CA3-891F21F8ECF0}"/>
    <dgm:cxn modelId="{57604563-073E-40CE-8B24-51EBBD7E7A0D}" srcId="{A30004D3-1E97-407C-8722-D790B4F13FBD}" destId="{9EA36A69-A6C5-47A3-8D10-3A7A1D881901}" srcOrd="0" destOrd="0" parTransId="{FA65A07A-465E-4F59-B44B-7535077CE69B}" sibTransId="{8423BB57-3CE0-420F-89CD-D33586685EA8}"/>
    <dgm:cxn modelId="{DE159E64-C600-44FE-869D-DF6C5E23D8BF}" srcId="{848D0D64-F7CB-4270-BB97-B84082C0DCCA}" destId="{A30004D3-1E97-407C-8722-D790B4F13FBD}" srcOrd="3" destOrd="0" parTransId="{4959509E-CBE1-4DB9-B315-EB100E4A64C3}" sibTransId="{10561B4B-8037-4668-88D3-0BEAA8F3E4AB}"/>
    <dgm:cxn modelId="{110E7846-C55B-4D59-AA79-A178D21F5DAC}" type="presOf" srcId="{C8F54943-1D62-49CF-97DC-EF60C1C51948}" destId="{663591C2-4D96-438B-B9A8-5D5A1F8575A3}" srcOrd="0" destOrd="0" presId="urn:microsoft.com/office/officeart/2005/8/layout/chevron2"/>
    <dgm:cxn modelId="{089FA466-DC66-4B9F-8862-10EC6FF0E7C6}" srcId="{848D0D64-F7CB-4270-BB97-B84082C0DCCA}" destId="{C8F54943-1D62-49CF-97DC-EF60C1C51948}" srcOrd="5" destOrd="0" parTransId="{B83FA199-2EEC-4AB6-98C1-7B3996068600}" sibTransId="{C45D2699-6D0C-4CA6-B67C-3E96D0492C04}"/>
    <dgm:cxn modelId="{2EC5704F-99BD-4F31-99AD-530F7614C394}" type="presOf" srcId="{AA8D63D8-A1C5-4ED4-A586-D8C43EA9281D}" destId="{9BFA51B8-475D-49B0-85E9-FA40BE2C1888}" srcOrd="0" destOrd="0" presId="urn:microsoft.com/office/officeart/2005/8/layout/chevron2"/>
    <dgm:cxn modelId="{753EB45A-BF9E-4FAE-8A85-3700D3062A61}" type="presOf" srcId="{7D4DC216-AE38-4B60-8C8B-AE6D0FB97FEA}" destId="{B93DFF30-2D84-471E-8A5C-AD18EC086923}" srcOrd="0" destOrd="0" presId="urn:microsoft.com/office/officeart/2005/8/layout/chevron2"/>
    <dgm:cxn modelId="{47520981-7AEA-47D1-A385-F2C5787EF63F}" srcId="{848D0D64-F7CB-4270-BB97-B84082C0DCCA}" destId="{A46E9E15-8BDE-4535-86B0-9A151CB8FD63}" srcOrd="0" destOrd="0" parTransId="{EC4F355D-D2CD-41E0-9F05-B225D7464B62}" sibTransId="{D65AFD0B-3BB3-4AF4-BACC-70E1B6BCA181}"/>
    <dgm:cxn modelId="{6A24BC85-EC76-4029-AAE0-2619FAF30924}" srcId="{40BE3EBA-E6D5-4A04-B8AB-4F83CF31F4F7}" destId="{E461EB73-788B-482D-89F2-23FF246A934A}" srcOrd="0" destOrd="0" parTransId="{2D5A082D-59BB-44A7-85B7-7F7E8DF8CC2B}" sibTransId="{EF256C90-40F3-442A-B59E-3C8BB82029E8}"/>
    <dgm:cxn modelId="{E28FD490-C994-4B35-84F4-456E445DAE9B}" srcId="{848D0D64-F7CB-4270-BB97-B84082C0DCCA}" destId="{AA8D63D8-A1C5-4ED4-A586-D8C43EA9281D}" srcOrd="1" destOrd="0" parTransId="{FF44B8DD-300C-421C-AA4B-D725BD560039}" sibTransId="{D96DF98E-FF97-4EB4-87EE-9F0B4C695564}"/>
    <dgm:cxn modelId="{7DFF6B94-ACF0-4E59-B4F6-9D564D406741}" type="presOf" srcId="{6B7D2718-4842-417B-BACA-B07945CE811A}" destId="{DC001179-0E99-4EFD-92B9-39F023E442A2}" srcOrd="0" destOrd="0" presId="urn:microsoft.com/office/officeart/2005/8/layout/chevron2"/>
    <dgm:cxn modelId="{7D0387A1-0360-48C6-B12E-6C1E6F4ACED4}" type="presOf" srcId="{9EA36A69-A6C5-47A3-8D10-3A7A1D881901}" destId="{2C8D8F7B-B3A5-4DDD-B774-B1E88CFD6ACE}" srcOrd="0" destOrd="0" presId="urn:microsoft.com/office/officeart/2005/8/layout/chevron2"/>
    <dgm:cxn modelId="{47773EAE-1CF0-4D3A-8165-F36A8DCD0314}" srcId="{848D0D64-F7CB-4270-BB97-B84082C0DCCA}" destId="{A9D69D5C-CB61-4AE8-A1F1-5A62356BC064}" srcOrd="4" destOrd="0" parTransId="{74761072-3A44-4BF7-BEBA-EFD2DED89471}" sibTransId="{0991F8F8-5EA0-4530-B015-4E09B5345553}"/>
    <dgm:cxn modelId="{4C714AB4-8DA6-48B1-ABBB-4FA67EB7966A}" type="presOf" srcId="{848D0D64-F7CB-4270-BB97-B84082C0DCCA}" destId="{2AB7A930-3D42-4193-A1C3-7BA456388C4B}" srcOrd="0" destOrd="0" presId="urn:microsoft.com/office/officeart/2005/8/layout/chevron2"/>
    <dgm:cxn modelId="{D08AFBFA-B9F6-414B-A705-FF53BF141418}" srcId="{A46E9E15-8BDE-4535-86B0-9A151CB8FD63}" destId="{7D4DC216-AE38-4B60-8C8B-AE6D0FB97FEA}" srcOrd="0" destOrd="0" parTransId="{EA6A5B84-4706-4A74-A214-C6AB530FCB43}" sibTransId="{E2656A46-2FD3-430D-9F88-6CB43E0A039D}"/>
    <dgm:cxn modelId="{CA3675C7-ACB5-4E38-A73D-ED403395C676}" type="presParOf" srcId="{2AB7A930-3D42-4193-A1C3-7BA456388C4B}" destId="{E395B58A-23B9-45D8-97AC-17B1AF4F00B4}" srcOrd="0" destOrd="0" presId="urn:microsoft.com/office/officeart/2005/8/layout/chevron2"/>
    <dgm:cxn modelId="{0C8A3E52-BD79-45C0-A947-0783DA674805}" type="presParOf" srcId="{E395B58A-23B9-45D8-97AC-17B1AF4F00B4}" destId="{E36EBC61-C353-495E-934D-A0C6B2E9E434}" srcOrd="0" destOrd="0" presId="urn:microsoft.com/office/officeart/2005/8/layout/chevron2"/>
    <dgm:cxn modelId="{2B7E83E8-6DBC-47EB-89C4-F258BC75A98B}" type="presParOf" srcId="{E395B58A-23B9-45D8-97AC-17B1AF4F00B4}" destId="{B93DFF30-2D84-471E-8A5C-AD18EC086923}" srcOrd="1" destOrd="0" presId="urn:microsoft.com/office/officeart/2005/8/layout/chevron2"/>
    <dgm:cxn modelId="{40E2C238-BB02-48BA-BCDF-21BFE54CA6A2}" type="presParOf" srcId="{2AB7A930-3D42-4193-A1C3-7BA456388C4B}" destId="{D091CC04-4FA3-430D-A7CA-754C24C5D5DE}" srcOrd="1" destOrd="0" presId="urn:microsoft.com/office/officeart/2005/8/layout/chevron2"/>
    <dgm:cxn modelId="{40309FD9-A047-435D-ABDF-4F37203EAED5}" type="presParOf" srcId="{2AB7A930-3D42-4193-A1C3-7BA456388C4B}" destId="{272B7CD9-D5A4-4407-9299-1344D04AD5DB}" srcOrd="2" destOrd="0" presId="urn:microsoft.com/office/officeart/2005/8/layout/chevron2"/>
    <dgm:cxn modelId="{2820A255-EFBE-44CE-AC2B-09A704A3E2D9}" type="presParOf" srcId="{272B7CD9-D5A4-4407-9299-1344D04AD5DB}" destId="{9BFA51B8-475D-49B0-85E9-FA40BE2C1888}" srcOrd="0" destOrd="0" presId="urn:microsoft.com/office/officeart/2005/8/layout/chevron2"/>
    <dgm:cxn modelId="{573ACD9F-272B-440D-AD42-CB758753D3FD}" type="presParOf" srcId="{272B7CD9-D5A4-4407-9299-1344D04AD5DB}" destId="{4458FFF5-3AF2-4FF5-8AB3-37525640482D}" srcOrd="1" destOrd="0" presId="urn:microsoft.com/office/officeart/2005/8/layout/chevron2"/>
    <dgm:cxn modelId="{87A071AE-7DBE-4FB9-9BF1-E6EE7080F6A2}" type="presParOf" srcId="{2AB7A930-3D42-4193-A1C3-7BA456388C4B}" destId="{01C5DD4A-C900-44FB-9A4E-ECD90C2D0CA3}" srcOrd="3" destOrd="0" presId="urn:microsoft.com/office/officeart/2005/8/layout/chevron2"/>
    <dgm:cxn modelId="{4AE9D539-412E-4021-9F05-330AB622D53B}" type="presParOf" srcId="{2AB7A930-3D42-4193-A1C3-7BA456388C4B}" destId="{5685C4FF-FDB4-4A2F-9153-49E62E0BD06B}" srcOrd="4" destOrd="0" presId="urn:microsoft.com/office/officeart/2005/8/layout/chevron2"/>
    <dgm:cxn modelId="{8D5EAD1F-15A3-4273-A24C-BF9165A83D31}" type="presParOf" srcId="{5685C4FF-FDB4-4A2F-9153-49E62E0BD06B}" destId="{93B0B8DC-8109-4CE0-BADD-9F853FBB608E}" srcOrd="0" destOrd="0" presId="urn:microsoft.com/office/officeart/2005/8/layout/chevron2"/>
    <dgm:cxn modelId="{D0B06AC7-24A9-4C6D-A479-20CB1ECF40C8}" type="presParOf" srcId="{5685C4FF-FDB4-4A2F-9153-49E62E0BD06B}" destId="{B1B92038-0C20-4913-9BE0-07F5CD345629}" srcOrd="1" destOrd="0" presId="urn:microsoft.com/office/officeart/2005/8/layout/chevron2"/>
    <dgm:cxn modelId="{BD18AABD-E75E-4DE9-80F6-D3F108028B8D}" type="presParOf" srcId="{2AB7A930-3D42-4193-A1C3-7BA456388C4B}" destId="{468479B6-7FB0-4866-9C38-BEC9DE97A02B}" srcOrd="5" destOrd="0" presId="urn:microsoft.com/office/officeart/2005/8/layout/chevron2"/>
    <dgm:cxn modelId="{4B75DFF7-E831-4574-9A73-1278682740E9}" type="presParOf" srcId="{2AB7A930-3D42-4193-A1C3-7BA456388C4B}" destId="{E9DC0CBA-FE14-4409-9D8C-9D59908A5E15}" srcOrd="6" destOrd="0" presId="urn:microsoft.com/office/officeart/2005/8/layout/chevron2"/>
    <dgm:cxn modelId="{B97C5C42-46B8-41CC-B848-E921623664B1}" type="presParOf" srcId="{E9DC0CBA-FE14-4409-9D8C-9D59908A5E15}" destId="{2AF9DA22-8DC8-4BAC-8A78-FA6EDA96FF41}" srcOrd="0" destOrd="0" presId="urn:microsoft.com/office/officeart/2005/8/layout/chevron2"/>
    <dgm:cxn modelId="{9FB4A949-73F6-4D33-B741-808AC07A7A20}" type="presParOf" srcId="{E9DC0CBA-FE14-4409-9D8C-9D59908A5E15}" destId="{2C8D8F7B-B3A5-4DDD-B774-B1E88CFD6ACE}" srcOrd="1" destOrd="0" presId="urn:microsoft.com/office/officeart/2005/8/layout/chevron2"/>
    <dgm:cxn modelId="{0A6C1707-5C3C-4A46-9AC3-E9155B496A2F}" type="presParOf" srcId="{2AB7A930-3D42-4193-A1C3-7BA456388C4B}" destId="{975F86CD-D125-42A1-9878-4BCFDE30FFA1}" srcOrd="7" destOrd="0" presId="urn:microsoft.com/office/officeart/2005/8/layout/chevron2"/>
    <dgm:cxn modelId="{EE3C57A7-0F43-4CEA-9AB2-816133E93079}" type="presParOf" srcId="{2AB7A930-3D42-4193-A1C3-7BA456388C4B}" destId="{9F4A9FC7-0DEA-4670-B9A1-9479E56270C5}" srcOrd="8" destOrd="0" presId="urn:microsoft.com/office/officeart/2005/8/layout/chevron2"/>
    <dgm:cxn modelId="{F49FB4BF-3BB6-438B-8F40-66B1A4ADD4B2}" type="presParOf" srcId="{9F4A9FC7-0DEA-4670-B9A1-9479E56270C5}" destId="{38875850-E95F-425B-B9B5-645C63E04C1D}" srcOrd="0" destOrd="0" presId="urn:microsoft.com/office/officeart/2005/8/layout/chevron2"/>
    <dgm:cxn modelId="{787E3D90-0759-4312-87D2-747DAEEBDEA4}" type="presParOf" srcId="{9F4A9FC7-0DEA-4670-B9A1-9479E56270C5}" destId="{9CBDE74E-F1DE-44DB-80CC-08164DA72410}" srcOrd="1" destOrd="0" presId="urn:microsoft.com/office/officeart/2005/8/layout/chevron2"/>
    <dgm:cxn modelId="{A8EFAF26-BF80-45A8-90AF-30C98F58A167}" type="presParOf" srcId="{2AB7A930-3D42-4193-A1C3-7BA456388C4B}" destId="{BAF63601-B4A1-4F29-A900-5FC082C78F6A}" srcOrd="9" destOrd="0" presId="urn:microsoft.com/office/officeart/2005/8/layout/chevron2"/>
    <dgm:cxn modelId="{F397ABC2-EE8D-483A-8395-18BE87AE4331}" type="presParOf" srcId="{2AB7A930-3D42-4193-A1C3-7BA456388C4B}" destId="{DAB44A45-A036-4BCD-9B8F-707AAA208F21}" srcOrd="10" destOrd="0" presId="urn:microsoft.com/office/officeart/2005/8/layout/chevron2"/>
    <dgm:cxn modelId="{24AE6C15-5B4F-4553-93CF-C0A13A4910A5}" type="presParOf" srcId="{DAB44A45-A036-4BCD-9B8F-707AAA208F21}" destId="{663591C2-4D96-438B-B9A8-5D5A1F8575A3}" srcOrd="0" destOrd="0" presId="urn:microsoft.com/office/officeart/2005/8/layout/chevron2"/>
    <dgm:cxn modelId="{F9BA1EE7-A7DB-4ED7-8FBB-77287EEA0522}" type="presParOf" srcId="{DAB44A45-A036-4BCD-9B8F-707AAA208F21}" destId="{DC001179-0E99-4EFD-92B9-39F023E442A2}"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7679DB-DBED-438E-9132-D19F4CC27C08}">
      <dsp:nvSpPr>
        <dsp:cNvPr id="0" name=""/>
        <dsp:cNvSpPr/>
      </dsp:nvSpPr>
      <dsp:spPr>
        <a:xfrm rot="5400000">
          <a:off x="-99510" y="101269"/>
          <a:ext cx="663402" cy="46438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1" kern="1200" dirty="0">
              <a:latin typeface="+mn-ea"/>
              <a:ea typeface="+mn-ea"/>
            </a:rPr>
            <a:t>1</a:t>
          </a:r>
          <a:endParaRPr lang="zh-CN" altLang="en-US" sz="1600" b="1" kern="1200" dirty="0">
            <a:latin typeface="+mn-ea"/>
            <a:ea typeface="+mn-ea"/>
          </a:endParaRPr>
        </a:p>
      </dsp:txBody>
      <dsp:txXfrm rot="-5400000">
        <a:off x="1" y="233950"/>
        <a:ext cx="464381" cy="199021"/>
      </dsp:txXfrm>
    </dsp:sp>
    <dsp:sp modelId="{FE75462B-6BF4-4929-8012-193105F31B35}">
      <dsp:nvSpPr>
        <dsp:cNvPr id="0" name=""/>
        <dsp:cNvSpPr/>
      </dsp:nvSpPr>
      <dsp:spPr>
        <a:xfrm rot="5400000">
          <a:off x="1705100" y="-1238959"/>
          <a:ext cx="431438" cy="291287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zh-CN" altLang="en-US" sz="2100" kern="1200" dirty="0">
              <a:latin typeface="华文楷体" panose="02010600040101010101" pitchFamily="2" charset="-122"/>
              <a:ea typeface="华文楷体" panose="02010600040101010101" pitchFamily="2" charset="-122"/>
            </a:rPr>
            <a:t>输入待处理原始数据</a:t>
          </a:r>
        </a:p>
      </dsp:txBody>
      <dsp:txXfrm rot="-5400000">
        <a:off x="464382" y="22820"/>
        <a:ext cx="2891815" cy="389316"/>
      </dsp:txXfrm>
    </dsp:sp>
    <dsp:sp modelId="{96304851-4E3F-4C79-9BB5-47EA62DEA59F}">
      <dsp:nvSpPr>
        <dsp:cNvPr id="0" name=""/>
        <dsp:cNvSpPr/>
      </dsp:nvSpPr>
      <dsp:spPr>
        <a:xfrm rot="5400000">
          <a:off x="-99510" y="638460"/>
          <a:ext cx="663402" cy="46438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1" kern="1200" dirty="0">
              <a:latin typeface="+mn-ea"/>
              <a:ea typeface="+mn-ea"/>
            </a:rPr>
            <a:t>2</a:t>
          </a:r>
          <a:endParaRPr lang="zh-CN" altLang="en-US" sz="1600" b="1" kern="1200" dirty="0">
            <a:latin typeface="+mn-ea"/>
            <a:ea typeface="+mn-ea"/>
          </a:endParaRPr>
        </a:p>
      </dsp:txBody>
      <dsp:txXfrm rot="-5400000">
        <a:off x="1" y="771141"/>
        <a:ext cx="464381" cy="199021"/>
      </dsp:txXfrm>
    </dsp:sp>
    <dsp:sp modelId="{3F9A485C-0C1B-40C3-BC99-726F867767E0}">
      <dsp:nvSpPr>
        <dsp:cNvPr id="0" name=""/>
        <dsp:cNvSpPr/>
      </dsp:nvSpPr>
      <dsp:spPr>
        <a:xfrm rot="5400000">
          <a:off x="1705214" y="-701882"/>
          <a:ext cx="431211" cy="291287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zh-CN" altLang="en-US" sz="2100" kern="1200" dirty="0">
              <a:latin typeface="华文楷体" panose="02010600040101010101" pitchFamily="2" charset="-122"/>
              <a:ea typeface="华文楷体" panose="02010600040101010101" pitchFamily="2" charset="-122"/>
            </a:rPr>
            <a:t>自适应小波尺度分解</a:t>
          </a:r>
        </a:p>
      </dsp:txBody>
      <dsp:txXfrm rot="-5400000">
        <a:off x="464382" y="560000"/>
        <a:ext cx="2891826" cy="389111"/>
      </dsp:txXfrm>
    </dsp:sp>
    <dsp:sp modelId="{41604A18-39DC-45F2-B65D-A04B5AD50154}">
      <dsp:nvSpPr>
        <dsp:cNvPr id="0" name=""/>
        <dsp:cNvSpPr/>
      </dsp:nvSpPr>
      <dsp:spPr>
        <a:xfrm rot="5400000">
          <a:off x="-99510" y="1175651"/>
          <a:ext cx="663402" cy="46438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1" kern="1200" dirty="0">
              <a:latin typeface="+mn-ea"/>
              <a:ea typeface="+mn-ea"/>
            </a:rPr>
            <a:t>3</a:t>
          </a:r>
          <a:endParaRPr lang="zh-CN" altLang="en-US" sz="1600" b="1" kern="1200" dirty="0">
            <a:latin typeface="+mn-ea"/>
            <a:ea typeface="+mn-ea"/>
          </a:endParaRPr>
        </a:p>
      </dsp:txBody>
      <dsp:txXfrm rot="-5400000">
        <a:off x="1" y="1308332"/>
        <a:ext cx="464381" cy="199021"/>
      </dsp:txXfrm>
    </dsp:sp>
    <dsp:sp modelId="{ECADE02B-734E-4F36-B241-ACDB061F789B}">
      <dsp:nvSpPr>
        <dsp:cNvPr id="0" name=""/>
        <dsp:cNvSpPr/>
      </dsp:nvSpPr>
      <dsp:spPr>
        <a:xfrm rot="5400000">
          <a:off x="1705214" y="-164691"/>
          <a:ext cx="431211" cy="291287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zh-CN" altLang="en-US" sz="2100" kern="1200" dirty="0">
              <a:latin typeface="华文楷体" panose="02010600040101010101" pitchFamily="2" charset="-122"/>
              <a:ea typeface="华文楷体" panose="02010600040101010101" pitchFamily="2" charset="-122"/>
            </a:rPr>
            <a:t>分别叠加含条纹尺度</a:t>
          </a:r>
        </a:p>
      </dsp:txBody>
      <dsp:txXfrm rot="-5400000">
        <a:off x="464382" y="1097191"/>
        <a:ext cx="2891826" cy="389111"/>
      </dsp:txXfrm>
    </dsp:sp>
    <dsp:sp modelId="{29C07148-4613-4559-94BA-23AF410B0F3F}">
      <dsp:nvSpPr>
        <dsp:cNvPr id="0" name=""/>
        <dsp:cNvSpPr/>
      </dsp:nvSpPr>
      <dsp:spPr>
        <a:xfrm rot="5400000">
          <a:off x="-99510" y="1712842"/>
          <a:ext cx="663402" cy="46438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1" kern="1200" dirty="0">
              <a:latin typeface="+mn-ea"/>
              <a:ea typeface="+mn-ea"/>
            </a:rPr>
            <a:t>4</a:t>
          </a:r>
          <a:endParaRPr lang="zh-CN" altLang="en-US" sz="1600" b="1" kern="1200" dirty="0">
            <a:latin typeface="+mn-ea"/>
            <a:ea typeface="+mn-ea"/>
          </a:endParaRPr>
        </a:p>
      </dsp:txBody>
      <dsp:txXfrm rot="-5400000">
        <a:off x="1" y="1845523"/>
        <a:ext cx="464381" cy="199021"/>
      </dsp:txXfrm>
    </dsp:sp>
    <dsp:sp modelId="{33A9D7A1-7B79-4161-B71E-959F7B95B7B7}">
      <dsp:nvSpPr>
        <dsp:cNvPr id="0" name=""/>
        <dsp:cNvSpPr/>
      </dsp:nvSpPr>
      <dsp:spPr>
        <a:xfrm rot="5400000">
          <a:off x="1705214" y="372499"/>
          <a:ext cx="431211" cy="291287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zh-CN" altLang="en-US" sz="2100" kern="1200" dirty="0">
              <a:latin typeface="华文楷体" panose="02010600040101010101" pitchFamily="2" charset="-122"/>
              <a:ea typeface="华文楷体" panose="02010600040101010101" pitchFamily="2" charset="-122"/>
            </a:rPr>
            <a:t>巴特沃斯滤波</a:t>
          </a:r>
        </a:p>
      </dsp:txBody>
      <dsp:txXfrm rot="-5400000">
        <a:off x="464382" y="1634381"/>
        <a:ext cx="2891826" cy="389111"/>
      </dsp:txXfrm>
    </dsp:sp>
    <dsp:sp modelId="{F5E409F9-7EDE-4F51-8066-6B56B7EC44E0}">
      <dsp:nvSpPr>
        <dsp:cNvPr id="0" name=""/>
        <dsp:cNvSpPr/>
      </dsp:nvSpPr>
      <dsp:spPr>
        <a:xfrm rot="5400000">
          <a:off x="-99510" y="2250033"/>
          <a:ext cx="663402" cy="46438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1" kern="1200" dirty="0">
              <a:latin typeface="+mn-ea"/>
              <a:ea typeface="+mn-ea"/>
            </a:rPr>
            <a:t>5</a:t>
          </a:r>
          <a:endParaRPr lang="zh-CN" altLang="en-US" sz="1600" b="1" kern="1200" dirty="0">
            <a:latin typeface="+mn-ea"/>
            <a:ea typeface="+mn-ea"/>
          </a:endParaRPr>
        </a:p>
      </dsp:txBody>
      <dsp:txXfrm rot="-5400000">
        <a:off x="1" y="2382714"/>
        <a:ext cx="464381" cy="199021"/>
      </dsp:txXfrm>
    </dsp:sp>
    <dsp:sp modelId="{DBF1F54E-D3F6-4926-8865-0E7A672C7F0A}">
      <dsp:nvSpPr>
        <dsp:cNvPr id="0" name=""/>
        <dsp:cNvSpPr/>
      </dsp:nvSpPr>
      <dsp:spPr>
        <a:xfrm rot="5400000">
          <a:off x="1705214" y="909690"/>
          <a:ext cx="431211" cy="291287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zh-CN" altLang="en-US" sz="2100" kern="1200" dirty="0">
              <a:latin typeface="华文楷体" panose="02010600040101010101" pitchFamily="2" charset="-122"/>
              <a:ea typeface="华文楷体" panose="02010600040101010101" pitchFamily="2" charset="-122"/>
            </a:rPr>
            <a:t>取均值得“条纹平场”</a:t>
          </a:r>
        </a:p>
      </dsp:txBody>
      <dsp:txXfrm rot="-5400000">
        <a:off x="464382" y="2171572"/>
        <a:ext cx="2891826" cy="3891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6EBC61-C353-495E-934D-A0C6B2E9E434}">
      <dsp:nvSpPr>
        <dsp:cNvPr id="0" name=""/>
        <dsp:cNvSpPr/>
      </dsp:nvSpPr>
      <dsp:spPr>
        <a:xfrm rot="5400000">
          <a:off x="-97612" y="101181"/>
          <a:ext cx="650752" cy="45552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1" kern="1200" dirty="0">
              <a:latin typeface="+mn-ea"/>
              <a:ea typeface="+mn-ea"/>
            </a:rPr>
            <a:t>1</a:t>
          </a:r>
          <a:endParaRPr lang="zh-CN" altLang="en-US" sz="1600" b="1" kern="1200" dirty="0">
            <a:latin typeface="+mn-ea"/>
            <a:ea typeface="+mn-ea"/>
          </a:endParaRPr>
        </a:p>
      </dsp:txBody>
      <dsp:txXfrm rot="-5400000">
        <a:off x="1" y="231331"/>
        <a:ext cx="455526" cy="195226"/>
      </dsp:txXfrm>
    </dsp:sp>
    <dsp:sp modelId="{B93DFF30-2D84-471E-8A5C-AD18EC086923}">
      <dsp:nvSpPr>
        <dsp:cNvPr id="0" name=""/>
        <dsp:cNvSpPr/>
      </dsp:nvSpPr>
      <dsp:spPr>
        <a:xfrm rot="5400000">
          <a:off x="1786009" y="-1326913"/>
          <a:ext cx="423211" cy="308417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zh-CN" altLang="en-US" sz="2000" kern="1200" dirty="0">
              <a:latin typeface="华文楷体" panose="02010600040101010101" pitchFamily="2" charset="-122"/>
              <a:ea typeface="华文楷体" panose="02010600040101010101" pitchFamily="2" charset="-122"/>
            </a:rPr>
            <a:t>输入待处理数据</a:t>
          </a:r>
        </a:p>
      </dsp:txBody>
      <dsp:txXfrm rot="-5400000">
        <a:off x="455527" y="24228"/>
        <a:ext cx="3063517" cy="381893"/>
      </dsp:txXfrm>
    </dsp:sp>
    <dsp:sp modelId="{9BFA51B8-475D-49B0-85E9-FA40BE2C1888}">
      <dsp:nvSpPr>
        <dsp:cNvPr id="0" name=""/>
        <dsp:cNvSpPr/>
      </dsp:nvSpPr>
      <dsp:spPr>
        <a:xfrm rot="5400000">
          <a:off x="-97612" y="649371"/>
          <a:ext cx="650752" cy="45552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1" kern="1200" dirty="0">
              <a:latin typeface="+mn-ea"/>
              <a:ea typeface="+mn-ea"/>
            </a:rPr>
            <a:t>2</a:t>
          </a:r>
          <a:endParaRPr lang="zh-CN" altLang="en-US" sz="1600" b="1" kern="1200" dirty="0">
            <a:latin typeface="+mn-ea"/>
            <a:ea typeface="+mn-ea"/>
          </a:endParaRPr>
        </a:p>
      </dsp:txBody>
      <dsp:txXfrm rot="-5400000">
        <a:off x="1" y="779521"/>
        <a:ext cx="455526" cy="195226"/>
      </dsp:txXfrm>
    </dsp:sp>
    <dsp:sp modelId="{4458FFF5-3AF2-4FF5-8AB3-37525640482D}">
      <dsp:nvSpPr>
        <dsp:cNvPr id="0" name=""/>
        <dsp:cNvSpPr/>
      </dsp:nvSpPr>
      <dsp:spPr>
        <a:xfrm rot="5400000">
          <a:off x="1786120" y="-778835"/>
          <a:ext cx="422989" cy="308417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114300" lvl="1" indent="-114300" algn="l" defTabSz="666750">
            <a:lnSpc>
              <a:spcPct val="90000"/>
            </a:lnSpc>
            <a:spcBef>
              <a:spcPct val="0"/>
            </a:spcBef>
            <a:spcAft>
              <a:spcPct val="15000"/>
            </a:spcAft>
            <a:buChar char="•"/>
          </a:pPr>
          <a:r>
            <a:rPr lang="zh-CN" altLang="en-US" sz="2000" kern="1200" dirty="0">
              <a:solidFill>
                <a:srgbClr val="494B4D">
                  <a:hueOff val="0"/>
                  <a:satOff val="0"/>
                  <a:lumOff val="0"/>
                  <a:alphaOff val="0"/>
                </a:srgbClr>
              </a:solidFill>
              <a:latin typeface="华文楷体" panose="02010600040101010101" pitchFamily="2" charset="-122"/>
              <a:ea typeface="华文楷体" panose="02010600040101010101" pitchFamily="2" charset="-122"/>
              <a:cs typeface="+mn-cs"/>
            </a:rPr>
            <a:t> 自适应小波尺度分解</a:t>
          </a:r>
        </a:p>
      </dsp:txBody>
      <dsp:txXfrm rot="-5400000">
        <a:off x="455527" y="572407"/>
        <a:ext cx="3063527" cy="381691"/>
      </dsp:txXfrm>
    </dsp:sp>
    <dsp:sp modelId="{93B0B8DC-8109-4CE0-BADD-9F853FBB608E}">
      <dsp:nvSpPr>
        <dsp:cNvPr id="0" name=""/>
        <dsp:cNvSpPr/>
      </dsp:nvSpPr>
      <dsp:spPr>
        <a:xfrm rot="5400000">
          <a:off x="-97612" y="1197560"/>
          <a:ext cx="650752" cy="45552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1" kern="1200" dirty="0">
              <a:latin typeface="+mn-ea"/>
              <a:ea typeface="+mn-ea"/>
            </a:rPr>
            <a:t>3</a:t>
          </a:r>
          <a:endParaRPr lang="zh-CN" altLang="en-US" sz="1600" b="1" kern="1200" dirty="0">
            <a:latin typeface="+mn-ea"/>
            <a:ea typeface="+mn-ea"/>
          </a:endParaRPr>
        </a:p>
      </dsp:txBody>
      <dsp:txXfrm rot="-5400000">
        <a:off x="1" y="1327710"/>
        <a:ext cx="455526" cy="195226"/>
      </dsp:txXfrm>
    </dsp:sp>
    <dsp:sp modelId="{B1B92038-0C20-4913-9BE0-07F5CD345629}">
      <dsp:nvSpPr>
        <dsp:cNvPr id="0" name=""/>
        <dsp:cNvSpPr/>
      </dsp:nvSpPr>
      <dsp:spPr>
        <a:xfrm rot="5400000">
          <a:off x="1786120" y="-230645"/>
          <a:ext cx="422989" cy="308417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114300" lvl="1" indent="-114300" algn="l" defTabSz="666750">
            <a:lnSpc>
              <a:spcPct val="90000"/>
            </a:lnSpc>
            <a:spcBef>
              <a:spcPct val="0"/>
            </a:spcBef>
            <a:spcAft>
              <a:spcPct val="15000"/>
            </a:spcAft>
            <a:buChar char="•"/>
          </a:pPr>
          <a:r>
            <a:rPr lang="zh-CN" altLang="en-US" sz="2000" kern="1200" dirty="0">
              <a:solidFill>
                <a:srgbClr val="494B4D">
                  <a:hueOff val="0"/>
                  <a:satOff val="0"/>
                  <a:lumOff val="0"/>
                  <a:alphaOff val="0"/>
                </a:srgbClr>
              </a:solidFill>
              <a:latin typeface="华文楷体" panose="02010600040101010101" pitchFamily="2" charset="-122"/>
              <a:ea typeface="华文楷体" panose="02010600040101010101" pitchFamily="2" charset="-122"/>
              <a:cs typeface="+mn-cs"/>
            </a:rPr>
            <a:t> 获取条纹尺度</a:t>
          </a:r>
        </a:p>
      </dsp:txBody>
      <dsp:txXfrm rot="-5400000">
        <a:off x="455527" y="1120597"/>
        <a:ext cx="3063527" cy="381691"/>
      </dsp:txXfrm>
    </dsp:sp>
    <dsp:sp modelId="{2AF9DA22-8DC8-4BAC-8A78-FA6EDA96FF41}">
      <dsp:nvSpPr>
        <dsp:cNvPr id="0" name=""/>
        <dsp:cNvSpPr/>
      </dsp:nvSpPr>
      <dsp:spPr>
        <a:xfrm rot="5400000">
          <a:off x="-97612" y="1745750"/>
          <a:ext cx="650752" cy="45552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1" kern="1200" dirty="0">
              <a:latin typeface="+mn-ea"/>
              <a:ea typeface="+mn-ea"/>
            </a:rPr>
            <a:t>4</a:t>
          </a:r>
          <a:endParaRPr lang="zh-CN" altLang="en-US" sz="1600" b="1" kern="1200" dirty="0">
            <a:latin typeface="+mn-ea"/>
            <a:ea typeface="+mn-ea"/>
          </a:endParaRPr>
        </a:p>
      </dsp:txBody>
      <dsp:txXfrm rot="-5400000">
        <a:off x="1" y="1875900"/>
        <a:ext cx="455526" cy="195226"/>
      </dsp:txXfrm>
    </dsp:sp>
    <dsp:sp modelId="{2C8D8F7B-B3A5-4DDD-B774-B1E88CFD6ACE}">
      <dsp:nvSpPr>
        <dsp:cNvPr id="0" name=""/>
        <dsp:cNvSpPr/>
      </dsp:nvSpPr>
      <dsp:spPr>
        <a:xfrm rot="5400000">
          <a:off x="1786120" y="317543"/>
          <a:ext cx="422989" cy="308417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114300" lvl="1" indent="-114300" algn="l" defTabSz="666750">
            <a:lnSpc>
              <a:spcPct val="90000"/>
            </a:lnSpc>
            <a:spcBef>
              <a:spcPct val="0"/>
            </a:spcBef>
            <a:spcAft>
              <a:spcPct val="15000"/>
            </a:spcAft>
            <a:buChar char="•"/>
          </a:pPr>
          <a:r>
            <a:rPr lang="zh-CN" altLang="en-US" sz="2000" kern="1200" dirty="0">
              <a:solidFill>
                <a:srgbClr val="494B4D">
                  <a:hueOff val="0"/>
                  <a:satOff val="0"/>
                  <a:lumOff val="0"/>
                  <a:alphaOff val="0"/>
                </a:srgbClr>
              </a:solidFill>
              <a:latin typeface="华文楷体" panose="02010600040101010101" pitchFamily="2" charset="-122"/>
              <a:ea typeface="华文楷体" panose="02010600040101010101" pitchFamily="2" charset="-122"/>
              <a:cs typeface="+mn-cs"/>
            </a:rPr>
            <a:t> 条纹去除</a:t>
          </a:r>
        </a:p>
      </dsp:txBody>
      <dsp:txXfrm rot="-5400000">
        <a:off x="455527" y="1668786"/>
        <a:ext cx="3063527" cy="381691"/>
      </dsp:txXfrm>
    </dsp:sp>
    <dsp:sp modelId="{38875850-E95F-425B-B9B5-645C63E04C1D}">
      <dsp:nvSpPr>
        <dsp:cNvPr id="0" name=""/>
        <dsp:cNvSpPr/>
      </dsp:nvSpPr>
      <dsp:spPr>
        <a:xfrm rot="5400000">
          <a:off x="-97612" y="2293939"/>
          <a:ext cx="650752" cy="45552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1" kern="1200" dirty="0">
              <a:latin typeface="+mn-ea"/>
              <a:ea typeface="+mn-ea"/>
            </a:rPr>
            <a:t>5</a:t>
          </a:r>
          <a:endParaRPr lang="zh-CN" altLang="en-US" sz="1600" b="1" kern="1200" dirty="0">
            <a:latin typeface="+mn-ea"/>
            <a:ea typeface="+mn-ea"/>
          </a:endParaRPr>
        </a:p>
      </dsp:txBody>
      <dsp:txXfrm rot="-5400000">
        <a:off x="1" y="2424089"/>
        <a:ext cx="455526" cy="195226"/>
      </dsp:txXfrm>
    </dsp:sp>
    <dsp:sp modelId="{9CBDE74E-F1DE-44DB-80CC-08164DA72410}">
      <dsp:nvSpPr>
        <dsp:cNvPr id="0" name=""/>
        <dsp:cNvSpPr/>
      </dsp:nvSpPr>
      <dsp:spPr>
        <a:xfrm rot="5400000">
          <a:off x="1786120" y="865733"/>
          <a:ext cx="422989" cy="308417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114300" lvl="1" indent="-114300" algn="l" defTabSz="666750">
            <a:lnSpc>
              <a:spcPct val="90000"/>
            </a:lnSpc>
            <a:spcBef>
              <a:spcPct val="0"/>
            </a:spcBef>
            <a:spcAft>
              <a:spcPct val="15000"/>
            </a:spcAft>
            <a:buChar char="•"/>
          </a:pPr>
          <a:r>
            <a:rPr lang="zh-CN" altLang="en-US" sz="2000" kern="1200" dirty="0">
              <a:solidFill>
                <a:srgbClr val="494B4D">
                  <a:hueOff val="0"/>
                  <a:satOff val="0"/>
                  <a:lumOff val="0"/>
                  <a:alphaOff val="0"/>
                </a:srgbClr>
              </a:solidFill>
              <a:latin typeface="华文楷体" panose="02010600040101010101" pitchFamily="2" charset="-122"/>
              <a:ea typeface="华文楷体" panose="02010600040101010101" pitchFamily="2" charset="-122"/>
              <a:cs typeface="+mn-cs"/>
            </a:rPr>
            <a:t> 重建图像</a:t>
          </a:r>
        </a:p>
      </dsp:txBody>
      <dsp:txXfrm rot="-5400000">
        <a:off x="455527" y="2216976"/>
        <a:ext cx="3063527" cy="381691"/>
      </dsp:txXfrm>
    </dsp:sp>
    <dsp:sp modelId="{663591C2-4D96-438B-B9A8-5D5A1F8575A3}">
      <dsp:nvSpPr>
        <dsp:cNvPr id="0" name=""/>
        <dsp:cNvSpPr/>
      </dsp:nvSpPr>
      <dsp:spPr>
        <a:xfrm rot="5400000">
          <a:off x="-97612" y="2842129"/>
          <a:ext cx="650752" cy="45552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1" kern="1200" dirty="0">
              <a:latin typeface="+mn-ea"/>
              <a:ea typeface="+mn-ea"/>
            </a:rPr>
            <a:t>6</a:t>
          </a:r>
          <a:endParaRPr lang="zh-CN" altLang="en-US" sz="1600" b="1" kern="1200" dirty="0">
            <a:latin typeface="+mn-ea"/>
            <a:ea typeface="+mn-ea"/>
          </a:endParaRPr>
        </a:p>
      </dsp:txBody>
      <dsp:txXfrm rot="-5400000">
        <a:off x="1" y="2972279"/>
        <a:ext cx="455526" cy="195226"/>
      </dsp:txXfrm>
    </dsp:sp>
    <dsp:sp modelId="{DC001179-0E99-4EFD-92B9-39F023E442A2}">
      <dsp:nvSpPr>
        <dsp:cNvPr id="0" name=""/>
        <dsp:cNvSpPr/>
      </dsp:nvSpPr>
      <dsp:spPr>
        <a:xfrm rot="5400000">
          <a:off x="1786120" y="1413922"/>
          <a:ext cx="422989" cy="308417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114300" lvl="1" indent="-114300" algn="l" defTabSz="666750">
            <a:lnSpc>
              <a:spcPct val="90000"/>
            </a:lnSpc>
            <a:spcBef>
              <a:spcPct val="0"/>
            </a:spcBef>
            <a:spcAft>
              <a:spcPct val="15000"/>
            </a:spcAft>
            <a:buChar char="•"/>
          </a:pPr>
          <a:r>
            <a:rPr lang="zh-CN" altLang="en-US" sz="2000" kern="1200" dirty="0">
              <a:solidFill>
                <a:srgbClr val="494B4D">
                  <a:hueOff val="0"/>
                  <a:satOff val="0"/>
                  <a:lumOff val="0"/>
                  <a:alphaOff val="0"/>
                </a:srgbClr>
              </a:solidFill>
              <a:latin typeface="华文楷体" panose="02010600040101010101" pitchFamily="2" charset="-122"/>
              <a:ea typeface="华文楷体" panose="02010600040101010101" pitchFamily="2" charset="-122"/>
              <a:cs typeface="+mn-cs"/>
            </a:rPr>
            <a:t> 输出处理结果</a:t>
          </a:r>
        </a:p>
      </dsp:txBody>
      <dsp:txXfrm rot="-5400000">
        <a:off x="455527" y="2765165"/>
        <a:ext cx="3063527" cy="38169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F4F68D-479F-484B-8A0F-D6B10ECFDF88}" type="datetimeFigureOut">
              <a:rPr lang="zh-CN" altLang="en-US" smtClean="0"/>
              <a:t>2020/11/27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E212C2-CFFB-405F-8316-CD3885F34805}" type="slidenum">
              <a:rPr lang="zh-CN" altLang="en-US" smtClean="0"/>
              <a:t>‹#›</a:t>
            </a:fld>
            <a:endParaRPr lang="zh-CN" altLang="en-US"/>
          </a:p>
        </p:txBody>
      </p:sp>
    </p:spTree>
    <p:extLst>
      <p:ext uri="{BB962C8B-B14F-4D97-AF65-F5344CB8AC3E}">
        <p14:creationId xmlns:p14="http://schemas.microsoft.com/office/powerpoint/2010/main" val="149137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6.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tags" Target="../tags/tag18.xml"/><Relationship Id="rId3" Type="http://schemas.openxmlformats.org/officeDocument/2006/relationships/tags" Target="../tags/tag8.xml"/><Relationship Id="rId7" Type="http://schemas.openxmlformats.org/officeDocument/2006/relationships/tags" Target="../tags/tag12.xml"/><Relationship Id="rId12" Type="http://schemas.openxmlformats.org/officeDocument/2006/relationships/tags" Target="../tags/tag17.xml"/><Relationship Id="rId17" Type="http://schemas.openxmlformats.org/officeDocument/2006/relationships/image" Target="../media/image6.png"/><Relationship Id="rId2" Type="http://schemas.openxmlformats.org/officeDocument/2006/relationships/tags" Target="../tags/tag7.xml"/><Relationship Id="rId16" Type="http://schemas.openxmlformats.org/officeDocument/2006/relationships/image" Target="../media/image5.png"/><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tags" Target="../tags/tag16.xml"/><Relationship Id="rId5" Type="http://schemas.openxmlformats.org/officeDocument/2006/relationships/tags" Target="../tags/tag10.xml"/><Relationship Id="rId15" Type="http://schemas.openxmlformats.org/officeDocument/2006/relationships/image" Target="../media/image4.png"/><Relationship Id="rId10" Type="http://schemas.openxmlformats.org/officeDocument/2006/relationships/tags" Target="../tags/tag15.xml"/><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6.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52.xml.rels><?xml version="1.0" encoding="UTF-8" standalone="yes"?>
<Relationships xmlns="http://schemas.openxmlformats.org/package/2006/relationships"><Relationship Id="rId8" Type="http://schemas.openxmlformats.org/officeDocument/2006/relationships/tags" Target="../tags/tag32.xml"/><Relationship Id="rId13" Type="http://schemas.openxmlformats.org/officeDocument/2006/relationships/tags" Target="../tags/tag37.xml"/><Relationship Id="rId3" Type="http://schemas.openxmlformats.org/officeDocument/2006/relationships/tags" Target="../tags/tag27.xml"/><Relationship Id="rId7" Type="http://schemas.openxmlformats.org/officeDocument/2006/relationships/tags" Target="../tags/tag31.xml"/><Relationship Id="rId12" Type="http://schemas.openxmlformats.org/officeDocument/2006/relationships/tags" Target="../tags/tag36.xml"/><Relationship Id="rId17" Type="http://schemas.openxmlformats.org/officeDocument/2006/relationships/image" Target="../media/image6.png"/><Relationship Id="rId2" Type="http://schemas.openxmlformats.org/officeDocument/2006/relationships/tags" Target="../tags/tag26.xml"/><Relationship Id="rId16" Type="http://schemas.openxmlformats.org/officeDocument/2006/relationships/image" Target="../media/image5.png"/><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tags" Target="../tags/tag35.xml"/><Relationship Id="rId5" Type="http://schemas.openxmlformats.org/officeDocument/2006/relationships/tags" Target="../tags/tag29.xml"/><Relationship Id="rId15" Type="http://schemas.openxmlformats.org/officeDocument/2006/relationships/image" Target="../media/image4.png"/><Relationship Id="rId10" Type="http://schemas.openxmlformats.org/officeDocument/2006/relationships/tags" Target="../tags/tag34.xml"/><Relationship Id="rId4" Type="http://schemas.openxmlformats.org/officeDocument/2006/relationships/tags" Target="../tags/tag28.xml"/><Relationship Id="rId9" Type="http://schemas.openxmlformats.org/officeDocument/2006/relationships/tags" Target="../tags/tag33.xml"/><Relationship Id="rId14"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8B018A-598B-4FF5-87AA-B86FED9BB46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3A863DD9-D661-4355-8D96-98FFC053A7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82DC8A0B-152E-4F2A-9898-381B657CDA9D}"/>
              </a:ext>
            </a:extLst>
          </p:cNvPr>
          <p:cNvSpPr>
            <a:spLocks noGrp="1"/>
          </p:cNvSpPr>
          <p:nvPr>
            <p:ph type="dt" sz="half" idx="10"/>
          </p:nvPr>
        </p:nvSpPr>
        <p:spPr/>
        <p:txBody>
          <a:bodyPr/>
          <a:lstStyle/>
          <a:p>
            <a:fld id="{A844EA47-2B74-4BC0-8E64-E4274B817EA8}" type="datetimeFigureOut">
              <a:rPr lang="zh-CN" altLang="en-US" smtClean="0"/>
              <a:t>2020/11/27</a:t>
            </a:fld>
            <a:endParaRPr lang="zh-CN" altLang="en-US"/>
          </a:p>
        </p:txBody>
      </p:sp>
      <p:sp>
        <p:nvSpPr>
          <p:cNvPr id="5" name="页脚占位符 4">
            <a:extLst>
              <a:ext uri="{FF2B5EF4-FFF2-40B4-BE49-F238E27FC236}">
                <a16:creationId xmlns:a16="http://schemas.microsoft.com/office/drawing/2014/main" id="{88B6DBFD-58E3-47A7-B4C4-441EAEAB7A5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1340F32-7F2E-40D6-A1F8-D1D357007D21}"/>
              </a:ext>
            </a:extLst>
          </p:cNvPr>
          <p:cNvSpPr>
            <a:spLocks noGrp="1"/>
          </p:cNvSpPr>
          <p:nvPr>
            <p:ph type="sldNum" sz="quarter" idx="12"/>
          </p:nvPr>
        </p:nvSpPr>
        <p:spPr/>
        <p:txBody>
          <a:bodyPr/>
          <a:lstStyle/>
          <a:p>
            <a:fld id="{E81ED9FC-D3B5-41DF-8313-A4C9681CB91C}" type="slidenum">
              <a:rPr lang="zh-CN" altLang="en-US" smtClean="0"/>
              <a:t>‹#›</a:t>
            </a:fld>
            <a:endParaRPr lang="zh-CN" altLang="en-US"/>
          </a:p>
        </p:txBody>
      </p:sp>
    </p:spTree>
    <p:extLst>
      <p:ext uri="{BB962C8B-B14F-4D97-AF65-F5344CB8AC3E}">
        <p14:creationId xmlns:p14="http://schemas.microsoft.com/office/powerpoint/2010/main" val="605733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7D0A28-F63D-4723-AC1D-D01B8C028E7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17F96949-1F58-4AA8-BDD3-0BA7054A975B}"/>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E84ECA2-37F0-42B1-B57D-5864A682A1F7}"/>
              </a:ext>
            </a:extLst>
          </p:cNvPr>
          <p:cNvSpPr>
            <a:spLocks noGrp="1"/>
          </p:cNvSpPr>
          <p:nvPr>
            <p:ph type="dt" sz="half" idx="10"/>
          </p:nvPr>
        </p:nvSpPr>
        <p:spPr/>
        <p:txBody>
          <a:bodyPr/>
          <a:lstStyle/>
          <a:p>
            <a:fld id="{A844EA47-2B74-4BC0-8E64-E4274B817EA8}" type="datetimeFigureOut">
              <a:rPr lang="zh-CN" altLang="en-US" smtClean="0"/>
              <a:t>2020/11/27</a:t>
            </a:fld>
            <a:endParaRPr lang="zh-CN" altLang="en-US"/>
          </a:p>
        </p:txBody>
      </p:sp>
      <p:sp>
        <p:nvSpPr>
          <p:cNvPr id="5" name="页脚占位符 4">
            <a:extLst>
              <a:ext uri="{FF2B5EF4-FFF2-40B4-BE49-F238E27FC236}">
                <a16:creationId xmlns:a16="http://schemas.microsoft.com/office/drawing/2014/main" id="{2EC9983E-A7B1-487F-886F-4640C5EEFB9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3DD6A34-3174-49C8-BA64-74AAB0111646}"/>
              </a:ext>
            </a:extLst>
          </p:cNvPr>
          <p:cNvSpPr>
            <a:spLocks noGrp="1"/>
          </p:cNvSpPr>
          <p:nvPr>
            <p:ph type="sldNum" sz="quarter" idx="12"/>
          </p:nvPr>
        </p:nvSpPr>
        <p:spPr/>
        <p:txBody>
          <a:bodyPr/>
          <a:lstStyle/>
          <a:p>
            <a:fld id="{E81ED9FC-D3B5-41DF-8313-A4C9681CB91C}" type="slidenum">
              <a:rPr lang="zh-CN" altLang="en-US" smtClean="0"/>
              <a:t>‹#›</a:t>
            </a:fld>
            <a:endParaRPr lang="zh-CN" altLang="en-US"/>
          </a:p>
        </p:txBody>
      </p:sp>
    </p:spTree>
    <p:extLst>
      <p:ext uri="{BB962C8B-B14F-4D97-AF65-F5344CB8AC3E}">
        <p14:creationId xmlns:p14="http://schemas.microsoft.com/office/powerpoint/2010/main" val="1840803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A02E6980-22B0-4F1A-84CC-3C6CC644E1F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D52DE85-A83B-480F-899B-2EA759CB9E40}"/>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F3441C2-FBF9-46F0-BA45-0F311FA16330}"/>
              </a:ext>
            </a:extLst>
          </p:cNvPr>
          <p:cNvSpPr>
            <a:spLocks noGrp="1"/>
          </p:cNvSpPr>
          <p:nvPr>
            <p:ph type="dt" sz="half" idx="10"/>
          </p:nvPr>
        </p:nvSpPr>
        <p:spPr/>
        <p:txBody>
          <a:bodyPr/>
          <a:lstStyle/>
          <a:p>
            <a:fld id="{A844EA47-2B74-4BC0-8E64-E4274B817EA8}" type="datetimeFigureOut">
              <a:rPr lang="zh-CN" altLang="en-US" smtClean="0"/>
              <a:t>2020/11/27</a:t>
            </a:fld>
            <a:endParaRPr lang="zh-CN" altLang="en-US"/>
          </a:p>
        </p:txBody>
      </p:sp>
      <p:sp>
        <p:nvSpPr>
          <p:cNvPr id="5" name="页脚占位符 4">
            <a:extLst>
              <a:ext uri="{FF2B5EF4-FFF2-40B4-BE49-F238E27FC236}">
                <a16:creationId xmlns:a16="http://schemas.microsoft.com/office/drawing/2014/main" id="{09120B8B-2516-4D7E-831A-AF5107DD0D5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C130ABB-053F-43D2-8F9A-D878FA1A86AD}"/>
              </a:ext>
            </a:extLst>
          </p:cNvPr>
          <p:cNvSpPr>
            <a:spLocks noGrp="1"/>
          </p:cNvSpPr>
          <p:nvPr>
            <p:ph type="sldNum" sz="quarter" idx="12"/>
          </p:nvPr>
        </p:nvSpPr>
        <p:spPr/>
        <p:txBody>
          <a:bodyPr/>
          <a:lstStyle/>
          <a:p>
            <a:fld id="{E81ED9FC-D3B5-41DF-8313-A4C9681CB91C}" type="slidenum">
              <a:rPr lang="zh-CN" altLang="en-US" smtClean="0"/>
              <a:t>‹#›</a:t>
            </a:fld>
            <a:endParaRPr lang="zh-CN" altLang="en-US"/>
          </a:p>
        </p:txBody>
      </p:sp>
    </p:spTree>
    <p:extLst>
      <p:ext uri="{BB962C8B-B14F-4D97-AF65-F5344CB8AC3E}">
        <p14:creationId xmlns:p14="http://schemas.microsoft.com/office/powerpoint/2010/main" val="2083278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5D872D-A457-4B32-9B17-EB67BA50BEA7}"/>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C8F1A2E-FF02-4CB4-B718-C7F6C528D6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BA2C732-CF76-466D-BE9D-209374B6B484}"/>
              </a:ext>
            </a:extLst>
          </p:cNvPr>
          <p:cNvSpPr>
            <a:spLocks noGrp="1"/>
          </p:cNvSpPr>
          <p:nvPr>
            <p:ph type="dt" sz="half" idx="10"/>
          </p:nvPr>
        </p:nvSpPr>
        <p:spPr/>
        <p:txBody>
          <a:bodyPr/>
          <a:lstStyle/>
          <a:p>
            <a:fld id="{659C1C4E-890D-47BA-A8B4-5B0FC136D69F}" type="datetimeFigureOut">
              <a:rPr lang="zh-CN" altLang="en-US" smtClean="0"/>
              <a:t>2020/11/27</a:t>
            </a:fld>
            <a:endParaRPr lang="zh-CN" altLang="en-US"/>
          </a:p>
        </p:txBody>
      </p:sp>
      <p:sp>
        <p:nvSpPr>
          <p:cNvPr id="5" name="页脚占位符 4">
            <a:extLst>
              <a:ext uri="{FF2B5EF4-FFF2-40B4-BE49-F238E27FC236}">
                <a16:creationId xmlns:a16="http://schemas.microsoft.com/office/drawing/2014/main" id="{6C517047-FC24-40A0-84A2-A8253723983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7E2AF57-934A-4E06-8126-A3BFAFB7EEC8}"/>
              </a:ext>
            </a:extLst>
          </p:cNvPr>
          <p:cNvSpPr>
            <a:spLocks noGrp="1"/>
          </p:cNvSpPr>
          <p:nvPr>
            <p:ph type="sldNum" sz="quarter" idx="12"/>
          </p:nvPr>
        </p:nvSpPr>
        <p:spPr/>
        <p:txBody>
          <a:bodyPr/>
          <a:lstStyle/>
          <a:p>
            <a:fld id="{57E6E039-AC54-400E-8557-E753553E5AEB}" type="slidenum">
              <a:rPr lang="zh-CN" altLang="en-US" smtClean="0"/>
              <a:t>‹#›</a:t>
            </a:fld>
            <a:endParaRPr lang="zh-CN" altLang="en-US"/>
          </a:p>
        </p:txBody>
      </p:sp>
    </p:spTree>
    <p:extLst>
      <p:ext uri="{BB962C8B-B14F-4D97-AF65-F5344CB8AC3E}">
        <p14:creationId xmlns:p14="http://schemas.microsoft.com/office/powerpoint/2010/main" val="1580862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67DC85-D8F3-4432-87DF-972FAA7E63E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7E28BA8-28EE-4102-B259-78469FDE229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68F83DA-6D03-412D-957C-99404CA03B37}"/>
              </a:ext>
            </a:extLst>
          </p:cNvPr>
          <p:cNvSpPr>
            <a:spLocks noGrp="1"/>
          </p:cNvSpPr>
          <p:nvPr>
            <p:ph type="dt" sz="half" idx="10"/>
          </p:nvPr>
        </p:nvSpPr>
        <p:spPr/>
        <p:txBody>
          <a:bodyPr/>
          <a:lstStyle/>
          <a:p>
            <a:fld id="{659C1C4E-890D-47BA-A8B4-5B0FC136D69F}" type="datetimeFigureOut">
              <a:rPr lang="zh-CN" altLang="en-US" smtClean="0"/>
              <a:t>2020/11/27</a:t>
            </a:fld>
            <a:endParaRPr lang="zh-CN" altLang="en-US"/>
          </a:p>
        </p:txBody>
      </p:sp>
      <p:sp>
        <p:nvSpPr>
          <p:cNvPr id="5" name="页脚占位符 4">
            <a:extLst>
              <a:ext uri="{FF2B5EF4-FFF2-40B4-BE49-F238E27FC236}">
                <a16:creationId xmlns:a16="http://schemas.microsoft.com/office/drawing/2014/main" id="{ED2F6F68-05F3-48F9-AF81-06159EE1304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589E5F3-C154-47A7-A4DF-9B75DFF1B951}"/>
              </a:ext>
            </a:extLst>
          </p:cNvPr>
          <p:cNvSpPr>
            <a:spLocks noGrp="1"/>
          </p:cNvSpPr>
          <p:nvPr>
            <p:ph type="sldNum" sz="quarter" idx="12"/>
          </p:nvPr>
        </p:nvSpPr>
        <p:spPr/>
        <p:txBody>
          <a:bodyPr/>
          <a:lstStyle/>
          <a:p>
            <a:fld id="{57E6E039-AC54-400E-8557-E753553E5AEB}" type="slidenum">
              <a:rPr lang="zh-CN" altLang="en-US" smtClean="0"/>
              <a:t>‹#›</a:t>
            </a:fld>
            <a:endParaRPr lang="zh-CN" altLang="en-US"/>
          </a:p>
        </p:txBody>
      </p:sp>
      <p:pic>
        <p:nvPicPr>
          <p:cNvPr id="7" name="图片 6">
            <a:extLst>
              <a:ext uri="{FF2B5EF4-FFF2-40B4-BE49-F238E27FC236}">
                <a16:creationId xmlns:a16="http://schemas.microsoft.com/office/drawing/2014/main" id="{A465D9D5-F153-4A21-99E2-7655F1F6FFD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0592779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F5EEC1-4F24-4464-9298-356ED5193896}"/>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D542D11-4B40-4C61-A96F-601B01E883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805634D2-7172-43DE-BC5C-2936665F8B63}"/>
              </a:ext>
            </a:extLst>
          </p:cNvPr>
          <p:cNvSpPr>
            <a:spLocks noGrp="1"/>
          </p:cNvSpPr>
          <p:nvPr>
            <p:ph type="dt" sz="half" idx="10"/>
          </p:nvPr>
        </p:nvSpPr>
        <p:spPr/>
        <p:txBody>
          <a:bodyPr/>
          <a:lstStyle/>
          <a:p>
            <a:fld id="{659C1C4E-890D-47BA-A8B4-5B0FC136D69F}" type="datetimeFigureOut">
              <a:rPr lang="zh-CN" altLang="en-US" smtClean="0"/>
              <a:t>2020/11/27</a:t>
            </a:fld>
            <a:endParaRPr lang="zh-CN" altLang="en-US"/>
          </a:p>
        </p:txBody>
      </p:sp>
      <p:sp>
        <p:nvSpPr>
          <p:cNvPr id="5" name="页脚占位符 4">
            <a:extLst>
              <a:ext uri="{FF2B5EF4-FFF2-40B4-BE49-F238E27FC236}">
                <a16:creationId xmlns:a16="http://schemas.microsoft.com/office/drawing/2014/main" id="{F7A2EC50-D89B-4ADC-B315-68D7E5EEC95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9ACB020-9794-45A2-8BF4-9ED11D594381}"/>
              </a:ext>
            </a:extLst>
          </p:cNvPr>
          <p:cNvSpPr>
            <a:spLocks noGrp="1"/>
          </p:cNvSpPr>
          <p:nvPr>
            <p:ph type="sldNum" sz="quarter" idx="12"/>
          </p:nvPr>
        </p:nvSpPr>
        <p:spPr/>
        <p:txBody>
          <a:bodyPr/>
          <a:lstStyle/>
          <a:p>
            <a:fld id="{57E6E039-AC54-400E-8557-E753553E5AEB}" type="slidenum">
              <a:rPr lang="zh-CN" altLang="en-US" smtClean="0"/>
              <a:t>‹#›</a:t>
            </a:fld>
            <a:endParaRPr lang="zh-CN" altLang="en-US"/>
          </a:p>
        </p:txBody>
      </p:sp>
    </p:spTree>
    <p:extLst>
      <p:ext uri="{BB962C8B-B14F-4D97-AF65-F5344CB8AC3E}">
        <p14:creationId xmlns:p14="http://schemas.microsoft.com/office/powerpoint/2010/main" val="3199133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EA6797-940A-45AA-BA70-8F3E7B2B41F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553A720-C0B5-4530-82CA-AA60F3429066}"/>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D91ED06C-62B5-4489-80C5-72625DCA8B45}"/>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30144D72-91FC-46A3-84A2-8E464E4BCFAD}"/>
              </a:ext>
            </a:extLst>
          </p:cNvPr>
          <p:cNvSpPr>
            <a:spLocks noGrp="1"/>
          </p:cNvSpPr>
          <p:nvPr>
            <p:ph type="dt" sz="half" idx="10"/>
          </p:nvPr>
        </p:nvSpPr>
        <p:spPr/>
        <p:txBody>
          <a:bodyPr/>
          <a:lstStyle/>
          <a:p>
            <a:fld id="{659C1C4E-890D-47BA-A8B4-5B0FC136D69F}" type="datetimeFigureOut">
              <a:rPr lang="zh-CN" altLang="en-US" smtClean="0"/>
              <a:t>2020/11/27</a:t>
            </a:fld>
            <a:endParaRPr lang="zh-CN" altLang="en-US"/>
          </a:p>
        </p:txBody>
      </p:sp>
      <p:sp>
        <p:nvSpPr>
          <p:cNvPr id="6" name="页脚占位符 5">
            <a:extLst>
              <a:ext uri="{FF2B5EF4-FFF2-40B4-BE49-F238E27FC236}">
                <a16:creationId xmlns:a16="http://schemas.microsoft.com/office/drawing/2014/main" id="{DFB990F4-D01E-4FAB-A501-23C39740EFD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7DFDD1C-5FD7-4A7E-B11F-02D49A8648DB}"/>
              </a:ext>
            </a:extLst>
          </p:cNvPr>
          <p:cNvSpPr>
            <a:spLocks noGrp="1"/>
          </p:cNvSpPr>
          <p:nvPr>
            <p:ph type="sldNum" sz="quarter" idx="12"/>
          </p:nvPr>
        </p:nvSpPr>
        <p:spPr/>
        <p:txBody>
          <a:bodyPr/>
          <a:lstStyle/>
          <a:p>
            <a:fld id="{57E6E039-AC54-400E-8557-E753553E5AEB}" type="slidenum">
              <a:rPr lang="zh-CN" altLang="en-US" smtClean="0"/>
              <a:t>‹#›</a:t>
            </a:fld>
            <a:endParaRPr lang="zh-CN" altLang="en-US"/>
          </a:p>
        </p:txBody>
      </p:sp>
    </p:spTree>
    <p:extLst>
      <p:ext uri="{BB962C8B-B14F-4D97-AF65-F5344CB8AC3E}">
        <p14:creationId xmlns:p14="http://schemas.microsoft.com/office/powerpoint/2010/main" val="34146072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120E598-96F9-4ECA-944B-69512A1349C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6FE1578-ED86-4ADD-8B60-44EC8AD0DF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3F9A586-B9F7-4F28-B820-5EE713D65F95}"/>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4235D92-B634-4F59-9CA1-9EBE1575E0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33C85691-77ED-45C0-A3E9-A45EC15D3746}"/>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479F247-D166-45D8-A52C-68D4DA2AA566}"/>
              </a:ext>
            </a:extLst>
          </p:cNvPr>
          <p:cNvSpPr>
            <a:spLocks noGrp="1"/>
          </p:cNvSpPr>
          <p:nvPr>
            <p:ph type="dt" sz="half" idx="10"/>
          </p:nvPr>
        </p:nvSpPr>
        <p:spPr/>
        <p:txBody>
          <a:bodyPr/>
          <a:lstStyle/>
          <a:p>
            <a:fld id="{659C1C4E-890D-47BA-A8B4-5B0FC136D69F}" type="datetimeFigureOut">
              <a:rPr lang="zh-CN" altLang="en-US" smtClean="0"/>
              <a:t>2020/11/27</a:t>
            </a:fld>
            <a:endParaRPr lang="zh-CN" altLang="en-US"/>
          </a:p>
        </p:txBody>
      </p:sp>
      <p:sp>
        <p:nvSpPr>
          <p:cNvPr id="8" name="页脚占位符 7">
            <a:extLst>
              <a:ext uri="{FF2B5EF4-FFF2-40B4-BE49-F238E27FC236}">
                <a16:creationId xmlns:a16="http://schemas.microsoft.com/office/drawing/2014/main" id="{9F642E76-C646-4B57-9E11-6DA52996E678}"/>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4C130BD8-5BE7-420A-9C30-79091E957C3D}"/>
              </a:ext>
            </a:extLst>
          </p:cNvPr>
          <p:cNvSpPr>
            <a:spLocks noGrp="1"/>
          </p:cNvSpPr>
          <p:nvPr>
            <p:ph type="sldNum" sz="quarter" idx="12"/>
          </p:nvPr>
        </p:nvSpPr>
        <p:spPr/>
        <p:txBody>
          <a:bodyPr/>
          <a:lstStyle/>
          <a:p>
            <a:fld id="{57E6E039-AC54-400E-8557-E753553E5AEB}" type="slidenum">
              <a:rPr lang="zh-CN" altLang="en-US" smtClean="0"/>
              <a:t>‹#›</a:t>
            </a:fld>
            <a:endParaRPr lang="zh-CN" altLang="en-US"/>
          </a:p>
        </p:txBody>
      </p:sp>
    </p:spTree>
    <p:extLst>
      <p:ext uri="{BB962C8B-B14F-4D97-AF65-F5344CB8AC3E}">
        <p14:creationId xmlns:p14="http://schemas.microsoft.com/office/powerpoint/2010/main" val="26948644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52A99B-5F78-4232-AF5F-BE29E542713B}"/>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F51E054-64CA-478A-91A9-60C49061E92D}"/>
              </a:ext>
            </a:extLst>
          </p:cNvPr>
          <p:cNvSpPr>
            <a:spLocks noGrp="1"/>
          </p:cNvSpPr>
          <p:nvPr>
            <p:ph type="dt" sz="half" idx="10"/>
          </p:nvPr>
        </p:nvSpPr>
        <p:spPr/>
        <p:txBody>
          <a:bodyPr/>
          <a:lstStyle/>
          <a:p>
            <a:fld id="{659C1C4E-890D-47BA-A8B4-5B0FC136D69F}" type="datetimeFigureOut">
              <a:rPr lang="zh-CN" altLang="en-US" smtClean="0"/>
              <a:t>2020/11/27</a:t>
            </a:fld>
            <a:endParaRPr lang="zh-CN" altLang="en-US"/>
          </a:p>
        </p:txBody>
      </p:sp>
      <p:sp>
        <p:nvSpPr>
          <p:cNvPr id="4" name="页脚占位符 3">
            <a:extLst>
              <a:ext uri="{FF2B5EF4-FFF2-40B4-BE49-F238E27FC236}">
                <a16:creationId xmlns:a16="http://schemas.microsoft.com/office/drawing/2014/main" id="{3002567E-FD36-4EE6-AEBA-23842DC1F741}"/>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24AE35B7-45C5-4CEC-81D7-4DA4B0233F32}"/>
              </a:ext>
            </a:extLst>
          </p:cNvPr>
          <p:cNvSpPr>
            <a:spLocks noGrp="1"/>
          </p:cNvSpPr>
          <p:nvPr>
            <p:ph type="sldNum" sz="quarter" idx="12"/>
          </p:nvPr>
        </p:nvSpPr>
        <p:spPr/>
        <p:txBody>
          <a:bodyPr/>
          <a:lstStyle/>
          <a:p>
            <a:fld id="{57E6E039-AC54-400E-8557-E753553E5AEB}" type="slidenum">
              <a:rPr lang="zh-CN" altLang="en-US" smtClean="0"/>
              <a:t>‹#›</a:t>
            </a:fld>
            <a:endParaRPr lang="zh-CN" altLang="en-US"/>
          </a:p>
        </p:txBody>
      </p:sp>
    </p:spTree>
    <p:extLst>
      <p:ext uri="{BB962C8B-B14F-4D97-AF65-F5344CB8AC3E}">
        <p14:creationId xmlns:p14="http://schemas.microsoft.com/office/powerpoint/2010/main" val="34086225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ED8B56F-08D2-431F-8B85-A2A5064B2F09}"/>
              </a:ext>
            </a:extLst>
          </p:cNvPr>
          <p:cNvSpPr>
            <a:spLocks noGrp="1"/>
          </p:cNvSpPr>
          <p:nvPr>
            <p:ph type="dt" sz="half" idx="10"/>
          </p:nvPr>
        </p:nvSpPr>
        <p:spPr/>
        <p:txBody>
          <a:bodyPr/>
          <a:lstStyle/>
          <a:p>
            <a:fld id="{659C1C4E-890D-47BA-A8B4-5B0FC136D69F}" type="datetimeFigureOut">
              <a:rPr lang="zh-CN" altLang="en-US" smtClean="0"/>
              <a:t>2020/11/27</a:t>
            </a:fld>
            <a:endParaRPr lang="zh-CN" altLang="en-US"/>
          </a:p>
        </p:txBody>
      </p:sp>
      <p:sp>
        <p:nvSpPr>
          <p:cNvPr id="3" name="页脚占位符 2">
            <a:extLst>
              <a:ext uri="{FF2B5EF4-FFF2-40B4-BE49-F238E27FC236}">
                <a16:creationId xmlns:a16="http://schemas.microsoft.com/office/drawing/2014/main" id="{7C78A572-33E7-4F3F-A3B0-F2E88644B41A}"/>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180D749-FFD6-440C-AAD3-C9DBDEB40341}"/>
              </a:ext>
            </a:extLst>
          </p:cNvPr>
          <p:cNvSpPr>
            <a:spLocks noGrp="1"/>
          </p:cNvSpPr>
          <p:nvPr>
            <p:ph type="sldNum" sz="quarter" idx="12"/>
          </p:nvPr>
        </p:nvSpPr>
        <p:spPr/>
        <p:txBody>
          <a:bodyPr/>
          <a:lstStyle/>
          <a:p>
            <a:fld id="{57E6E039-AC54-400E-8557-E753553E5AEB}" type="slidenum">
              <a:rPr lang="zh-CN" altLang="en-US" smtClean="0"/>
              <a:t>‹#›</a:t>
            </a:fld>
            <a:endParaRPr lang="zh-CN" altLang="en-US"/>
          </a:p>
        </p:txBody>
      </p:sp>
    </p:spTree>
    <p:extLst>
      <p:ext uri="{BB962C8B-B14F-4D97-AF65-F5344CB8AC3E}">
        <p14:creationId xmlns:p14="http://schemas.microsoft.com/office/powerpoint/2010/main" val="32025154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66527E-D259-404A-8AB0-05B2490711D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3BEC0F20-ECDB-4B99-B795-AC25825A08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2B311D70-F789-45FA-A630-7B83D64809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A71E739-01C1-4D42-AF06-8B0F1AEABBA2}"/>
              </a:ext>
            </a:extLst>
          </p:cNvPr>
          <p:cNvSpPr>
            <a:spLocks noGrp="1"/>
          </p:cNvSpPr>
          <p:nvPr>
            <p:ph type="dt" sz="half" idx="10"/>
          </p:nvPr>
        </p:nvSpPr>
        <p:spPr/>
        <p:txBody>
          <a:bodyPr/>
          <a:lstStyle/>
          <a:p>
            <a:fld id="{659C1C4E-890D-47BA-A8B4-5B0FC136D69F}" type="datetimeFigureOut">
              <a:rPr lang="zh-CN" altLang="en-US" smtClean="0"/>
              <a:t>2020/11/27</a:t>
            </a:fld>
            <a:endParaRPr lang="zh-CN" altLang="en-US"/>
          </a:p>
        </p:txBody>
      </p:sp>
      <p:sp>
        <p:nvSpPr>
          <p:cNvPr id="6" name="页脚占位符 5">
            <a:extLst>
              <a:ext uri="{FF2B5EF4-FFF2-40B4-BE49-F238E27FC236}">
                <a16:creationId xmlns:a16="http://schemas.microsoft.com/office/drawing/2014/main" id="{CA53E6BF-43F8-4BF0-8687-F824D894535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C5F9F5E-F144-4EA6-9C3C-3F312D0F65AD}"/>
              </a:ext>
            </a:extLst>
          </p:cNvPr>
          <p:cNvSpPr>
            <a:spLocks noGrp="1"/>
          </p:cNvSpPr>
          <p:nvPr>
            <p:ph type="sldNum" sz="quarter" idx="12"/>
          </p:nvPr>
        </p:nvSpPr>
        <p:spPr/>
        <p:txBody>
          <a:bodyPr/>
          <a:lstStyle/>
          <a:p>
            <a:fld id="{57E6E039-AC54-400E-8557-E753553E5AEB}" type="slidenum">
              <a:rPr lang="zh-CN" altLang="en-US" smtClean="0"/>
              <a:t>‹#›</a:t>
            </a:fld>
            <a:endParaRPr lang="zh-CN" altLang="en-US"/>
          </a:p>
        </p:txBody>
      </p:sp>
    </p:spTree>
    <p:extLst>
      <p:ext uri="{BB962C8B-B14F-4D97-AF65-F5344CB8AC3E}">
        <p14:creationId xmlns:p14="http://schemas.microsoft.com/office/powerpoint/2010/main" val="970433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F2364A-4B6B-484F-B65A-EE6BC4B4DCD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06594DC-8429-4FB0-B6A0-2BD8B37F568F}"/>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C3046AF-0DF1-49C3-A5DF-169D1E3F9E55}"/>
              </a:ext>
            </a:extLst>
          </p:cNvPr>
          <p:cNvSpPr>
            <a:spLocks noGrp="1"/>
          </p:cNvSpPr>
          <p:nvPr>
            <p:ph type="dt" sz="half" idx="10"/>
          </p:nvPr>
        </p:nvSpPr>
        <p:spPr/>
        <p:txBody>
          <a:bodyPr/>
          <a:lstStyle/>
          <a:p>
            <a:fld id="{A844EA47-2B74-4BC0-8E64-E4274B817EA8}" type="datetimeFigureOut">
              <a:rPr lang="zh-CN" altLang="en-US" smtClean="0"/>
              <a:t>2020/11/27</a:t>
            </a:fld>
            <a:endParaRPr lang="zh-CN" altLang="en-US"/>
          </a:p>
        </p:txBody>
      </p:sp>
      <p:sp>
        <p:nvSpPr>
          <p:cNvPr id="5" name="页脚占位符 4">
            <a:extLst>
              <a:ext uri="{FF2B5EF4-FFF2-40B4-BE49-F238E27FC236}">
                <a16:creationId xmlns:a16="http://schemas.microsoft.com/office/drawing/2014/main" id="{EDA172D6-410E-44E5-A2F7-5E404400BB0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469128C-FFEB-4879-9BD6-86F0EBE47F30}"/>
              </a:ext>
            </a:extLst>
          </p:cNvPr>
          <p:cNvSpPr>
            <a:spLocks noGrp="1"/>
          </p:cNvSpPr>
          <p:nvPr>
            <p:ph type="sldNum" sz="quarter" idx="12"/>
          </p:nvPr>
        </p:nvSpPr>
        <p:spPr/>
        <p:txBody>
          <a:bodyPr/>
          <a:lstStyle/>
          <a:p>
            <a:fld id="{E81ED9FC-D3B5-41DF-8313-A4C9681CB91C}" type="slidenum">
              <a:rPr lang="zh-CN" altLang="en-US" smtClean="0"/>
              <a:t>‹#›</a:t>
            </a:fld>
            <a:endParaRPr lang="zh-CN" altLang="en-US"/>
          </a:p>
        </p:txBody>
      </p:sp>
    </p:spTree>
    <p:extLst>
      <p:ext uri="{BB962C8B-B14F-4D97-AF65-F5344CB8AC3E}">
        <p14:creationId xmlns:p14="http://schemas.microsoft.com/office/powerpoint/2010/main" val="28601496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DFE9920-318C-4FD2-9F38-4C31712FA6A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698EE135-02DF-46F1-8BE2-72DAB42D4D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68DB73AC-4C8D-49A7-9B1C-C365A36849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413AB64-51E0-4C9B-8129-9D285179EA6B}"/>
              </a:ext>
            </a:extLst>
          </p:cNvPr>
          <p:cNvSpPr>
            <a:spLocks noGrp="1"/>
          </p:cNvSpPr>
          <p:nvPr>
            <p:ph type="dt" sz="half" idx="10"/>
          </p:nvPr>
        </p:nvSpPr>
        <p:spPr/>
        <p:txBody>
          <a:bodyPr/>
          <a:lstStyle/>
          <a:p>
            <a:fld id="{659C1C4E-890D-47BA-A8B4-5B0FC136D69F}" type="datetimeFigureOut">
              <a:rPr lang="zh-CN" altLang="en-US" smtClean="0"/>
              <a:t>2020/11/27</a:t>
            </a:fld>
            <a:endParaRPr lang="zh-CN" altLang="en-US"/>
          </a:p>
        </p:txBody>
      </p:sp>
      <p:sp>
        <p:nvSpPr>
          <p:cNvPr id="6" name="页脚占位符 5">
            <a:extLst>
              <a:ext uri="{FF2B5EF4-FFF2-40B4-BE49-F238E27FC236}">
                <a16:creationId xmlns:a16="http://schemas.microsoft.com/office/drawing/2014/main" id="{0BD14E94-312D-4D78-A6B1-8C39041DEC8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1FECB70-CF40-467B-90A3-D904D84A7BBE}"/>
              </a:ext>
            </a:extLst>
          </p:cNvPr>
          <p:cNvSpPr>
            <a:spLocks noGrp="1"/>
          </p:cNvSpPr>
          <p:nvPr>
            <p:ph type="sldNum" sz="quarter" idx="12"/>
          </p:nvPr>
        </p:nvSpPr>
        <p:spPr/>
        <p:txBody>
          <a:bodyPr/>
          <a:lstStyle/>
          <a:p>
            <a:fld id="{57E6E039-AC54-400E-8557-E753553E5AEB}" type="slidenum">
              <a:rPr lang="zh-CN" altLang="en-US" smtClean="0"/>
              <a:t>‹#›</a:t>
            </a:fld>
            <a:endParaRPr lang="zh-CN" altLang="en-US"/>
          </a:p>
        </p:txBody>
      </p:sp>
    </p:spTree>
    <p:extLst>
      <p:ext uri="{BB962C8B-B14F-4D97-AF65-F5344CB8AC3E}">
        <p14:creationId xmlns:p14="http://schemas.microsoft.com/office/powerpoint/2010/main" val="1973744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8119FC-B06A-40A6-BB4B-6634BD56DC63}"/>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CF0657E-5A52-4512-9E43-9E38CCF61F55}"/>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98CF957-8F0F-49C8-816A-306F22697D6A}"/>
              </a:ext>
            </a:extLst>
          </p:cNvPr>
          <p:cNvSpPr>
            <a:spLocks noGrp="1"/>
          </p:cNvSpPr>
          <p:nvPr>
            <p:ph type="dt" sz="half" idx="10"/>
          </p:nvPr>
        </p:nvSpPr>
        <p:spPr/>
        <p:txBody>
          <a:bodyPr/>
          <a:lstStyle/>
          <a:p>
            <a:fld id="{659C1C4E-890D-47BA-A8B4-5B0FC136D69F}" type="datetimeFigureOut">
              <a:rPr lang="zh-CN" altLang="en-US" smtClean="0"/>
              <a:t>2020/11/27</a:t>
            </a:fld>
            <a:endParaRPr lang="zh-CN" altLang="en-US"/>
          </a:p>
        </p:txBody>
      </p:sp>
      <p:sp>
        <p:nvSpPr>
          <p:cNvPr id="5" name="页脚占位符 4">
            <a:extLst>
              <a:ext uri="{FF2B5EF4-FFF2-40B4-BE49-F238E27FC236}">
                <a16:creationId xmlns:a16="http://schemas.microsoft.com/office/drawing/2014/main" id="{B97AFDB1-0717-40C1-BC3B-0B29E9F65C9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C36A00A-9D00-48E6-883D-D58FAA5030F6}"/>
              </a:ext>
            </a:extLst>
          </p:cNvPr>
          <p:cNvSpPr>
            <a:spLocks noGrp="1"/>
          </p:cNvSpPr>
          <p:nvPr>
            <p:ph type="sldNum" sz="quarter" idx="12"/>
          </p:nvPr>
        </p:nvSpPr>
        <p:spPr/>
        <p:txBody>
          <a:bodyPr/>
          <a:lstStyle/>
          <a:p>
            <a:fld id="{57E6E039-AC54-400E-8557-E753553E5AEB}" type="slidenum">
              <a:rPr lang="zh-CN" altLang="en-US" smtClean="0"/>
              <a:t>‹#›</a:t>
            </a:fld>
            <a:endParaRPr lang="zh-CN" altLang="en-US"/>
          </a:p>
        </p:txBody>
      </p:sp>
    </p:spTree>
    <p:extLst>
      <p:ext uri="{BB962C8B-B14F-4D97-AF65-F5344CB8AC3E}">
        <p14:creationId xmlns:p14="http://schemas.microsoft.com/office/powerpoint/2010/main" val="4972580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F826AEB-DB83-4802-AFDC-DD7087989AF0}"/>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DB7D167-EA84-4400-B320-A683C9BCE0A0}"/>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390193D-AE96-4602-96C9-074EA3B3BCA4}"/>
              </a:ext>
            </a:extLst>
          </p:cNvPr>
          <p:cNvSpPr>
            <a:spLocks noGrp="1"/>
          </p:cNvSpPr>
          <p:nvPr>
            <p:ph type="dt" sz="half" idx="10"/>
          </p:nvPr>
        </p:nvSpPr>
        <p:spPr/>
        <p:txBody>
          <a:bodyPr/>
          <a:lstStyle/>
          <a:p>
            <a:fld id="{659C1C4E-890D-47BA-A8B4-5B0FC136D69F}" type="datetimeFigureOut">
              <a:rPr lang="zh-CN" altLang="en-US" smtClean="0"/>
              <a:t>2020/11/27</a:t>
            </a:fld>
            <a:endParaRPr lang="zh-CN" altLang="en-US"/>
          </a:p>
        </p:txBody>
      </p:sp>
      <p:sp>
        <p:nvSpPr>
          <p:cNvPr id="5" name="页脚占位符 4">
            <a:extLst>
              <a:ext uri="{FF2B5EF4-FFF2-40B4-BE49-F238E27FC236}">
                <a16:creationId xmlns:a16="http://schemas.microsoft.com/office/drawing/2014/main" id="{F8FF9FFF-A965-4A3E-8A95-8484556F7E0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5095C8E-84BC-4DFB-9C14-D31E0BDD03FB}"/>
              </a:ext>
            </a:extLst>
          </p:cNvPr>
          <p:cNvSpPr>
            <a:spLocks noGrp="1"/>
          </p:cNvSpPr>
          <p:nvPr>
            <p:ph type="sldNum" sz="quarter" idx="12"/>
          </p:nvPr>
        </p:nvSpPr>
        <p:spPr/>
        <p:txBody>
          <a:bodyPr/>
          <a:lstStyle/>
          <a:p>
            <a:fld id="{57E6E039-AC54-400E-8557-E753553E5AEB}" type="slidenum">
              <a:rPr lang="zh-CN" altLang="en-US" smtClean="0"/>
              <a:t>‹#›</a:t>
            </a:fld>
            <a:endParaRPr lang="zh-CN" altLang="en-US"/>
          </a:p>
        </p:txBody>
      </p:sp>
    </p:spTree>
    <p:extLst>
      <p:ext uri="{BB962C8B-B14F-4D97-AF65-F5344CB8AC3E}">
        <p14:creationId xmlns:p14="http://schemas.microsoft.com/office/powerpoint/2010/main" val="29692434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cxnSp>
        <p:nvCxnSpPr>
          <p:cNvPr id="4" name="直接连接符 3">
            <a:extLst>
              <a:ext uri="{FF2B5EF4-FFF2-40B4-BE49-F238E27FC236}">
                <a16:creationId xmlns:a16="http://schemas.microsoft.com/office/drawing/2014/main" id="{431F77AB-1159-40B6-B92C-B571998A62DA}"/>
              </a:ext>
            </a:extLst>
          </p:cNvPr>
          <p:cNvCxnSpPr/>
          <p:nvPr/>
        </p:nvCxnSpPr>
        <p:spPr>
          <a:xfrm>
            <a:off x="0" y="1651969"/>
            <a:ext cx="10566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 name="直接连接符 5">
            <a:extLst>
              <a:ext uri="{FF2B5EF4-FFF2-40B4-BE49-F238E27FC236}">
                <a16:creationId xmlns:a16="http://schemas.microsoft.com/office/drawing/2014/main" id="{9D78407E-3F9C-4EF9-A19C-B49AC7D654CB}"/>
              </a:ext>
            </a:extLst>
          </p:cNvPr>
          <p:cNvCxnSpPr/>
          <p:nvPr/>
        </p:nvCxnSpPr>
        <p:spPr>
          <a:xfrm>
            <a:off x="6722533" y="4900379"/>
            <a:ext cx="546946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KSO_CT1"/>
          <p:cNvSpPr>
            <a:spLocks noGrp="1"/>
          </p:cNvSpPr>
          <p:nvPr>
            <p:ph type="ctrTitle"/>
          </p:nvPr>
        </p:nvSpPr>
        <p:spPr>
          <a:xfrm>
            <a:off x="3870599" y="379650"/>
            <a:ext cx="6695801" cy="1080407"/>
          </a:xfrm>
          <a:noFill/>
        </p:spPr>
        <p:txBody>
          <a:bodyPr lIns="0" tIns="0" rIns="0" bIns="0">
            <a:normAutofit/>
          </a:bodyPr>
          <a:lstStyle>
            <a:lvl1pPr algn="ctr">
              <a:defRPr sz="3200" b="1" i="0" baseline="0">
                <a:solidFill>
                  <a:srgbClr val="FF0000"/>
                </a:solidFill>
                <a:latin typeface="华文楷体" panose="02010600040101010101" pitchFamily="2" charset="-122"/>
                <a:ea typeface="华文楷体" panose="02010600040101010101" pitchFamily="2" charset="-122"/>
              </a:defRPr>
            </a:lvl1pPr>
          </a:lstStyle>
          <a:p>
            <a:r>
              <a:rPr lang="zh-CN" altLang="en-US" dirty="0"/>
              <a:t>单击此处编辑母版标题样式</a:t>
            </a:r>
            <a:endParaRPr lang="en-US" dirty="0"/>
          </a:p>
        </p:txBody>
      </p:sp>
      <p:sp>
        <p:nvSpPr>
          <p:cNvPr id="3" name="KSO_CT2"/>
          <p:cNvSpPr>
            <a:spLocks noGrp="1"/>
          </p:cNvSpPr>
          <p:nvPr>
            <p:ph type="subTitle" idx="1"/>
          </p:nvPr>
        </p:nvSpPr>
        <p:spPr>
          <a:xfrm>
            <a:off x="5817489" y="5116364"/>
            <a:ext cx="4830355" cy="377293"/>
          </a:xfrm>
          <a:noFill/>
        </p:spPr>
        <p:txBody>
          <a:bodyPr anchor="ctr">
            <a:noAutofit/>
          </a:bodyPr>
          <a:lstStyle>
            <a:lvl1pPr marL="0" indent="0" algn="ctr">
              <a:buNone/>
              <a:defRPr sz="2400">
                <a:solidFill>
                  <a:schemeClr val="tx1">
                    <a:lumMod val="60000"/>
                    <a:lumOff val="40000"/>
                  </a:schemeClr>
                </a:solidFill>
                <a:latin typeface="华文楷体" panose="02010600040101010101" pitchFamily="2" charset="-122"/>
                <a:ea typeface="华文楷体" panose="02010600040101010101" pitchFamily="2"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en-US" dirty="0"/>
          </a:p>
        </p:txBody>
      </p:sp>
      <p:sp>
        <p:nvSpPr>
          <p:cNvPr id="7" name="KSO_FD">
            <a:extLst>
              <a:ext uri="{FF2B5EF4-FFF2-40B4-BE49-F238E27FC236}">
                <a16:creationId xmlns:a16="http://schemas.microsoft.com/office/drawing/2014/main" id="{B222CFD2-2D9C-4BF3-A274-833DD1DAB584}"/>
              </a:ext>
            </a:extLst>
          </p:cNvPr>
          <p:cNvSpPr>
            <a:spLocks noGrp="1"/>
          </p:cNvSpPr>
          <p:nvPr>
            <p:ph type="dt" sz="half" idx="10"/>
          </p:nvPr>
        </p:nvSpPr>
        <p:spPr>
          <a:xfrm>
            <a:off x="838200" y="6356351"/>
            <a:ext cx="2743200" cy="365125"/>
          </a:xfrm>
        </p:spPr>
        <p:txBody>
          <a:bodyPr/>
          <a:lstStyle>
            <a:lvl1pPr>
              <a:defRPr/>
            </a:lvl1pPr>
          </a:lstStyle>
          <a:p>
            <a:pPr>
              <a:defRPr/>
            </a:pPr>
            <a:fld id="{CEE9565A-7D9A-4E4B-9486-9DE9E463E3CC}" type="datetime1">
              <a:rPr lang="zh-CN" altLang="en-US" smtClean="0"/>
              <a:t>2020/11/27</a:t>
            </a:fld>
            <a:endParaRPr lang="zh-CN" altLang="en-US" dirty="0"/>
          </a:p>
        </p:txBody>
      </p:sp>
      <p:sp>
        <p:nvSpPr>
          <p:cNvPr id="8" name="KSO_FT">
            <a:extLst>
              <a:ext uri="{FF2B5EF4-FFF2-40B4-BE49-F238E27FC236}">
                <a16:creationId xmlns:a16="http://schemas.microsoft.com/office/drawing/2014/main" id="{CB9BEBC2-623C-42A0-AA6F-047961C58B62}"/>
              </a:ext>
            </a:extLst>
          </p:cNvPr>
          <p:cNvSpPr>
            <a:spLocks noGrp="1"/>
          </p:cNvSpPr>
          <p:nvPr>
            <p:ph type="ftr" sz="quarter" idx="11"/>
          </p:nvPr>
        </p:nvSpPr>
        <p:spPr/>
        <p:txBody>
          <a:bodyPr/>
          <a:lstStyle>
            <a:lvl1pPr>
              <a:defRPr/>
            </a:lvl1pPr>
          </a:lstStyle>
          <a:p>
            <a:pPr>
              <a:defRPr/>
            </a:pPr>
            <a:endParaRPr lang="zh-CN" altLang="en-US" dirty="0"/>
          </a:p>
        </p:txBody>
      </p:sp>
      <p:sp>
        <p:nvSpPr>
          <p:cNvPr id="9" name="KSO_FN">
            <a:extLst>
              <a:ext uri="{FF2B5EF4-FFF2-40B4-BE49-F238E27FC236}">
                <a16:creationId xmlns:a16="http://schemas.microsoft.com/office/drawing/2014/main" id="{AFBF4C48-7DE9-40E0-9D36-3C8801959FD5}"/>
              </a:ext>
            </a:extLst>
          </p:cNvPr>
          <p:cNvSpPr>
            <a:spLocks noGrp="1"/>
          </p:cNvSpPr>
          <p:nvPr>
            <p:ph type="sldNum" sz="quarter" idx="12"/>
          </p:nvPr>
        </p:nvSpPr>
        <p:spPr/>
        <p:txBody>
          <a:bodyPr/>
          <a:lstStyle>
            <a:lvl1pPr>
              <a:defRPr/>
            </a:lvl1pPr>
          </a:lstStyle>
          <a:p>
            <a:pPr>
              <a:defRPr/>
            </a:pPr>
            <a:fld id="{62622831-25F4-4D27-AE53-1BC4BC5579BB}" type="slidenum">
              <a:rPr lang="zh-CN" altLang="en-US"/>
              <a:pPr>
                <a:defRPr/>
              </a:pPr>
              <a:t>‹#›</a:t>
            </a:fld>
            <a:endParaRPr lang="zh-CN" altLang="en-US"/>
          </a:p>
        </p:txBody>
      </p:sp>
      <p:pic>
        <p:nvPicPr>
          <p:cNvPr id="12" name="图片 3">
            <a:extLst>
              <a:ext uri="{FF2B5EF4-FFF2-40B4-BE49-F238E27FC236}">
                <a16:creationId xmlns:a16="http://schemas.microsoft.com/office/drawing/2014/main" id="{70E3DFCF-F113-4ECE-9BB2-12B2F721583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885152"/>
            <a:ext cx="12192000"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矩形 6">
            <a:extLst>
              <a:ext uri="{FF2B5EF4-FFF2-40B4-BE49-F238E27FC236}">
                <a16:creationId xmlns:a16="http://schemas.microsoft.com/office/drawing/2014/main" id="{B75BAEAB-A666-41D3-8DC8-AC9DC30D2445}"/>
              </a:ext>
            </a:extLst>
          </p:cNvPr>
          <p:cNvSpPr>
            <a:spLocks noChangeArrowheads="1"/>
          </p:cNvSpPr>
          <p:nvPr userDrawn="1"/>
        </p:nvSpPr>
        <p:spPr bwMode="auto">
          <a:xfrm>
            <a:off x="0" y="1813715"/>
            <a:ext cx="12192000" cy="71437"/>
          </a:xfrm>
          <a:prstGeom prst="rect">
            <a:avLst/>
          </a:prstGeom>
          <a:solidFill>
            <a:srgbClr val="00B050">
              <a:alpha val="5607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just">
              <a:spcBef>
                <a:spcPts val="1800"/>
              </a:spcBef>
              <a:buClr>
                <a:srgbClr val="C94D4D"/>
              </a:buClr>
              <a:buSzPct val="60000"/>
              <a:buFont typeface="Wingdings" panose="05000000000000000000" pitchFamily="2" charset="2"/>
              <a:buChar char="u"/>
              <a:defRPr sz="2000">
                <a:solidFill>
                  <a:srgbClr val="6B2020"/>
                </a:solidFill>
                <a:latin typeface="Arial" panose="020B0604020202020204" pitchFamily="34" charset="0"/>
                <a:ea typeface="微软雅黑" panose="020B0503020204020204" pitchFamily="34" charset="-122"/>
              </a:defRPr>
            </a:lvl1pPr>
            <a:lvl2pPr marL="742950" indent="-285750" algn="just">
              <a:lnSpc>
                <a:spcPct val="120000"/>
              </a:lnSpc>
              <a:spcBef>
                <a:spcPts val="600"/>
              </a:spcBef>
              <a:spcAft>
                <a:spcPts val="600"/>
              </a:spcAft>
              <a:buFont typeface="幼圆" panose="02010509060101010101" pitchFamily="49" charset="-122"/>
              <a:buChar char=" "/>
              <a:defRPr sz="2800">
                <a:solidFill>
                  <a:srgbClr val="7D7D7D"/>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9pPr>
          </a:lstStyle>
          <a:p>
            <a:pPr algn="ctr" eaLnBrk="1" hangingPunct="1">
              <a:spcBef>
                <a:spcPct val="0"/>
              </a:spcBef>
              <a:buClrTx/>
              <a:buSzTx/>
              <a:buFontTx/>
              <a:buNone/>
            </a:pPr>
            <a:endParaRPr lang="zh-CN" altLang="en-US" sz="1800">
              <a:solidFill>
                <a:srgbClr val="FFFFFF"/>
              </a:solidFill>
              <a:latin typeface="宋体" panose="02010600030101010101" pitchFamily="2" charset="-122"/>
              <a:ea typeface="幼圆" panose="02010509060101010101" pitchFamily="49" charset="-122"/>
              <a:sym typeface="宋体" panose="02010600030101010101" pitchFamily="2" charset="-122"/>
            </a:endParaRPr>
          </a:p>
        </p:txBody>
      </p:sp>
      <p:pic>
        <p:nvPicPr>
          <p:cNvPr id="14" name="Picture 5" descr="C:\Users\melyy\Pictures\图片1.png">
            <a:extLst>
              <a:ext uri="{FF2B5EF4-FFF2-40B4-BE49-F238E27FC236}">
                <a16:creationId xmlns:a16="http://schemas.microsoft.com/office/drawing/2014/main" id="{2E29F11F-EAB1-4D4F-AA4A-F8467CF944D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9743" y="379650"/>
            <a:ext cx="2052637"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组合 11">
            <a:extLst>
              <a:ext uri="{FF2B5EF4-FFF2-40B4-BE49-F238E27FC236}">
                <a16:creationId xmlns:a16="http://schemas.microsoft.com/office/drawing/2014/main" id="{67C2A3CA-8AEB-4C56-9228-B85E0A1B9788}"/>
              </a:ext>
            </a:extLst>
          </p:cNvPr>
          <p:cNvGrpSpPr>
            <a:grpSpLocks noChangeAspect="1"/>
          </p:cNvGrpSpPr>
          <p:nvPr userDrawn="1"/>
        </p:nvGrpSpPr>
        <p:grpSpPr bwMode="auto">
          <a:xfrm>
            <a:off x="11353800" y="128579"/>
            <a:ext cx="622300" cy="1500188"/>
            <a:chOff x="0" y="0"/>
            <a:chExt cx="622924" cy="1499172"/>
          </a:xfrm>
        </p:grpSpPr>
        <p:pic>
          <p:nvPicPr>
            <p:cNvPr id="16" name="Picture 6" descr="C:\Users\melyy\Desktop\qiusuo.png">
              <a:extLst>
                <a:ext uri="{FF2B5EF4-FFF2-40B4-BE49-F238E27FC236}">
                  <a16:creationId xmlns:a16="http://schemas.microsoft.com/office/drawing/2014/main" id="{36829711-56BB-4DB8-B6C7-B6E2CE17D6B1}"/>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r="50000"/>
            <a:stretch>
              <a:fillRect/>
            </a:stretch>
          </p:blipFill>
          <p:spPr bwMode="auto">
            <a:xfrm>
              <a:off x="0" y="0"/>
              <a:ext cx="559017" cy="703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 descr="C:\Users\melyy\Desktop\qiusuo.png">
              <a:extLst>
                <a:ext uri="{FF2B5EF4-FFF2-40B4-BE49-F238E27FC236}">
                  <a16:creationId xmlns:a16="http://schemas.microsoft.com/office/drawing/2014/main" id="{A3BDF2C3-AFD2-4EE9-B9FD-F64FD8E4F19A}"/>
                </a:ext>
              </a:extLst>
            </p:cNvPr>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l="56125"/>
            <a:stretch>
              <a:fillRect/>
            </a:stretch>
          </p:blipFill>
          <p:spPr bwMode="auto">
            <a:xfrm>
              <a:off x="107970" y="761084"/>
              <a:ext cx="514954" cy="73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90305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additive="base">
                                        <p:cTn id="1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1"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12" presetID="2" presetClass="entr" presetSubtype="8"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0-#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1+#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ppt_x"/>
                          </p:val>
                        </p:tav>
                        <p:tav tm="100000">
                          <p:val>
                            <p:strVal val="#ppt_x"/>
                          </p:val>
                        </p:tav>
                      </p:tavLst>
                    </p:anim>
                    <p:anim calcmode="lin" valueType="num">
                      <p:cBhvr additive="base">
                        <p:cTn dur="1000" fill="hold"/>
                        <p:tgtEl>
                          <p:spTgt spid="3"/>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
        <p:nvSpPr>
          <p:cNvPr id="7" name="KSO_FD">
            <a:extLst>
              <a:ext uri="{FF2B5EF4-FFF2-40B4-BE49-F238E27FC236}">
                <a16:creationId xmlns:a16="http://schemas.microsoft.com/office/drawing/2014/main" id="{43121A93-6652-40B0-8749-AFE9ED065F87}"/>
              </a:ext>
            </a:extLst>
          </p:cNvPr>
          <p:cNvSpPr>
            <a:spLocks noGrp="1"/>
          </p:cNvSpPr>
          <p:nvPr>
            <p:ph type="dt" sz="half" idx="10"/>
          </p:nvPr>
        </p:nvSpPr>
        <p:spPr/>
        <p:txBody>
          <a:bodyPr/>
          <a:lstStyle>
            <a:lvl1pPr>
              <a:defRPr/>
            </a:lvl1pPr>
          </a:lstStyle>
          <a:p>
            <a:pPr>
              <a:defRPr/>
            </a:pPr>
            <a:fld id="{9295A057-0F73-4EEB-ACEB-C24327A30B30}" type="datetime1">
              <a:rPr lang="zh-CN" altLang="en-US" smtClean="0"/>
              <a:t>2020/11/27</a:t>
            </a:fld>
            <a:endParaRPr lang="zh-CN" altLang="en-US"/>
          </a:p>
        </p:txBody>
      </p:sp>
      <p:sp>
        <p:nvSpPr>
          <p:cNvPr id="8" name="KSO_FT">
            <a:extLst>
              <a:ext uri="{FF2B5EF4-FFF2-40B4-BE49-F238E27FC236}">
                <a16:creationId xmlns:a16="http://schemas.microsoft.com/office/drawing/2014/main" id="{459ACFCB-8836-47C1-8D7F-D69879D6388B}"/>
              </a:ext>
            </a:extLst>
          </p:cNvPr>
          <p:cNvSpPr>
            <a:spLocks noGrp="1"/>
          </p:cNvSpPr>
          <p:nvPr>
            <p:ph type="ftr" sz="quarter" idx="11"/>
          </p:nvPr>
        </p:nvSpPr>
        <p:spPr/>
        <p:txBody>
          <a:bodyPr/>
          <a:lstStyle>
            <a:lvl1pPr>
              <a:defRPr/>
            </a:lvl1pPr>
          </a:lstStyle>
          <a:p>
            <a:pPr>
              <a:defRPr/>
            </a:pPr>
            <a:endParaRPr lang="zh-CN" altLang="en-US"/>
          </a:p>
        </p:txBody>
      </p:sp>
      <p:sp>
        <p:nvSpPr>
          <p:cNvPr id="9" name="KSO_FN">
            <a:extLst>
              <a:ext uri="{FF2B5EF4-FFF2-40B4-BE49-F238E27FC236}">
                <a16:creationId xmlns:a16="http://schemas.microsoft.com/office/drawing/2014/main" id="{8BC2F197-F25B-4C59-B39C-BC03C70EAEAC}"/>
              </a:ext>
            </a:extLst>
          </p:cNvPr>
          <p:cNvSpPr>
            <a:spLocks noGrp="1"/>
          </p:cNvSpPr>
          <p:nvPr>
            <p:ph type="sldNum" sz="quarter" idx="12"/>
          </p:nvPr>
        </p:nvSpPr>
        <p:spPr/>
        <p:txBody>
          <a:bodyPr/>
          <a:lstStyle>
            <a:lvl1pPr>
              <a:defRPr/>
            </a:lvl1pPr>
          </a:lstStyle>
          <a:p>
            <a:pPr>
              <a:defRPr/>
            </a:pPr>
            <a:fld id="{5867ED59-12AE-45A4-8F71-CA8B5EF2C477}" type="slidenum">
              <a:rPr lang="zh-CN" altLang="en-US"/>
              <a:pPr>
                <a:defRPr/>
              </a:pPr>
              <a:t>‹#›</a:t>
            </a:fld>
            <a:endParaRPr lang="zh-CN" altLang="en-US"/>
          </a:p>
        </p:txBody>
      </p:sp>
      <p:pic>
        <p:nvPicPr>
          <p:cNvPr id="11" name="Picture 5" descr="C:\Users\melyy\Pictures\图片1.png">
            <a:extLst>
              <a:ext uri="{FF2B5EF4-FFF2-40B4-BE49-F238E27FC236}">
                <a16:creationId xmlns:a16="http://schemas.microsoft.com/office/drawing/2014/main" id="{F52A5622-37D7-4650-B6B4-5E7069FA7B7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9743" y="379650"/>
            <a:ext cx="2052637"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组合 11">
            <a:extLst>
              <a:ext uri="{FF2B5EF4-FFF2-40B4-BE49-F238E27FC236}">
                <a16:creationId xmlns:a16="http://schemas.microsoft.com/office/drawing/2014/main" id="{1B8345E0-CC39-421D-99AA-194A67934836}"/>
              </a:ext>
            </a:extLst>
          </p:cNvPr>
          <p:cNvGrpSpPr>
            <a:grpSpLocks noChangeAspect="1"/>
          </p:cNvGrpSpPr>
          <p:nvPr userDrawn="1"/>
        </p:nvGrpSpPr>
        <p:grpSpPr bwMode="auto">
          <a:xfrm>
            <a:off x="11353800" y="4611802"/>
            <a:ext cx="622300" cy="1500188"/>
            <a:chOff x="0" y="0"/>
            <a:chExt cx="622924" cy="1499172"/>
          </a:xfrm>
        </p:grpSpPr>
        <p:pic>
          <p:nvPicPr>
            <p:cNvPr id="13" name="Picture 6" descr="C:\Users\melyy\Desktop\qiusuo.png">
              <a:extLst>
                <a:ext uri="{FF2B5EF4-FFF2-40B4-BE49-F238E27FC236}">
                  <a16:creationId xmlns:a16="http://schemas.microsoft.com/office/drawing/2014/main" id="{2BDDDC99-1385-4E2A-812D-50A975B7A6EA}"/>
                </a:ext>
              </a:extLst>
            </p:cNvPr>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r="50000"/>
            <a:stretch>
              <a:fillRect/>
            </a:stretch>
          </p:blipFill>
          <p:spPr bwMode="auto">
            <a:xfrm>
              <a:off x="0" y="0"/>
              <a:ext cx="559017" cy="703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descr="C:\Users\melyy\Desktop\qiusuo.png">
              <a:extLst>
                <a:ext uri="{FF2B5EF4-FFF2-40B4-BE49-F238E27FC236}">
                  <a16:creationId xmlns:a16="http://schemas.microsoft.com/office/drawing/2014/main" id="{2FD148AC-64B3-49D0-ACB3-9CFDFFA2B7F4}"/>
                </a:ext>
              </a:extLst>
            </p:cNvPr>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l="56125"/>
            <a:stretch>
              <a:fillRect/>
            </a:stretch>
          </p:blipFill>
          <p:spPr bwMode="auto">
            <a:xfrm>
              <a:off x="107970" y="761084"/>
              <a:ext cx="514954" cy="73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MH_Others_2">
            <a:extLst>
              <a:ext uri="{FF2B5EF4-FFF2-40B4-BE49-F238E27FC236}">
                <a16:creationId xmlns:a16="http://schemas.microsoft.com/office/drawing/2014/main" id="{147B81EF-9C79-4E05-8D00-E0B2FD58151A}"/>
              </a:ext>
            </a:extLst>
          </p:cNvPr>
          <p:cNvSpPr/>
          <p:nvPr userDrawn="1">
            <p:custDataLst>
              <p:tags r:id="rId1"/>
            </p:custDataLst>
          </p:nvPr>
        </p:nvSpPr>
        <p:spPr>
          <a:xfrm>
            <a:off x="1206800" y="1222465"/>
            <a:ext cx="988728" cy="988728"/>
          </a:xfrm>
          <a:prstGeom prst="ellipse">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zh-CN" altLang="en-US" sz="2700" b="1" dirty="0">
                <a:solidFill>
                  <a:srgbClr val="FFFFFF"/>
                </a:solidFill>
                <a:latin typeface="微软雅黑" panose="020B0503020204020204" pitchFamily="34" charset="-122"/>
                <a:cs typeface="Arial" panose="020B0604020202020204" pitchFamily="34" charset="0"/>
              </a:rPr>
              <a:t>目录</a:t>
            </a:r>
          </a:p>
        </p:txBody>
      </p:sp>
      <p:sp>
        <p:nvSpPr>
          <p:cNvPr id="16" name="MH_Others_1">
            <a:extLst>
              <a:ext uri="{FF2B5EF4-FFF2-40B4-BE49-F238E27FC236}">
                <a16:creationId xmlns:a16="http://schemas.microsoft.com/office/drawing/2014/main" id="{982DAE6D-D9D4-4D89-85BB-BC54AA52B449}"/>
              </a:ext>
            </a:extLst>
          </p:cNvPr>
          <p:cNvSpPr/>
          <p:nvPr userDrawn="1">
            <p:custDataLst>
              <p:tags r:id="rId2"/>
            </p:custDataLst>
          </p:nvPr>
        </p:nvSpPr>
        <p:spPr>
          <a:xfrm>
            <a:off x="1673225" y="1573213"/>
            <a:ext cx="53975" cy="4427537"/>
          </a:xfrm>
          <a:custGeom>
            <a:avLst/>
            <a:gdLst>
              <a:gd name="connsiteX0" fmla="*/ 0 w 72000"/>
              <a:gd name="connsiteY0" fmla="*/ 0 h 5904140"/>
              <a:gd name="connsiteX1" fmla="*/ 72000 w 72000"/>
              <a:gd name="connsiteY1" fmla="*/ 0 h 5904140"/>
              <a:gd name="connsiteX2" fmla="*/ 72000 w 72000"/>
              <a:gd name="connsiteY2" fmla="*/ 5904140 h 5904140"/>
              <a:gd name="connsiteX3" fmla="*/ 0 w 72000"/>
              <a:gd name="connsiteY3" fmla="*/ 5904140 h 5904140"/>
            </a:gdLst>
            <a:ahLst/>
            <a:cxnLst>
              <a:cxn ang="0">
                <a:pos x="connsiteX0" y="connsiteY0"/>
              </a:cxn>
              <a:cxn ang="0">
                <a:pos x="connsiteX1" y="connsiteY1"/>
              </a:cxn>
              <a:cxn ang="0">
                <a:pos x="connsiteX2" y="connsiteY2"/>
              </a:cxn>
              <a:cxn ang="0">
                <a:pos x="connsiteX3" y="connsiteY3"/>
              </a:cxn>
            </a:cxnLst>
            <a:rect l="l" t="t" r="r" b="b"/>
            <a:pathLst>
              <a:path w="72000" h="5904140">
                <a:moveTo>
                  <a:pt x="0" y="0"/>
                </a:moveTo>
                <a:lnTo>
                  <a:pt x="72000" y="0"/>
                </a:lnTo>
                <a:lnTo>
                  <a:pt x="72000" y="5904140"/>
                </a:lnTo>
                <a:lnTo>
                  <a:pt x="0" y="5904140"/>
                </a:lnTo>
                <a:close/>
              </a:path>
            </a:pathLst>
          </a:custGeom>
          <a:solidFill>
            <a:schemeClr val="accent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srgbClr val="FFFFFF"/>
              </a:solidFill>
              <a:latin typeface="微软雅黑" panose="020B0503020204020204" pitchFamily="34" charset="-122"/>
            </a:endParaRPr>
          </a:p>
        </p:txBody>
      </p:sp>
    </p:spTree>
    <p:extLst>
      <p:ext uri="{BB962C8B-B14F-4D97-AF65-F5344CB8AC3E}">
        <p14:creationId xmlns:p14="http://schemas.microsoft.com/office/powerpoint/2010/main" val="21554603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节标题">
    <p:spTree>
      <p:nvGrpSpPr>
        <p:cNvPr id="1" name=""/>
        <p:cNvGrpSpPr/>
        <p:nvPr/>
      </p:nvGrpSpPr>
      <p:grpSpPr>
        <a:xfrm>
          <a:off x="0" y="0"/>
          <a:ext cx="0" cy="0"/>
          <a:chOff x="0" y="0"/>
          <a:chExt cx="0" cy="0"/>
        </a:xfrm>
      </p:grpSpPr>
      <p:sp>
        <p:nvSpPr>
          <p:cNvPr id="7" name="KSO_FD">
            <a:extLst>
              <a:ext uri="{FF2B5EF4-FFF2-40B4-BE49-F238E27FC236}">
                <a16:creationId xmlns:a16="http://schemas.microsoft.com/office/drawing/2014/main" id="{43121A93-6652-40B0-8749-AFE9ED065F87}"/>
              </a:ext>
            </a:extLst>
          </p:cNvPr>
          <p:cNvSpPr>
            <a:spLocks noGrp="1"/>
          </p:cNvSpPr>
          <p:nvPr>
            <p:ph type="dt" sz="half" idx="10"/>
          </p:nvPr>
        </p:nvSpPr>
        <p:spPr/>
        <p:txBody>
          <a:bodyPr/>
          <a:lstStyle>
            <a:lvl1pPr>
              <a:defRPr/>
            </a:lvl1pPr>
          </a:lstStyle>
          <a:p>
            <a:pPr>
              <a:defRPr/>
            </a:pPr>
            <a:fld id="{F7BA5151-4555-4EC6-96D7-8E13881909C2}" type="datetime1">
              <a:rPr lang="zh-CN" altLang="en-US" smtClean="0"/>
              <a:t>2020/11/27</a:t>
            </a:fld>
            <a:endParaRPr lang="zh-CN" altLang="en-US"/>
          </a:p>
        </p:txBody>
      </p:sp>
      <p:sp>
        <p:nvSpPr>
          <p:cNvPr id="8" name="KSO_FT">
            <a:extLst>
              <a:ext uri="{FF2B5EF4-FFF2-40B4-BE49-F238E27FC236}">
                <a16:creationId xmlns:a16="http://schemas.microsoft.com/office/drawing/2014/main" id="{459ACFCB-8836-47C1-8D7F-D69879D6388B}"/>
              </a:ext>
            </a:extLst>
          </p:cNvPr>
          <p:cNvSpPr>
            <a:spLocks noGrp="1"/>
          </p:cNvSpPr>
          <p:nvPr>
            <p:ph type="ftr" sz="quarter" idx="11"/>
          </p:nvPr>
        </p:nvSpPr>
        <p:spPr/>
        <p:txBody>
          <a:bodyPr/>
          <a:lstStyle>
            <a:lvl1pPr>
              <a:defRPr/>
            </a:lvl1pPr>
          </a:lstStyle>
          <a:p>
            <a:pPr>
              <a:defRPr/>
            </a:pPr>
            <a:endParaRPr lang="zh-CN" altLang="en-US"/>
          </a:p>
        </p:txBody>
      </p:sp>
      <p:sp>
        <p:nvSpPr>
          <p:cNvPr id="9" name="KSO_FN">
            <a:extLst>
              <a:ext uri="{FF2B5EF4-FFF2-40B4-BE49-F238E27FC236}">
                <a16:creationId xmlns:a16="http://schemas.microsoft.com/office/drawing/2014/main" id="{8BC2F197-F25B-4C59-B39C-BC03C70EAEAC}"/>
              </a:ext>
            </a:extLst>
          </p:cNvPr>
          <p:cNvSpPr>
            <a:spLocks noGrp="1"/>
          </p:cNvSpPr>
          <p:nvPr>
            <p:ph type="sldNum" sz="quarter" idx="12"/>
          </p:nvPr>
        </p:nvSpPr>
        <p:spPr/>
        <p:txBody>
          <a:bodyPr/>
          <a:lstStyle>
            <a:lvl1pPr>
              <a:defRPr/>
            </a:lvl1pPr>
          </a:lstStyle>
          <a:p>
            <a:pPr>
              <a:defRPr/>
            </a:pPr>
            <a:fld id="{5867ED59-12AE-45A4-8F71-CA8B5EF2C477}" type="slidenum">
              <a:rPr lang="zh-CN" altLang="en-US"/>
              <a:pPr>
                <a:defRPr/>
              </a:pPr>
              <a:t>‹#›</a:t>
            </a:fld>
            <a:endParaRPr lang="zh-CN" altLang="en-US"/>
          </a:p>
        </p:txBody>
      </p:sp>
      <p:pic>
        <p:nvPicPr>
          <p:cNvPr id="11" name="Picture 5" descr="C:\Users\melyy\Pictures\图片1.png">
            <a:extLst>
              <a:ext uri="{FF2B5EF4-FFF2-40B4-BE49-F238E27FC236}">
                <a16:creationId xmlns:a16="http://schemas.microsoft.com/office/drawing/2014/main" id="{F52A5622-37D7-4650-B6B4-5E7069FA7B7F}"/>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79743" y="379650"/>
            <a:ext cx="2052637"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组合 11">
            <a:extLst>
              <a:ext uri="{FF2B5EF4-FFF2-40B4-BE49-F238E27FC236}">
                <a16:creationId xmlns:a16="http://schemas.microsoft.com/office/drawing/2014/main" id="{1B8345E0-CC39-421D-99AA-194A67934836}"/>
              </a:ext>
            </a:extLst>
          </p:cNvPr>
          <p:cNvGrpSpPr>
            <a:grpSpLocks noChangeAspect="1"/>
          </p:cNvGrpSpPr>
          <p:nvPr userDrawn="1"/>
        </p:nvGrpSpPr>
        <p:grpSpPr bwMode="auto">
          <a:xfrm>
            <a:off x="11353800" y="4611802"/>
            <a:ext cx="622300" cy="1500188"/>
            <a:chOff x="0" y="0"/>
            <a:chExt cx="622924" cy="1499172"/>
          </a:xfrm>
        </p:grpSpPr>
        <p:pic>
          <p:nvPicPr>
            <p:cNvPr id="13" name="Picture 6" descr="C:\Users\melyy\Desktop\qiusuo.png">
              <a:extLst>
                <a:ext uri="{FF2B5EF4-FFF2-40B4-BE49-F238E27FC236}">
                  <a16:creationId xmlns:a16="http://schemas.microsoft.com/office/drawing/2014/main" id="{2BDDDC99-1385-4E2A-812D-50A975B7A6EA}"/>
                </a:ext>
              </a:extLst>
            </p:cNvPr>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r="50000"/>
            <a:stretch>
              <a:fillRect/>
            </a:stretch>
          </p:blipFill>
          <p:spPr bwMode="auto">
            <a:xfrm>
              <a:off x="0" y="0"/>
              <a:ext cx="559017" cy="703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descr="C:\Users\melyy\Desktop\qiusuo.png">
              <a:extLst>
                <a:ext uri="{FF2B5EF4-FFF2-40B4-BE49-F238E27FC236}">
                  <a16:creationId xmlns:a16="http://schemas.microsoft.com/office/drawing/2014/main" id="{2FD148AC-64B3-49D0-ACB3-9CFDFFA2B7F4}"/>
                </a:ext>
              </a:extLst>
            </p:cNvPr>
            <p:cNvPicPr>
              <a:picLocks noChangeAspect="1" noChangeArrowheads="1"/>
            </p:cNvPicPr>
            <p:nvPr/>
          </p:nvPicPr>
          <p:blipFill>
            <a:blip r:embed="rId7">
              <a:lum bright="70000" contrast="-70000"/>
              <a:extLst>
                <a:ext uri="{28A0092B-C50C-407E-A947-70E740481C1C}">
                  <a14:useLocalDpi xmlns:a14="http://schemas.microsoft.com/office/drawing/2010/main" val="0"/>
                </a:ext>
              </a:extLst>
            </a:blip>
            <a:srcRect l="56125"/>
            <a:stretch>
              <a:fillRect/>
            </a:stretch>
          </p:blipFill>
          <p:spPr bwMode="auto">
            <a:xfrm>
              <a:off x="107970" y="761084"/>
              <a:ext cx="514954" cy="73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任意多边形 10">
            <a:extLst>
              <a:ext uri="{FF2B5EF4-FFF2-40B4-BE49-F238E27FC236}">
                <a16:creationId xmlns:a16="http://schemas.microsoft.com/office/drawing/2014/main" id="{DC135070-9C34-4C2F-9843-7ECBE491215F}"/>
              </a:ext>
            </a:extLst>
          </p:cNvPr>
          <p:cNvSpPr/>
          <p:nvPr userDrawn="1">
            <p:custDataLst>
              <p:tags r:id="rId1"/>
            </p:custDataLst>
          </p:nvPr>
        </p:nvSpPr>
        <p:spPr>
          <a:xfrm>
            <a:off x="3232150" y="1092438"/>
            <a:ext cx="2222500" cy="2260600"/>
          </a:xfrm>
          <a:custGeom>
            <a:avLst/>
            <a:gdLst>
              <a:gd name="connsiteX0" fmla="*/ 0 w 2222500"/>
              <a:gd name="connsiteY0" fmla="*/ 1638300 h 2260600"/>
              <a:gd name="connsiteX1" fmla="*/ 2222500 w 2222500"/>
              <a:gd name="connsiteY1" fmla="*/ 2260600 h 2260600"/>
              <a:gd name="connsiteX2" fmla="*/ 1612900 w 2222500"/>
              <a:gd name="connsiteY2" fmla="*/ 0 h 2260600"/>
              <a:gd name="connsiteX3" fmla="*/ 0 w 2222500"/>
              <a:gd name="connsiteY3" fmla="*/ 1638300 h 2260600"/>
            </a:gdLst>
            <a:ahLst/>
            <a:cxnLst>
              <a:cxn ang="0">
                <a:pos x="connsiteX0" y="connsiteY0"/>
              </a:cxn>
              <a:cxn ang="0">
                <a:pos x="connsiteX1" y="connsiteY1"/>
              </a:cxn>
              <a:cxn ang="0">
                <a:pos x="connsiteX2" y="connsiteY2"/>
              </a:cxn>
              <a:cxn ang="0">
                <a:pos x="connsiteX3" y="connsiteY3"/>
              </a:cxn>
            </a:cxnLst>
            <a:rect l="l" t="t" r="r" b="b"/>
            <a:pathLst>
              <a:path w="2222500" h="2260600">
                <a:moveTo>
                  <a:pt x="0" y="1638300"/>
                </a:moveTo>
                <a:lnTo>
                  <a:pt x="2222500" y="2260600"/>
                </a:lnTo>
                <a:lnTo>
                  <a:pt x="1612900" y="0"/>
                </a:lnTo>
                <a:lnTo>
                  <a:pt x="0" y="16383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8" name="任意多边形 11">
            <a:extLst>
              <a:ext uri="{FF2B5EF4-FFF2-40B4-BE49-F238E27FC236}">
                <a16:creationId xmlns:a16="http://schemas.microsoft.com/office/drawing/2014/main" id="{EC919731-2E89-4074-BD1B-078FE46EC6D1}"/>
              </a:ext>
            </a:extLst>
          </p:cNvPr>
          <p:cNvSpPr/>
          <p:nvPr userDrawn="1">
            <p:custDataLst>
              <p:tags r:id="rId2"/>
            </p:custDataLst>
          </p:nvPr>
        </p:nvSpPr>
        <p:spPr>
          <a:xfrm>
            <a:off x="6445250" y="1244838"/>
            <a:ext cx="2755900" cy="2590800"/>
          </a:xfrm>
          <a:custGeom>
            <a:avLst/>
            <a:gdLst>
              <a:gd name="connsiteX0" fmla="*/ 2755900 w 2755900"/>
              <a:gd name="connsiteY0" fmla="*/ 2590800 h 2590800"/>
              <a:gd name="connsiteX1" fmla="*/ 1993900 w 2755900"/>
              <a:gd name="connsiteY1" fmla="*/ 0 h 2590800"/>
              <a:gd name="connsiteX2" fmla="*/ 0 w 2755900"/>
              <a:gd name="connsiteY2" fmla="*/ 1955800 h 2590800"/>
              <a:gd name="connsiteX3" fmla="*/ 2755900 w 2755900"/>
              <a:gd name="connsiteY3" fmla="*/ 2590800 h 2590800"/>
            </a:gdLst>
            <a:ahLst/>
            <a:cxnLst>
              <a:cxn ang="0">
                <a:pos x="connsiteX0" y="connsiteY0"/>
              </a:cxn>
              <a:cxn ang="0">
                <a:pos x="connsiteX1" y="connsiteY1"/>
              </a:cxn>
              <a:cxn ang="0">
                <a:pos x="connsiteX2" y="connsiteY2"/>
              </a:cxn>
              <a:cxn ang="0">
                <a:pos x="connsiteX3" y="connsiteY3"/>
              </a:cxn>
            </a:cxnLst>
            <a:rect l="l" t="t" r="r" b="b"/>
            <a:pathLst>
              <a:path w="2755900" h="2590800">
                <a:moveTo>
                  <a:pt x="2755900" y="2590800"/>
                </a:moveTo>
                <a:lnTo>
                  <a:pt x="1993900" y="0"/>
                </a:lnTo>
                <a:lnTo>
                  <a:pt x="0" y="1955800"/>
                </a:lnTo>
                <a:lnTo>
                  <a:pt x="2755900" y="2590800"/>
                </a:lnTo>
                <a:close/>
              </a:path>
            </a:pathLst>
          </a:custGeom>
          <a:solidFill>
            <a:srgbClr val="151515">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9" name="任意多边形 12">
            <a:extLst>
              <a:ext uri="{FF2B5EF4-FFF2-40B4-BE49-F238E27FC236}">
                <a16:creationId xmlns:a16="http://schemas.microsoft.com/office/drawing/2014/main" id="{09181069-AFED-4D4B-A7EB-5C2F0809ADD1}"/>
              </a:ext>
            </a:extLst>
          </p:cNvPr>
          <p:cNvSpPr/>
          <p:nvPr userDrawn="1">
            <p:custDataLst>
              <p:tags r:id="rId3"/>
            </p:custDataLst>
          </p:nvPr>
        </p:nvSpPr>
        <p:spPr>
          <a:xfrm>
            <a:off x="4095750" y="2260838"/>
            <a:ext cx="4000500" cy="3479800"/>
          </a:xfrm>
          <a:custGeom>
            <a:avLst/>
            <a:gdLst>
              <a:gd name="connsiteX0" fmla="*/ 673100 w 4000500"/>
              <a:gd name="connsiteY0" fmla="*/ 0 h 3479800"/>
              <a:gd name="connsiteX1" fmla="*/ 0 w 4000500"/>
              <a:gd name="connsiteY1" fmla="*/ 0 h 3479800"/>
              <a:gd name="connsiteX2" fmla="*/ 1981200 w 4000500"/>
              <a:gd name="connsiteY2" fmla="*/ 3479800 h 3479800"/>
              <a:gd name="connsiteX3" fmla="*/ 4000500 w 4000500"/>
              <a:gd name="connsiteY3" fmla="*/ 0 h 3479800"/>
              <a:gd name="connsiteX4" fmla="*/ 3289300 w 4000500"/>
              <a:gd name="connsiteY4" fmla="*/ 0 h 347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00" h="3479800">
                <a:moveTo>
                  <a:pt x="673100" y="0"/>
                </a:moveTo>
                <a:lnTo>
                  <a:pt x="0" y="0"/>
                </a:lnTo>
                <a:lnTo>
                  <a:pt x="1981200" y="3479800"/>
                </a:lnTo>
                <a:lnTo>
                  <a:pt x="4000500" y="0"/>
                </a:lnTo>
                <a:lnTo>
                  <a:pt x="3289300" y="0"/>
                </a:lnTo>
              </a:path>
            </a:pathLst>
          </a:custGeom>
          <a:noFill/>
          <a:ln w="22225">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DDDDDD"/>
              </a:solidFill>
            </a:endParaRPr>
          </a:p>
        </p:txBody>
      </p:sp>
      <p:sp>
        <p:nvSpPr>
          <p:cNvPr id="3" name="文本占位符 2">
            <a:extLst>
              <a:ext uri="{FF2B5EF4-FFF2-40B4-BE49-F238E27FC236}">
                <a16:creationId xmlns:a16="http://schemas.microsoft.com/office/drawing/2014/main" id="{DC92A2CE-4AE6-42EE-ABEC-6412C4EEF527}"/>
              </a:ext>
            </a:extLst>
          </p:cNvPr>
          <p:cNvSpPr>
            <a:spLocks noGrp="1"/>
          </p:cNvSpPr>
          <p:nvPr>
            <p:ph type="body" sz="quarter" idx="13"/>
          </p:nvPr>
        </p:nvSpPr>
        <p:spPr>
          <a:xfrm>
            <a:off x="2265361" y="2787066"/>
            <a:ext cx="7661275" cy="1203325"/>
          </a:xfrm>
        </p:spPr>
        <p:txBody>
          <a:bodyPr/>
          <a:lstStyle>
            <a:lvl1pPr marL="0" indent="0" algn="ctr">
              <a:buNone/>
              <a:defRPr sz="6600" b="1">
                <a:latin typeface="Bell MT" panose="02020503060305020303" pitchFamily="18" charset="0"/>
              </a:defRPr>
            </a:lvl1pPr>
            <a:lvl2pPr marL="71438" indent="0" algn="ctr">
              <a:buNone/>
              <a:defRPr/>
            </a:lvl2pPr>
          </a:lstStyle>
          <a:p>
            <a:pPr lvl="0"/>
            <a:r>
              <a:rPr lang="zh-CN" altLang="en-US" dirty="0"/>
              <a:t>单击此处编辑母版文本样式</a:t>
            </a:r>
          </a:p>
        </p:txBody>
      </p:sp>
      <p:sp>
        <p:nvSpPr>
          <p:cNvPr id="23" name="内容占位符 22">
            <a:extLst>
              <a:ext uri="{FF2B5EF4-FFF2-40B4-BE49-F238E27FC236}">
                <a16:creationId xmlns:a16="http://schemas.microsoft.com/office/drawing/2014/main" id="{9A90EA1A-6C15-42C2-9565-B02681F4DDD8}"/>
              </a:ext>
            </a:extLst>
          </p:cNvPr>
          <p:cNvSpPr>
            <a:spLocks noGrp="1"/>
          </p:cNvSpPr>
          <p:nvPr>
            <p:ph sz="quarter" idx="14"/>
          </p:nvPr>
        </p:nvSpPr>
        <p:spPr>
          <a:xfrm>
            <a:off x="2265362" y="3968751"/>
            <a:ext cx="7661275" cy="1482725"/>
          </a:xfrm>
        </p:spPr>
        <p:txBody>
          <a:bodyPr/>
          <a:lstStyle>
            <a:lvl1pPr marL="0" indent="0" algn="ctr">
              <a:buNone/>
              <a:defRPr sz="3600">
                <a:solidFill>
                  <a:srgbClr val="C94D4D"/>
                </a:solidFill>
                <a:latin typeface="华文楷体" panose="02010600040101010101" pitchFamily="2" charset="-122"/>
                <a:ea typeface="华文楷体" panose="02010600040101010101" pitchFamily="2" charset="-122"/>
              </a:defRPr>
            </a:lvl1pPr>
            <a:lvl2pPr marL="71438" indent="0">
              <a:buNone/>
              <a:defRPr/>
            </a:lvl2pPr>
          </a:lstStyle>
          <a:p>
            <a:pPr lvl="0"/>
            <a:r>
              <a:rPr lang="zh-CN" altLang="en-US" dirty="0"/>
              <a:t>单击此处编辑母版文本样式</a:t>
            </a:r>
          </a:p>
        </p:txBody>
      </p:sp>
    </p:spTree>
    <p:extLst>
      <p:ext uri="{BB962C8B-B14F-4D97-AF65-F5344CB8AC3E}">
        <p14:creationId xmlns:p14="http://schemas.microsoft.com/office/powerpoint/2010/main" val="397186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style.rotation</p:attrName>
                                        </p:attrNameLst>
                                      </p:cBhvr>
                                      <p:tavLst>
                                        <p:tav tm="0">
                                          <p:val>
                                            <p:fltVal val="720"/>
                                          </p:val>
                                        </p:tav>
                                        <p:tav tm="100000">
                                          <p:val>
                                            <p:fltVal val="0"/>
                                          </p:val>
                                        </p:tav>
                                      </p:tavLst>
                                    </p:anim>
                                    <p:anim calcmode="lin" valueType="num">
                                      <p:cBhvr>
                                        <p:cTn id="9" dur="1000" fill="hold"/>
                                        <p:tgtEl>
                                          <p:spTgt spid="17"/>
                                        </p:tgtEl>
                                        <p:attrNameLst>
                                          <p:attrName>ppt_h</p:attrName>
                                        </p:attrNameLst>
                                      </p:cBhvr>
                                      <p:tavLst>
                                        <p:tav tm="0">
                                          <p:val>
                                            <p:fltVal val="0"/>
                                          </p:val>
                                        </p:tav>
                                        <p:tav tm="100000">
                                          <p:val>
                                            <p:strVal val="#ppt_h"/>
                                          </p:val>
                                        </p:tav>
                                      </p:tavLst>
                                    </p:anim>
                                    <p:anim calcmode="lin" valueType="num">
                                      <p:cBhvr>
                                        <p:cTn id="10" dur="1000" fill="hold"/>
                                        <p:tgtEl>
                                          <p:spTgt spid="17"/>
                                        </p:tgtEl>
                                        <p:attrNameLst>
                                          <p:attrName>ppt_w</p:attrName>
                                        </p:attrNameLst>
                                      </p:cBhvr>
                                      <p:tavLst>
                                        <p:tav tm="0">
                                          <p:val>
                                            <p:fltVal val="0"/>
                                          </p:val>
                                        </p:tav>
                                        <p:tav tm="100000">
                                          <p:val>
                                            <p:strVal val="#ppt_w"/>
                                          </p:val>
                                        </p:tav>
                                      </p:tavLst>
                                    </p:anim>
                                  </p:childTnLst>
                                </p:cTn>
                              </p:par>
                              <p:par>
                                <p:cTn id="11" presetID="42" presetClass="path" presetSubtype="0" accel="100000" fill="hold" grpId="1" nodeType="withEffect">
                                  <p:stCondLst>
                                    <p:cond delay="0"/>
                                  </p:stCondLst>
                                  <p:childTnLst>
                                    <p:animMotion origin="layout" path="M -0.32214 -0.28842 L 0 -0.00277 " pathEditMode="relative" rAng="0" ptsTypes="AA">
                                      <p:cBhvr>
                                        <p:cTn id="12" dur="1000" fill="hold"/>
                                        <p:tgtEl>
                                          <p:spTgt spid="17"/>
                                        </p:tgtEl>
                                        <p:attrNameLst>
                                          <p:attrName>ppt_x</p:attrName>
                                          <p:attrName>ppt_y</p:attrName>
                                        </p:attrNameLst>
                                      </p:cBhvr>
                                      <p:rCtr x="16107" y="14282"/>
                                    </p:animMotion>
                                  </p:childTnLst>
                                </p:cTn>
                              </p:par>
                              <p:par>
                                <p:cTn id="13" presetID="35"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style.rotation</p:attrName>
                                        </p:attrNameLst>
                                      </p:cBhvr>
                                      <p:tavLst>
                                        <p:tav tm="0">
                                          <p:val>
                                            <p:fltVal val="720"/>
                                          </p:val>
                                        </p:tav>
                                        <p:tav tm="100000">
                                          <p:val>
                                            <p:fltVal val="0"/>
                                          </p:val>
                                        </p:tav>
                                      </p:tavLst>
                                    </p:anim>
                                    <p:anim calcmode="lin" valueType="num">
                                      <p:cBhvr>
                                        <p:cTn id="17" dur="1000" fill="hold"/>
                                        <p:tgtEl>
                                          <p:spTgt spid="18"/>
                                        </p:tgtEl>
                                        <p:attrNameLst>
                                          <p:attrName>ppt_h</p:attrName>
                                        </p:attrNameLst>
                                      </p:cBhvr>
                                      <p:tavLst>
                                        <p:tav tm="0">
                                          <p:val>
                                            <p:fltVal val="0"/>
                                          </p:val>
                                        </p:tav>
                                        <p:tav tm="100000">
                                          <p:val>
                                            <p:strVal val="#ppt_h"/>
                                          </p:val>
                                        </p:tav>
                                      </p:tavLst>
                                    </p:anim>
                                    <p:anim calcmode="lin" valueType="num">
                                      <p:cBhvr>
                                        <p:cTn id="18" dur="1000" fill="hold"/>
                                        <p:tgtEl>
                                          <p:spTgt spid="18"/>
                                        </p:tgtEl>
                                        <p:attrNameLst>
                                          <p:attrName>ppt_w</p:attrName>
                                        </p:attrNameLst>
                                      </p:cBhvr>
                                      <p:tavLst>
                                        <p:tav tm="0">
                                          <p:val>
                                            <p:fltVal val="0"/>
                                          </p:val>
                                        </p:tav>
                                        <p:tav tm="100000">
                                          <p:val>
                                            <p:strVal val="#ppt_w"/>
                                          </p:val>
                                        </p:tav>
                                      </p:tavLst>
                                    </p:anim>
                                  </p:childTnLst>
                                </p:cTn>
                              </p:par>
                              <p:par>
                                <p:cTn id="19" presetID="42" presetClass="path" presetSubtype="0" accel="50000" decel="50000" fill="hold" grpId="1" nodeType="withEffect">
                                  <p:stCondLst>
                                    <p:cond delay="0"/>
                                  </p:stCondLst>
                                  <p:childTnLst>
                                    <p:animMotion origin="layout" path="M 0.32812 -0.33935 L -4.16667E-6 1.48148E-6 " pathEditMode="relative" rAng="0" ptsTypes="AA">
                                      <p:cBhvr>
                                        <p:cTn id="20" dur="1000" fill="hold"/>
                                        <p:tgtEl>
                                          <p:spTgt spid="18"/>
                                        </p:tgtEl>
                                        <p:attrNameLst>
                                          <p:attrName>ppt_x</p:attrName>
                                          <p:attrName>ppt_y</p:attrName>
                                        </p:attrNameLst>
                                      </p:cBhvr>
                                      <p:rCtr x="-16484" y="17176"/>
                                    </p:animMotion>
                                  </p:childTnLst>
                                </p:cTn>
                              </p:par>
                              <p:par>
                                <p:cTn id="21" presetID="10"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1000"/>
                                        <p:tgtEl>
                                          <p:spTgt spid="3">
                                            <p:txEl>
                                              <p:pRg st="0" end="0"/>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3">
                                            <p:txEl>
                                              <p:pRg st="0" end="0"/>
                                            </p:txEl>
                                          </p:spTgt>
                                        </p:tgtEl>
                                        <p:attrNameLst>
                                          <p:attrName>style.visibility</p:attrName>
                                        </p:attrNameLst>
                                      </p:cBhvr>
                                      <p:to>
                                        <p:strVal val="visible"/>
                                      </p:to>
                                    </p:set>
                                    <p:animEffect transition="in" filter="fade">
                                      <p:cBhvr>
                                        <p:cTn id="29" dur="10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autoUpdateAnimBg="0"/>
      <p:bldP spid="18" grpId="1" animBg="1"/>
      <p:bldP spid="19" grpId="0" animBg="1"/>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1000"/>
                        <p:tgtEl>
                          <p:spTgt spid="23"/>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节标题">
    <p:spTree>
      <p:nvGrpSpPr>
        <p:cNvPr id="1" name=""/>
        <p:cNvGrpSpPr/>
        <p:nvPr/>
      </p:nvGrpSpPr>
      <p:grpSpPr>
        <a:xfrm>
          <a:off x="0" y="0"/>
          <a:ext cx="0" cy="0"/>
          <a:chOff x="0" y="0"/>
          <a:chExt cx="0" cy="0"/>
        </a:xfrm>
      </p:grpSpPr>
      <p:sp>
        <p:nvSpPr>
          <p:cNvPr id="7" name="KSO_FD">
            <a:extLst>
              <a:ext uri="{FF2B5EF4-FFF2-40B4-BE49-F238E27FC236}">
                <a16:creationId xmlns:a16="http://schemas.microsoft.com/office/drawing/2014/main" id="{43121A93-6652-40B0-8749-AFE9ED065F87}"/>
              </a:ext>
            </a:extLst>
          </p:cNvPr>
          <p:cNvSpPr>
            <a:spLocks noGrp="1"/>
          </p:cNvSpPr>
          <p:nvPr>
            <p:ph type="dt" sz="half" idx="10"/>
          </p:nvPr>
        </p:nvSpPr>
        <p:spPr/>
        <p:txBody>
          <a:bodyPr/>
          <a:lstStyle>
            <a:lvl1pPr>
              <a:defRPr/>
            </a:lvl1pPr>
          </a:lstStyle>
          <a:p>
            <a:pPr>
              <a:defRPr/>
            </a:pPr>
            <a:fld id="{F26C533F-515F-4981-892B-EC59D1679E06}" type="datetime1">
              <a:rPr lang="zh-CN" altLang="en-US" smtClean="0"/>
              <a:t>2020/11/27</a:t>
            </a:fld>
            <a:endParaRPr lang="zh-CN" altLang="en-US"/>
          </a:p>
        </p:txBody>
      </p:sp>
      <p:sp>
        <p:nvSpPr>
          <p:cNvPr id="8" name="KSO_FT">
            <a:extLst>
              <a:ext uri="{FF2B5EF4-FFF2-40B4-BE49-F238E27FC236}">
                <a16:creationId xmlns:a16="http://schemas.microsoft.com/office/drawing/2014/main" id="{459ACFCB-8836-47C1-8D7F-D69879D6388B}"/>
              </a:ext>
            </a:extLst>
          </p:cNvPr>
          <p:cNvSpPr>
            <a:spLocks noGrp="1"/>
          </p:cNvSpPr>
          <p:nvPr>
            <p:ph type="ftr" sz="quarter" idx="11"/>
          </p:nvPr>
        </p:nvSpPr>
        <p:spPr/>
        <p:txBody>
          <a:bodyPr/>
          <a:lstStyle>
            <a:lvl1pPr>
              <a:defRPr/>
            </a:lvl1pPr>
          </a:lstStyle>
          <a:p>
            <a:pPr>
              <a:defRPr/>
            </a:pPr>
            <a:endParaRPr lang="zh-CN" altLang="en-US"/>
          </a:p>
        </p:txBody>
      </p:sp>
      <p:sp>
        <p:nvSpPr>
          <p:cNvPr id="9" name="KSO_FN">
            <a:extLst>
              <a:ext uri="{FF2B5EF4-FFF2-40B4-BE49-F238E27FC236}">
                <a16:creationId xmlns:a16="http://schemas.microsoft.com/office/drawing/2014/main" id="{8BC2F197-F25B-4C59-B39C-BC03C70EAEAC}"/>
              </a:ext>
            </a:extLst>
          </p:cNvPr>
          <p:cNvSpPr>
            <a:spLocks noGrp="1"/>
          </p:cNvSpPr>
          <p:nvPr>
            <p:ph type="sldNum" sz="quarter" idx="12"/>
          </p:nvPr>
        </p:nvSpPr>
        <p:spPr/>
        <p:txBody>
          <a:bodyPr/>
          <a:lstStyle>
            <a:lvl1pPr>
              <a:defRPr/>
            </a:lvl1pPr>
          </a:lstStyle>
          <a:p>
            <a:pPr>
              <a:defRPr/>
            </a:pPr>
            <a:fld id="{5867ED59-12AE-45A4-8F71-CA8B5EF2C477}" type="slidenum">
              <a:rPr lang="zh-CN" altLang="en-US"/>
              <a:pPr>
                <a:defRPr/>
              </a:pPr>
              <a:t>‹#›</a:t>
            </a:fld>
            <a:endParaRPr lang="zh-CN" altLang="en-US"/>
          </a:p>
        </p:txBody>
      </p:sp>
      <p:pic>
        <p:nvPicPr>
          <p:cNvPr id="11" name="Picture 5" descr="C:\Users\melyy\Pictures\图片1.png">
            <a:extLst>
              <a:ext uri="{FF2B5EF4-FFF2-40B4-BE49-F238E27FC236}">
                <a16:creationId xmlns:a16="http://schemas.microsoft.com/office/drawing/2014/main" id="{A91705E1-5421-421C-B765-01598B5E56D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9743" y="379650"/>
            <a:ext cx="2052637"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直接连接符 13">
            <a:extLst>
              <a:ext uri="{FF2B5EF4-FFF2-40B4-BE49-F238E27FC236}">
                <a16:creationId xmlns:a16="http://schemas.microsoft.com/office/drawing/2014/main" id="{D086DA4C-34FF-449A-86D7-72A7DA6C0E4A}"/>
              </a:ext>
            </a:extLst>
          </p:cNvPr>
          <p:cNvCxnSpPr>
            <a:cxnSpLocks/>
          </p:cNvCxnSpPr>
          <p:nvPr userDrawn="1"/>
        </p:nvCxnSpPr>
        <p:spPr>
          <a:xfrm>
            <a:off x="4873841" y="1092438"/>
            <a:ext cx="7318159"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5" name="内容占位符 18">
            <a:extLst>
              <a:ext uri="{FF2B5EF4-FFF2-40B4-BE49-F238E27FC236}">
                <a16:creationId xmlns:a16="http://schemas.microsoft.com/office/drawing/2014/main" id="{6AC55159-228C-4313-91E4-289FDE48A0F0}"/>
              </a:ext>
            </a:extLst>
          </p:cNvPr>
          <p:cNvSpPr>
            <a:spLocks noGrp="1"/>
          </p:cNvSpPr>
          <p:nvPr>
            <p:ph sz="quarter" idx="13"/>
          </p:nvPr>
        </p:nvSpPr>
        <p:spPr>
          <a:xfrm>
            <a:off x="5068888" y="541338"/>
            <a:ext cx="6684962" cy="371475"/>
          </a:xfrm>
        </p:spPr>
        <p:txBody>
          <a:bodyPr/>
          <a:lstStyle>
            <a:lvl1pPr marL="0" indent="0">
              <a:buNone/>
              <a:defRPr sz="2800" b="1">
                <a:solidFill>
                  <a:srgbClr val="C94D4D"/>
                </a:solidFill>
                <a:latin typeface="Bell MT" panose="02020503060305020303" pitchFamily="18" charset="0"/>
                <a:ea typeface="华文楷体" panose="02010600040101010101" pitchFamily="2" charset="-122"/>
              </a:defRPr>
            </a:lvl1pPr>
          </a:lstStyle>
          <a:p>
            <a:pPr lvl="0"/>
            <a:r>
              <a:rPr lang="zh-CN" altLang="en-US" dirty="0"/>
              <a:t>单击此处编辑母版文本样式</a:t>
            </a:r>
          </a:p>
        </p:txBody>
      </p:sp>
      <p:sp>
        <p:nvSpPr>
          <p:cNvPr id="3" name="内容占位符 2">
            <a:extLst>
              <a:ext uri="{FF2B5EF4-FFF2-40B4-BE49-F238E27FC236}">
                <a16:creationId xmlns:a16="http://schemas.microsoft.com/office/drawing/2014/main" id="{0299962B-EFDE-4390-A129-AF8C00B111FD}"/>
              </a:ext>
            </a:extLst>
          </p:cNvPr>
          <p:cNvSpPr>
            <a:spLocks noGrp="1"/>
          </p:cNvSpPr>
          <p:nvPr>
            <p:ph sz="quarter" idx="14"/>
          </p:nvPr>
        </p:nvSpPr>
        <p:spPr>
          <a:xfrm>
            <a:off x="838200" y="1555868"/>
            <a:ext cx="10439400" cy="4063233"/>
          </a:xfrm>
        </p:spPr>
        <p:txBody>
          <a:bodyPr/>
          <a:lstStyle>
            <a:lvl1pPr>
              <a:defRPr sz="2800" b="1">
                <a:latin typeface="华文楷体" panose="02010600040101010101" pitchFamily="2" charset="-122"/>
                <a:ea typeface="华文楷体" panose="02010600040101010101" pitchFamily="2" charset="-122"/>
              </a:defRPr>
            </a:lvl1pPr>
            <a:lvl2pPr marL="414338" indent="-342900">
              <a:buSzPct val="50000"/>
              <a:buFont typeface="Wingdings" panose="05000000000000000000" pitchFamily="2" charset="2"/>
              <a:buChar char="l"/>
              <a:defRPr sz="2000">
                <a:solidFill>
                  <a:schemeClr val="tx1">
                    <a:lumMod val="75000"/>
                  </a:schemeClr>
                </a:solidFill>
                <a:latin typeface="华文楷体" panose="02010600040101010101" pitchFamily="2" charset="-122"/>
                <a:ea typeface="华文楷体" panose="02010600040101010101" pitchFamily="2" charset="-122"/>
              </a:defRPr>
            </a:lvl2pPr>
            <a:lvl3pPr>
              <a:defRPr>
                <a:latin typeface="华文楷体" panose="02010600040101010101" pitchFamily="2" charset="-122"/>
                <a:ea typeface="华文楷体" panose="02010600040101010101" pitchFamily="2" charset="-122"/>
              </a:defRPr>
            </a:lvl3pPr>
            <a:lvl4pPr>
              <a:defRPr>
                <a:latin typeface="华文楷体" panose="02010600040101010101" pitchFamily="2" charset="-122"/>
                <a:ea typeface="华文楷体" panose="02010600040101010101" pitchFamily="2" charset="-122"/>
              </a:defRPr>
            </a:lvl4pPr>
            <a:lvl5pPr>
              <a:defRPr>
                <a:latin typeface="华文楷体" panose="02010600040101010101" pitchFamily="2" charset="-122"/>
                <a:ea typeface="华文楷体" panose="02010600040101010101" pitchFamily="2"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grpSp>
        <p:nvGrpSpPr>
          <p:cNvPr id="22" name="组合 21">
            <a:extLst>
              <a:ext uri="{FF2B5EF4-FFF2-40B4-BE49-F238E27FC236}">
                <a16:creationId xmlns:a16="http://schemas.microsoft.com/office/drawing/2014/main" id="{5C532D36-4AB0-4A38-90F5-830B7824653B}"/>
              </a:ext>
            </a:extLst>
          </p:cNvPr>
          <p:cNvGrpSpPr>
            <a:grpSpLocks noChangeAspect="1"/>
          </p:cNvGrpSpPr>
          <p:nvPr userDrawn="1"/>
        </p:nvGrpSpPr>
        <p:grpSpPr bwMode="auto">
          <a:xfrm>
            <a:off x="11353800" y="4611802"/>
            <a:ext cx="622300" cy="1500188"/>
            <a:chOff x="0" y="0"/>
            <a:chExt cx="622924" cy="1499172"/>
          </a:xfrm>
        </p:grpSpPr>
        <p:pic>
          <p:nvPicPr>
            <p:cNvPr id="23" name="Picture 6" descr="C:\Users\melyy\Desktop\qiusuo.png">
              <a:extLst>
                <a:ext uri="{FF2B5EF4-FFF2-40B4-BE49-F238E27FC236}">
                  <a16:creationId xmlns:a16="http://schemas.microsoft.com/office/drawing/2014/main" id="{7A0B7D62-51A3-48C6-89A6-09AD2257AB9B}"/>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r="50000"/>
            <a:stretch>
              <a:fillRect/>
            </a:stretch>
          </p:blipFill>
          <p:spPr bwMode="auto">
            <a:xfrm>
              <a:off x="0" y="0"/>
              <a:ext cx="559017" cy="703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 descr="C:\Users\melyy\Desktop\qiusuo.png">
              <a:extLst>
                <a:ext uri="{FF2B5EF4-FFF2-40B4-BE49-F238E27FC236}">
                  <a16:creationId xmlns:a16="http://schemas.microsoft.com/office/drawing/2014/main" id="{7438C76A-D159-4667-91ED-B8BC1D1AAC0B}"/>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l="56125"/>
            <a:stretch>
              <a:fillRect/>
            </a:stretch>
          </p:blipFill>
          <p:spPr bwMode="auto">
            <a:xfrm>
              <a:off x="107970" y="761084"/>
              <a:ext cx="514954" cy="73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341098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节标题">
    <p:spTree>
      <p:nvGrpSpPr>
        <p:cNvPr id="1" name=""/>
        <p:cNvGrpSpPr/>
        <p:nvPr/>
      </p:nvGrpSpPr>
      <p:grpSpPr>
        <a:xfrm>
          <a:off x="0" y="0"/>
          <a:ext cx="0" cy="0"/>
          <a:chOff x="0" y="0"/>
          <a:chExt cx="0" cy="0"/>
        </a:xfrm>
      </p:grpSpPr>
      <p:sp>
        <p:nvSpPr>
          <p:cNvPr id="7" name="KSO_FD">
            <a:extLst>
              <a:ext uri="{FF2B5EF4-FFF2-40B4-BE49-F238E27FC236}">
                <a16:creationId xmlns:a16="http://schemas.microsoft.com/office/drawing/2014/main" id="{43121A93-6652-40B0-8749-AFE9ED065F87}"/>
              </a:ext>
            </a:extLst>
          </p:cNvPr>
          <p:cNvSpPr>
            <a:spLocks noGrp="1"/>
          </p:cNvSpPr>
          <p:nvPr>
            <p:ph type="dt" sz="half" idx="10"/>
          </p:nvPr>
        </p:nvSpPr>
        <p:spPr/>
        <p:txBody>
          <a:bodyPr/>
          <a:lstStyle>
            <a:lvl1pPr>
              <a:defRPr/>
            </a:lvl1pPr>
          </a:lstStyle>
          <a:p>
            <a:pPr>
              <a:defRPr/>
            </a:pPr>
            <a:fld id="{CDBD645E-DBEF-4590-A077-ED9C86477B02}" type="datetime1">
              <a:rPr lang="zh-CN" altLang="en-US" smtClean="0"/>
              <a:t>2020/11/27</a:t>
            </a:fld>
            <a:endParaRPr lang="zh-CN" altLang="en-US"/>
          </a:p>
        </p:txBody>
      </p:sp>
      <p:sp>
        <p:nvSpPr>
          <p:cNvPr id="8" name="KSO_FT">
            <a:extLst>
              <a:ext uri="{FF2B5EF4-FFF2-40B4-BE49-F238E27FC236}">
                <a16:creationId xmlns:a16="http://schemas.microsoft.com/office/drawing/2014/main" id="{459ACFCB-8836-47C1-8D7F-D69879D6388B}"/>
              </a:ext>
            </a:extLst>
          </p:cNvPr>
          <p:cNvSpPr>
            <a:spLocks noGrp="1"/>
          </p:cNvSpPr>
          <p:nvPr>
            <p:ph type="ftr" sz="quarter" idx="11"/>
          </p:nvPr>
        </p:nvSpPr>
        <p:spPr/>
        <p:txBody>
          <a:bodyPr/>
          <a:lstStyle>
            <a:lvl1pPr>
              <a:defRPr/>
            </a:lvl1pPr>
          </a:lstStyle>
          <a:p>
            <a:pPr>
              <a:defRPr/>
            </a:pPr>
            <a:endParaRPr lang="zh-CN" altLang="en-US"/>
          </a:p>
        </p:txBody>
      </p:sp>
      <p:sp>
        <p:nvSpPr>
          <p:cNvPr id="9" name="KSO_FN">
            <a:extLst>
              <a:ext uri="{FF2B5EF4-FFF2-40B4-BE49-F238E27FC236}">
                <a16:creationId xmlns:a16="http://schemas.microsoft.com/office/drawing/2014/main" id="{8BC2F197-F25B-4C59-B39C-BC03C70EAEAC}"/>
              </a:ext>
            </a:extLst>
          </p:cNvPr>
          <p:cNvSpPr>
            <a:spLocks noGrp="1"/>
          </p:cNvSpPr>
          <p:nvPr>
            <p:ph type="sldNum" sz="quarter" idx="12"/>
          </p:nvPr>
        </p:nvSpPr>
        <p:spPr/>
        <p:txBody>
          <a:bodyPr/>
          <a:lstStyle>
            <a:lvl1pPr>
              <a:defRPr/>
            </a:lvl1pPr>
          </a:lstStyle>
          <a:p>
            <a:pPr>
              <a:defRPr/>
            </a:pPr>
            <a:fld id="{5867ED59-12AE-45A4-8F71-CA8B5EF2C477}" type="slidenum">
              <a:rPr lang="zh-CN" altLang="en-US"/>
              <a:pPr>
                <a:defRPr/>
              </a:pPr>
              <a:t>‹#›</a:t>
            </a:fld>
            <a:endParaRPr lang="zh-CN" altLang="en-US"/>
          </a:p>
        </p:txBody>
      </p:sp>
      <p:pic>
        <p:nvPicPr>
          <p:cNvPr id="11" name="Picture 5" descr="C:\Users\melyy\Pictures\图片1.png">
            <a:extLst>
              <a:ext uri="{FF2B5EF4-FFF2-40B4-BE49-F238E27FC236}">
                <a16:creationId xmlns:a16="http://schemas.microsoft.com/office/drawing/2014/main" id="{266B04BC-EE47-4580-85AF-0387E5C5FE1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9743" y="379650"/>
            <a:ext cx="2052637"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组合 11">
            <a:extLst>
              <a:ext uri="{FF2B5EF4-FFF2-40B4-BE49-F238E27FC236}">
                <a16:creationId xmlns:a16="http://schemas.microsoft.com/office/drawing/2014/main" id="{6D562B67-BF88-48A2-AF74-DD688826FD23}"/>
              </a:ext>
            </a:extLst>
          </p:cNvPr>
          <p:cNvGrpSpPr>
            <a:grpSpLocks noChangeAspect="1"/>
          </p:cNvGrpSpPr>
          <p:nvPr userDrawn="1"/>
        </p:nvGrpSpPr>
        <p:grpSpPr bwMode="auto">
          <a:xfrm>
            <a:off x="11353800" y="4611802"/>
            <a:ext cx="622300" cy="1500188"/>
            <a:chOff x="0" y="0"/>
            <a:chExt cx="622924" cy="1499172"/>
          </a:xfrm>
        </p:grpSpPr>
        <p:pic>
          <p:nvPicPr>
            <p:cNvPr id="13" name="Picture 6" descr="C:\Users\melyy\Desktop\qiusuo.png">
              <a:extLst>
                <a:ext uri="{FF2B5EF4-FFF2-40B4-BE49-F238E27FC236}">
                  <a16:creationId xmlns:a16="http://schemas.microsoft.com/office/drawing/2014/main" id="{9579ABF2-428A-4E4E-B1C9-5DD5B252D7F5}"/>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r="50000"/>
            <a:stretch>
              <a:fillRect/>
            </a:stretch>
          </p:blipFill>
          <p:spPr bwMode="auto">
            <a:xfrm>
              <a:off x="0" y="0"/>
              <a:ext cx="559017" cy="703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descr="C:\Users\melyy\Desktop\qiusuo.png">
              <a:extLst>
                <a:ext uri="{FF2B5EF4-FFF2-40B4-BE49-F238E27FC236}">
                  <a16:creationId xmlns:a16="http://schemas.microsoft.com/office/drawing/2014/main" id="{7D7331F4-9CCF-42E4-A346-5DE8EF1493A6}"/>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l="56125"/>
            <a:stretch>
              <a:fillRect/>
            </a:stretch>
          </p:blipFill>
          <p:spPr bwMode="auto">
            <a:xfrm>
              <a:off x="107970" y="761084"/>
              <a:ext cx="514954" cy="73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7" name="直接连接符 16">
            <a:extLst>
              <a:ext uri="{FF2B5EF4-FFF2-40B4-BE49-F238E27FC236}">
                <a16:creationId xmlns:a16="http://schemas.microsoft.com/office/drawing/2014/main" id="{81ABFB5C-0DFB-451E-B93F-020E6BB3391F}"/>
              </a:ext>
            </a:extLst>
          </p:cNvPr>
          <p:cNvCxnSpPr>
            <a:cxnSpLocks/>
          </p:cNvCxnSpPr>
          <p:nvPr userDrawn="1"/>
        </p:nvCxnSpPr>
        <p:spPr>
          <a:xfrm>
            <a:off x="4873841" y="1092438"/>
            <a:ext cx="7318159"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9" name="内容占位符 18">
            <a:extLst>
              <a:ext uri="{FF2B5EF4-FFF2-40B4-BE49-F238E27FC236}">
                <a16:creationId xmlns:a16="http://schemas.microsoft.com/office/drawing/2014/main" id="{CAB87D1D-F390-4418-9C68-92EAEE467BAB}"/>
              </a:ext>
            </a:extLst>
          </p:cNvPr>
          <p:cNvSpPr>
            <a:spLocks noGrp="1"/>
          </p:cNvSpPr>
          <p:nvPr>
            <p:ph sz="quarter" idx="13"/>
          </p:nvPr>
        </p:nvSpPr>
        <p:spPr>
          <a:xfrm>
            <a:off x="5068888" y="541338"/>
            <a:ext cx="6684962" cy="371475"/>
          </a:xfrm>
        </p:spPr>
        <p:txBody>
          <a:bodyPr/>
          <a:lstStyle>
            <a:lvl1pPr marL="0" indent="0">
              <a:buNone/>
              <a:defRPr sz="2800" b="1">
                <a:solidFill>
                  <a:srgbClr val="C94D4D"/>
                </a:solidFill>
                <a:latin typeface="Bell MT" panose="02020503060305020303" pitchFamily="18" charset="0"/>
                <a:ea typeface="华文楷体" panose="02010600040101010101" pitchFamily="2" charset="-122"/>
              </a:defRPr>
            </a:lvl1pPr>
          </a:lstStyle>
          <a:p>
            <a:pPr lvl="0"/>
            <a:r>
              <a:rPr lang="zh-CN" altLang="en-US" dirty="0"/>
              <a:t>单击此处编辑母版文本样式</a:t>
            </a:r>
          </a:p>
        </p:txBody>
      </p:sp>
      <p:sp>
        <p:nvSpPr>
          <p:cNvPr id="21" name="内容占位符 20">
            <a:extLst>
              <a:ext uri="{FF2B5EF4-FFF2-40B4-BE49-F238E27FC236}">
                <a16:creationId xmlns:a16="http://schemas.microsoft.com/office/drawing/2014/main" id="{9917D165-93F0-41E5-94E4-505DE3CD9D7B}"/>
              </a:ext>
            </a:extLst>
          </p:cNvPr>
          <p:cNvSpPr>
            <a:spLocks noGrp="1"/>
          </p:cNvSpPr>
          <p:nvPr>
            <p:ph sz="quarter" idx="14"/>
          </p:nvPr>
        </p:nvSpPr>
        <p:spPr>
          <a:xfrm>
            <a:off x="838200" y="1375300"/>
            <a:ext cx="5040000" cy="4896000"/>
          </a:xfrm>
        </p:spPr>
        <p:txBody>
          <a:bodyPr/>
          <a:lstStyle>
            <a:lvl1pPr>
              <a:defRPr sz="2800" b="1">
                <a:latin typeface="华文楷体" panose="02010600040101010101" pitchFamily="2" charset="-122"/>
                <a:ea typeface="华文楷体" panose="02010600040101010101" pitchFamily="2" charset="-122"/>
              </a:defRPr>
            </a:lvl1pPr>
            <a:lvl2pPr marL="528638" indent="-457200">
              <a:buFont typeface="Arial" panose="020B0604020202020204" pitchFamily="34" charset="0"/>
              <a:buChar char="•"/>
              <a:defRPr sz="2000">
                <a:solidFill>
                  <a:schemeClr val="tx1">
                    <a:lumMod val="75000"/>
                  </a:schemeClr>
                </a:solidFill>
                <a:latin typeface="华文楷体" panose="02010600040101010101" pitchFamily="2" charset="-122"/>
                <a:ea typeface="华文楷体" panose="02010600040101010101" pitchFamily="2" charset="-122"/>
              </a:defRPr>
            </a:lvl2pPr>
            <a:lvl3pPr>
              <a:defRPr>
                <a:latin typeface="华文楷体" panose="02010600040101010101" pitchFamily="2" charset="-122"/>
                <a:ea typeface="华文楷体" panose="02010600040101010101" pitchFamily="2" charset="-122"/>
              </a:defRPr>
            </a:lvl3pPr>
            <a:lvl4pPr>
              <a:defRPr>
                <a:latin typeface="华文楷体" panose="02010600040101010101" pitchFamily="2" charset="-122"/>
                <a:ea typeface="华文楷体" panose="02010600040101010101" pitchFamily="2" charset="-122"/>
              </a:defRPr>
            </a:lvl4pPr>
            <a:lvl5pPr>
              <a:defRPr>
                <a:latin typeface="华文楷体" panose="02010600040101010101" pitchFamily="2" charset="-122"/>
                <a:ea typeface="华文楷体" panose="02010600040101010101" pitchFamily="2"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24" name="内容占位符 20">
            <a:extLst>
              <a:ext uri="{FF2B5EF4-FFF2-40B4-BE49-F238E27FC236}">
                <a16:creationId xmlns:a16="http://schemas.microsoft.com/office/drawing/2014/main" id="{D66F7866-8850-4736-ABE4-F4CA843A72B7}"/>
              </a:ext>
            </a:extLst>
          </p:cNvPr>
          <p:cNvSpPr>
            <a:spLocks noGrp="1"/>
          </p:cNvSpPr>
          <p:nvPr>
            <p:ph sz="quarter" idx="15"/>
          </p:nvPr>
        </p:nvSpPr>
        <p:spPr>
          <a:xfrm>
            <a:off x="6313800" y="1375300"/>
            <a:ext cx="5040000" cy="4896000"/>
          </a:xfrm>
        </p:spPr>
        <p:txBody>
          <a:bodyPr/>
          <a:lstStyle>
            <a:lvl1pPr>
              <a:defRPr sz="2800" b="1">
                <a:latin typeface="华文楷体" panose="02010600040101010101" pitchFamily="2" charset="-122"/>
                <a:ea typeface="华文楷体" panose="02010600040101010101" pitchFamily="2" charset="-122"/>
              </a:defRPr>
            </a:lvl1pPr>
            <a:lvl2pPr marL="528638" indent="-457200">
              <a:buFont typeface="Arial" panose="020B0604020202020204" pitchFamily="34" charset="0"/>
              <a:buChar char="•"/>
              <a:defRPr sz="2000">
                <a:solidFill>
                  <a:schemeClr val="tx1">
                    <a:lumMod val="75000"/>
                  </a:schemeClr>
                </a:solidFill>
                <a:latin typeface="华文楷体" panose="02010600040101010101" pitchFamily="2" charset="-122"/>
                <a:ea typeface="华文楷体" panose="02010600040101010101" pitchFamily="2" charset="-122"/>
              </a:defRPr>
            </a:lvl2pPr>
            <a:lvl3pPr>
              <a:defRPr>
                <a:latin typeface="华文楷体" panose="02010600040101010101" pitchFamily="2" charset="-122"/>
                <a:ea typeface="华文楷体" panose="02010600040101010101" pitchFamily="2" charset="-122"/>
              </a:defRPr>
            </a:lvl3pPr>
            <a:lvl4pPr>
              <a:defRPr>
                <a:latin typeface="华文楷体" panose="02010600040101010101" pitchFamily="2" charset="-122"/>
                <a:ea typeface="华文楷体" panose="02010600040101010101" pitchFamily="2" charset="-122"/>
              </a:defRPr>
            </a:lvl4pPr>
            <a:lvl5pPr>
              <a:defRPr>
                <a:latin typeface="华文楷体" panose="02010600040101010101" pitchFamily="2" charset="-122"/>
                <a:ea typeface="华文楷体" panose="02010600040101010101" pitchFamily="2"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Tree>
    <p:extLst>
      <p:ext uri="{BB962C8B-B14F-4D97-AF65-F5344CB8AC3E}">
        <p14:creationId xmlns:p14="http://schemas.microsoft.com/office/powerpoint/2010/main" val="28395487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节标题">
    <p:spTree>
      <p:nvGrpSpPr>
        <p:cNvPr id="1" name=""/>
        <p:cNvGrpSpPr/>
        <p:nvPr/>
      </p:nvGrpSpPr>
      <p:grpSpPr>
        <a:xfrm>
          <a:off x="0" y="0"/>
          <a:ext cx="0" cy="0"/>
          <a:chOff x="0" y="0"/>
          <a:chExt cx="0" cy="0"/>
        </a:xfrm>
      </p:grpSpPr>
      <p:sp>
        <p:nvSpPr>
          <p:cNvPr id="7" name="KSO_FD">
            <a:extLst>
              <a:ext uri="{FF2B5EF4-FFF2-40B4-BE49-F238E27FC236}">
                <a16:creationId xmlns:a16="http://schemas.microsoft.com/office/drawing/2014/main" id="{43121A93-6652-40B0-8749-AFE9ED065F87}"/>
              </a:ext>
            </a:extLst>
          </p:cNvPr>
          <p:cNvSpPr>
            <a:spLocks noGrp="1"/>
          </p:cNvSpPr>
          <p:nvPr>
            <p:ph type="dt" sz="half" idx="10"/>
          </p:nvPr>
        </p:nvSpPr>
        <p:spPr/>
        <p:txBody>
          <a:bodyPr/>
          <a:lstStyle>
            <a:lvl1pPr>
              <a:defRPr/>
            </a:lvl1pPr>
          </a:lstStyle>
          <a:p>
            <a:pPr>
              <a:defRPr/>
            </a:pPr>
            <a:fld id="{6A73D388-6C23-4A94-A16E-59A011103852}" type="datetime1">
              <a:rPr lang="zh-CN" altLang="en-US" smtClean="0"/>
              <a:t>2020/11/27</a:t>
            </a:fld>
            <a:endParaRPr lang="zh-CN" altLang="en-US"/>
          </a:p>
        </p:txBody>
      </p:sp>
      <p:sp>
        <p:nvSpPr>
          <p:cNvPr id="8" name="KSO_FT">
            <a:extLst>
              <a:ext uri="{FF2B5EF4-FFF2-40B4-BE49-F238E27FC236}">
                <a16:creationId xmlns:a16="http://schemas.microsoft.com/office/drawing/2014/main" id="{459ACFCB-8836-47C1-8D7F-D69879D6388B}"/>
              </a:ext>
            </a:extLst>
          </p:cNvPr>
          <p:cNvSpPr>
            <a:spLocks noGrp="1"/>
          </p:cNvSpPr>
          <p:nvPr>
            <p:ph type="ftr" sz="quarter" idx="11"/>
          </p:nvPr>
        </p:nvSpPr>
        <p:spPr/>
        <p:txBody>
          <a:bodyPr/>
          <a:lstStyle>
            <a:lvl1pPr>
              <a:defRPr/>
            </a:lvl1pPr>
          </a:lstStyle>
          <a:p>
            <a:pPr>
              <a:defRPr/>
            </a:pPr>
            <a:endParaRPr lang="zh-CN" altLang="en-US"/>
          </a:p>
        </p:txBody>
      </p:sp>
      <p:sp>
        <p:nvSpPr>
          <p:cNvPr id="9" name="KSO_FN">
            <a:extLst>
              <a:ext uri="{FF2B5EF4-FFF2-40B4-BE49-F238E27FC236}">
                <a16:creationId xmlns:a16="http://schemas.microsoft.com/office/drawing/2014/main" id="{8BC2F197-F25B-4C59-B39C-BC03C70EAEAC}"/>
              </a:ext>
            </a:extLst>
          </p:cNvPr>
          <p:cNvSpPr>
            <a:spLocks noGrp="1"/>
          </p:cNvSpPr>
          <p:nvPr>
            <p:ph type="sldNum" sz="quarter" idx="12"/>
          </p:nvPr>
        </p:nvSpPr>
        <p:spPr/>
        <p:txBody>
          <a:bodyPr/>
          <a:lstStyle>
            <a:lvl1pPr>
              <a:defRPr/>
            </a:lvl1pPr>
          </a:lstStyle>
          <a:p>
            <a:pPr>
              <a:defRPr/>
            </a:pPr>
            <a:fld id="{5867ED59-12AE-45A4-8F71-CA8B5EF2C477}" type="slidenum">
              <a:rPr lang="zh-CN" altLang="en-US"/>
              <a:pPr>
                <a:defRPr/>
              </a:pPr>
              <a:t>‹#›</a:t>
            </a:fld>
            <a:endParaRPr lang="zh-CN" altLang="en-US"/>
          </a:p>
        </p:txBody>
      </p:sp>
      <p:pic>
        <p:nvPicPr>
          <p:cNvPr id="11" name="Picture 5" descr="C:\Users\melyy\Pictures\图片1.png">
            <a:extLst>
              <a:ext uri="{FF2B5EF4-FFF2-40B4-BE49-F238E27FC236}">
                <a16:creationId xmlns:a16="http://schemas.microsoft.com/office/drawing/2014/main" id="{1A18FEC7-DB4F-435F-9B7B-8013686440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9743" y="379650"/>
            <a:ext cx="2052637"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组合 11">
            <a:extLst>
              <a:ext uri="{FF2B5EF4-FFF2-40B4-BE49-F238E27FC236}">
                <a16:creationId xmlns:a16="http://schemas.microsoft.com/office/drawing/2014/main" id="{EDEE6E10-CBAF-4324-BA3C-88B06CCFE294}"/>
              </a:ext>
            </a:extLst>
          </p:cNvPr>
          <p:cNvGrpSpPr>
            <a:grpSpLocks noChangeAspect="1"/>
          </p:cNvGrpSpPr>
          <p:nvPr userDrawn="1"/>
        </p:nvGrpSpPr>
        <p:grpSpPr bwMode="auto">
          <a:xfrm>
            <a:off x="11353800" y="4611802"/>
            <a:ext cx="622300" cy="1500188"/>
            <a:chOff x="0" y="0"/>
            <a:chExt cx="622924" cy="1499172"/>
          </a:xfrm>
        </p:grpSpPr>
        <p:pic>
          <p:nvPicPr>
            <p:cNvPr id="13" name="Picture 6" descr="C:\Users\melyy\Desktop\qiusuo.png">
              <a:extLst>
                <a:ext uri="{FF2B5EF4-FFF2-40B4-BE49-F238E27FC236}">
                  <a16:creationId xmlns:a16="http://schemas.microsoft.com/office/drawing/2014/main" id="{7DB05F54-367B-4B09-A332-3A42FE0F34D3}"/>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r="50000"/>
            <a:stretch>
              <a:fillRect/>
            </a:stretch>
          </p:blipFill>
          <p:spPr bwMode="auto">
            <a:xfrm>
              <a:off x="0" y="0"/>
              <a:ext cx="559017" cy="703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descr="C:\Users\melyy\Desktop\qiusuo.png">
              <a:extLst>
                <a:ext uri="{FF2B5EF4-FFF2-40B4-BE49-F238E27FC236}">
                  <a16:creationId xmlns:a16="http://schemas.microsoft.com/office/drawing/2014/main" id="{E5159E44-AEC1-4556-BA64-F0AA6D6958BF}"/>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l="56125"/>
            <a:stretch>
              <a:fillRect/>
            </a:stretch>
          </p:blipFill>
          <p:spPr bwMode="auto">
            <a:xfrm>
              <a:off x="107970" y="761084"/>
              <a:ext cx="514954" cy="73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5" name="直接连接符 14">
            <a:extLst>
              <a:ext uri="{FF2B5EF4-FFF2-40B4-BE49-F238E27FC236}">
                <a16:creationId xmlns:a16="http://schemas.microsoft.com/office/drawing/2014/main" id="{22A31232-DBC9-4EE7-AF8F-5FB18D9272D0}"/>
              </a:ext>
            </a:extLst>
          </p:cNvPr>
          <p:cNvCxnSpPr>
            <a:cxnSpLocks/>
          </p:cNvCxnSpPr>
          <p:nvPr userDrawn="1"/>
        </p:nvCxnSpPr>
        <p:spPr>
          <a:xfrm>
            <a:off x="4873841" y="1092438"/>
            <a:ext cx="7318159"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 name="内容占位符 18">
            <a:extLst>
              <a:ext uri="{FF2B5EF4-FFF2-40B4-BE49-F238E27FC236}">
                <a16:creationId xmlns:a16="http://schemas.microsoft.com/office/drawing/2014/main" id="{97C2186F-F4EF-4C34-8E6D-37A7E703BC53}"/>
              </a:ext>
            </a:extLst>
          </p:cNvPr>
          <p:cNvSpPr>
            <a:spLocks noGrp="1"/>
          </p:cNvSpPr>
          <p:nvPr>
            <p:ph sz="quarter" idx="13"/>
          </p:nvPr>
        </p:nvSpPr>
        <p:spPr>
          <a:xfrm>
            <a:off x="5068888" y="541338"/>
            <a:ext cx="6684962" cy="371475"/>
          </a:xfrm>
        </p:spPr>
        <p:txBody>
          <a:bodyPr/>
          <a:lstStyle>
            <a:lvl1pPr marL="0" indent="0">
              <a:buNone/>
              <a:defRPr sz="2800" b="1">
                <a:solidFill>
                  <a:srgbClr val="C94D4D"/>
                </a:solidFill>
                <a:latin typeface="Bell MT" panose="02020503060305020303" pitchFamily="18" charset="0"/>
                <a:ea typeface="华文楷体" panose="02010600040101010101" pitchFamily="2" charset="-122"/>
              </a:defRPr>
            </a:lvl1pPr>
          </a:lstStyle>
          <a:p>
            <a:pPr lvl="0"/>
            <a:r>
              <a:rPr lang="zh-CN" altLang="en-US" dirty="0"/>
              <a:t>单击此处编辑母版文本样式</a:t>
            </a:r>
          </a:p>
        </p:txBody>
      </p:sp>
      <p:sp>
        <p:nvSpPr>
          <p:cNvPr id="3" name="内容占位符 2">
            <a:extLst>
              <a:ext uri="{FF2B5EF4-FFF2-40B4-BE49-F238E27FC236}">
                <a16:creationId xmlns:a16="http://schemas.microsoft.com/office/drawing/2014/main" id="{999391B2-82FC-46CB-9DAC-0C4B89747795}"/>
              </a:ext>
            </a:extLst>
          </p:cNvPr>
          <p:cNvSpPr>
            <a:spLocks noGrp="1"/>
          </p:cNvSpPr>
          <p:nvPr>
            <p:ph sz="quarter" idx="14"/>
          </p:nvPr>
        </p:nvSpPr>
        <p:spPr>
          <a:xfrm>
            <a:off x="1270000" y="1624013"/>
            <a:ext cx="10350500" cy="622300"/>
          </a:xfrm>
        </p:spPr>
        <p:txBody>
          <a:bodyPr/>
          <a:lstStyle>
            <a:lvl1pPr>
              <a:defRPr sz="2800" b="1">
                <a:latin typeface="华文楷体" panose="02010600040101010101" pitchFamily="2" charset="-122"/>
                <a:ea typeface="华文楷体" panose="02010600040101010101" pitchFamily="2" charset="-122"/>
              </a:defRPr>
            </a:lvl1pPr>
          </a:lstStyle>
          <a:p>
            <a:pPr lvl="0"/>
            <a:r>
              <a:rPr lang="zh-CN" altLang="en-US" dirty="0"/>
              <a:t>单击此处编辑母版文本样式</a:t>
            </a:r>
          </a:p>
        </p:txBody>
      </p:sp>
      <p:sp>
        <p:nvSpPr>
          <p:cNvPr id="18" name="内容占位符 17">
            <a:extLst>
              <a:ext uri="{FF2B5EF4-FFF2-40B4-BE49-F238E27FC236}">
                <a16:creationId xmlns:a16="http://schemas.microsoft.com/office/drawing/2014/main" id="{8D1A6AA2-FEB5-4FA5-A3A0-57D5C468FBF2}"/>
              </a:ext>
            </a:extLst>
          </p:cNvPr>
          <p:cNvSpPr>
            <a:spLocks noGrp="1"/>
          </p:cNvSpPr>
          <p:nvPr>
            <p:ph sz="quarter" idx="15"/>
          </p:nvPr>
        </p:nvSpPr>
        <p:spPr>
          <a:xfrm>
            <a:off x="1571814" y="2364419"/>
            <a:ext cx="4320000" cy="3600000"/>
          </a:xfrm>
        </p:spPr>
        <p:txBody>
          <a:bodyPr/>
          <a:lstStyle>
            <a:lvl1pPr>
              <a:defRPr b="1">
                <a:latin typeface="华文楷体" panose="02010600040101010101" pitchFamily="2" charset="-122"/>
                <a:ea typeface="华文楷体" panose="02010600040101010101" pitchFamily="2" charset="-122"/>
              </a:defRPr>
            </a:lvl1pPr>
            <a:lvl2pPr marL="414338" indent="-342900">
              <a:buFont typeface="Arial" panose="020B0604020202020204" pitchFamily="34" charset="0"/>
              <a:buChar char="•"/>
              <a:defRPr sz="2000">
                <a:solidFill>
                  <a:schemeClr val="tx1">
                    <a:lumMod val="75000"/>
                  </a:schemeClr>
                </a:solidFill>
                <a:latin typeface="华文楷体" panose="02010600040101010101" pitchFamily="2" charset="-122"/>
                <a:ea typeface="华文楷体" panose="02010600040101010101" pitchFamily="2" charset="-122"/>
              </a:defRPr>
            </a:lvl2pPr>
            <a:lvl3pPr marL="1257300" indent="-342900">
              <a:buFont typeface="Arial" panose="020B0604020202020204" pitchFamily="34" charset="0"/>
              <a:buChar char="•"/>
              <a:defRPr sz="2000">
                <a:solidFill>
                  <a:schemeClr val="tx1">
                    <a:lumMod val="75000"/>
                  </a:schemeClr>
                </a:solidFill>
                <a:latin typeface="华文楷体" panose="02010600040101010101" pitchFamily="2" charset="-122"/>
                <a:ea typeface="华文楷体" panose="02010600040101010101" pitchFamily="2" charset="-122"/>
              </a:defRPr>
            </a:lvl3pPr>
            <a:lvl4pPr marL="1714500" indent="-342900">
              <a:buFont typeface="Arial" panose="020B0604020202020204" pitchFamily="34" charset="0"/>
              <a:buChar char="•"/>
              <a:defRPr sz="2000">
                <a:solidFill>
                  <a:schemeClr val="tx1">
                    <a:lumMod val="75000"/>
                  </a:schemeClr>
                </a:solidFill>
                <a:latin typeface="华文楷体" panose="02010600040101010101" pitchFamily="2" charset="-122"/>
                <a:ea typeface="华文楷体" panose="02010600040101010101" pitchFamily="2" charset="-122"/>
              </a:defRPr>
            </a:lvl4pPr>
            <a:lvl5pPr marL="2171700" indent="-342900">
              <a:buFont typeface="Arial" panose="020B0604020202020204" pitchFamily="34" charset="0"/>
              <a:buChar char="•"/>
              <a:defRPr sz="2000">
                <a:solidFill>
                  <a:schemeClr val="tx1">
                    <a:lumMod val="75000"/>
                  </a:schemeClr>
                </a:solidFill>
                <a:latin typeface="华文楷体" panose="02010600040101010101" pitchFamily="2" charset="-122"/>
                <a:ea typeface="华文楷体" panose="02010600040101010101" pitchFamily="2"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21" name="内容占位符 17">
            <a:extLst>
              <a:ext uri="{FF2B5EF4-FFF2-40B4-BE49-F238E27FC236}">
                <a16:creationId xmlns:a16="http://schemas.microsoft.com/office/drawing/2014/main" id="{9A57FF5E-10A0-40DA-9AFB-7EC4082370FE}"/>
              </a:ext>
            </a:extLst>
          </p:cNvPr>
          <p:cNvSpPr>
            <a:spLocks noGrp="1"/>
          </p:cNvSpPr>
          <p:nvPr>
            <p:ph sz="quarter" idx="16"/>
          </p:nvPr>
        </p:nvSpPr>
        <p:spPr>
          <a:xfrm>
            <a:off x="6801501" y="2364419"/>
            <a:ext cx="4320000" cy="3600000"/>
          </a:xfrm>
        </p:spPr>
        <p:txBody>
          <a:bodyPr/>
          <a:lstStyle>
            <a:lvl1pPr>
              <a:defRPr b="1">
                <a:latin typeface="华文楷体" panose="02010600040101010101" pitchFamily="2" charset="-122"/>
                <a:ea typeface="华文楷体" panose="02010600040101010101" pitchFamily="2" charset="-122"/>
              </a:defRPr>
            </a:lvl1pPr>
            <a:lvl2pPr marL="414338" indent="-342900">
              <a:buFont typeface="Arial" panose="020B0604020202020204" pitchFamily="34" charset="0"/>
              <a:buChar char="•"/>
              <a:defRPr sz="2000">
                <a:solidFill>
                  <a:schemeClr val="tx1">
                    <a:lumMod val="75000"/>
                  </a:schemeClr>
                </a:solidFill>
                <a:latin typeface="华文楷体" panose="02010600040101010101" pitchFamily="2" charset="-122"/>
                <a:ea typeface="华文楷体" panose="02010600040101010101" pitchFamily="2" charset="-122"/>
              </a:defRPr>
            </a:lvl2pPr>
            <a:lvl3pPr marL="1257300" indent="-342900">
              <a:buFont typeface="Arial" panose="020B0604020202020204" pitchFamily="34" charset="0"/>
              <a:buChar char="•"/>
              <a:defRPr sz="2000">
                <a:solidFill>
                  <a:schemeClr val="tx1">
                    <a:lumMod val="75000"/>
                  </a:schemeClr>
                </a:solidFill>
                <a:latin typeface="华文楷体" panose="02010600040101010101" pitchFamily="2" charset="-122"/>
                <a:ea typeface="华文楷体" panose="02010600040101010101" pitchFamily="2" charset="-122"/>
              </a:defRPr>
            </a:lvl3pPr>
            <a:lvl4pPr marL="1714500" indent="-342900">
              <a:buFont typeface="Arial" panose="020B0604020202020204" pitchFamily="34" charset="0"/>
              <a:buChar char="•"/>
              <a:defRPr sz="2000">
                <a:solidFill>
                  <a:schemeClr val="tx1">
                    <a:lumMod val="75000"/>
                  </a:schemeClr>
                </a:solidFill>
                <a:latin typeface="华文楷体" panose="02010600040101010101" pitchFamily="2" charset="-122"/>
                <a:ea typeface="华文楷体" panose="02010600040101010101" pitchFamily="2" charset="-122"/>
              </a:defRPr>
            </a:lvl4pPr>
            <a:lvl5pPr marL="2171700" indent="-342900">
              <a:buFont typeface="Arial" panose="020B0604020202020204" pitchFamily="34" charset="0"/>
              <a:buChar char="•"/>
              <a:defRPr sz="2000">
                <a:solidFill>
                  <a:schemeClr val="tx1">
                    <a:lumMod val="75000"/>
                  </a:schemeClr>
                </a:solidFill>
                <a:latin typeface="华文楷体" panose="02010600040101010101" pitchFamily="2" charset="-122"/>
                <a:ea typeface="华文楷体" panose="02010600040101010101" pitchFamily="2"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Tree>
    <p:extLst>
      <p:ext uri="{BB962C8B-B14F-4D97-AF65-F5344CB8AC3E}">
        <p14:creationId xmlns:p14="http://schemas.microsoft.com/office/powerpoint/2010/main" val="17084148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1273841" y="774696"/>
            <a:ext cx="3960000" cy="1440000"/>
          </a:xfrm>
        </p:spPr>
        <p:txBody>
          <a:bodyPr/>
          <a:lstStyle>
            <a:lvl1pPr>
              <a:defRPr sz="3200" b="0">
                <a:latin typeface="华文楷体" panose="02010600040101010101" pitchFamily="2" charset="-122"/>
                <a:ea typeface="华文楷体" panose="02010600040101010101" pitchFamily="2" charset="-122"/>
              </a:defRPr>
            </a:lvl1pPr>
          </a:lstStyle>
          <a:p>
            <a:r>
              <a:rPr lang="zh-CN" altLang="en-US" dirty="0"/>
              <a:t>单击此处编辑母版标题样式</a:t>
            </a:r>
            <a:endParaRPr lang="en-US" dirty="0"/>
          </a:p>
        </p:txBody>
      </p:sp>
      <p:sp>
        <p:nvSpPr>
          <p:cNvPr id="4" name="KSO_BC2"/>
          <p:cNvSpPr>
            <a:spLocks noGrp="1"/>
          </p:cNvSpPr>
          <p:nvPr>
            <p:ph type="body" sz="half" idx="2"/>
          </p:nvPr>
        </p:nvSpPr>
        <p:spPr>
          <a:xfrm>
            <a:off x="1273841" y="2234672"/>
            <a:ext cx="3960000" cy="3600000"/>
          </a:xfrm>
        </p:spPr>
        <p:txBody>
          <a:bodyPr/>
          <a:lstStyle>
            <a:lvl1pPr marL="0" indent="0">
              <a:buNone/>
              <a:defRPr sz="2000">
                <a:latin typeface="华文楷体" panose="02010600040101010101" pitchFamily="2" charset="-122"/>
                <a:ea typeface="华文楷体" panose="02010600040101010101" pitchFamily="2"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KSO_FD">
            <a:extLst>
              <a:ext uri="{FF2B5EF4-FFF2-40B4-BE49-F238E27FC236}">
                <a16:creationId xmlns:a16="http://schemas.microsoft.com/office/drawing/2014/main" id="{B5AFBE55-132C-47CB-9F22-227571C2CF3C}"/>
              </a:ext>
            </a:extLst>
          </p:cNvPr>
          <p:cNvSpPr>
            <a:spLocks noGrp="1"/>
          </p:cNvSpPr>
          <p:nvPr>
            <p:ph type="dt" sz="half" idx="10"/>
          </p:nvPr>
        </p:nvSpPr>
        <p:spPr/>
        <p:txBody>
          <a:bodyPr/>
          <a:lstStyle>
            <a:lvl1pPr>
              <a:defRPr/>
            </a:lvl1pPr>
          </a:lstStyle>
          <a:p>
            <a:pPr>
              <a:defRPr/>
            </a:pPr>
            <a:fld id="{67A734FE-F5B6-4C4B-9A37-47E2D40D795F}" type="datetime1">
              <a:rPr lang="zh-CN" altLang="en-US" smtClean="0"/>
              <a:t>2020/11/27</a:t>
            </a:fld>
            <a:endParaRPr lang="zh-CN" altLang="en-US"/>
          </a:p>
        </p:txBody>
      </p:sp>
      <p:sp>
        <p:nvSpPr>
          <p:cNvPr id="6" name="KSO_FT">
            <a:extLst>
              <a:ext uri="{FF2B5EF4-FFF2-40B4-BE49-F238E27FC236}">
                <a16:creationId xmlns:a16="http://schemas.microsoft.com/office/drawing/2014/main" id="{7C0BA0CD-35D6-4AC8-B619-1532424CFE7C}"/>
              </a:ext>
            </a:extLst>
          </p:cNvPr>
          <p:cNvSpPr>
            <a:spLocks noGrp="1"/>
          </p:cNvSpPr>
          <p:nvPr>
            <p:ph type="ftr" sz="quarter" idx="11"/>
          </p:nvPr>
        </p:nvSpPr>
        <p:spPr/>
        <p:txBody>
          <a:bodyPr/>
          <a:lstStyle>
            <a:lvl1pPr>
              <a:defRPr/>
            </a:lvl1pPr>
          </a:lstStyle>
          <a:p>
            <a:pPr>
              <a:defRPr/>
            </a:pPr>
            <a:endParaRPr lang="zh-CN" altLang="en-US"/>
          </a:p>
        </p:txBody>
      </p:sp>
      <p:sp>
        <p:nvSpPr>
          <p:cNvPr id="7" name="KSO_FN">
            <a:extLst>
              <a:ext uri="{FF2B5EF4-FFF2-40B4-BE49-F238E27FC236}">
                <a16:creationId xmlns:a16="http://schemas.microsoft.com/office/drawing/2014/main" id="{BFA43AE0-B2B6-4A67-9DFE-326BD043D6CB}"/>
              </a:ext>
            </a:extLst>
          </p:cNvPr>
          <p:cNvSpPr>
            <a:spLocks noGrp="1"/>
          </p:cNvSpPr>
          <p:nvPr>
            <p:ph type="sldNum" sz="quarter" idx="12"/>
          </p:nvPr>
        </p:nvSpPr>
        <p:spPr/>
        <p:txBody>
          <a:bodyPr/>
          <a:lstStyle>
            <a:lvl1pPr>
              <a:defRPr/>
            </a:lvl1pPr>
          </a:lstStyle>
          <a:p>
            <a:pPr>
              <a:defRPr/>
            </a:pPr>
            <a:fld id="{ABD20C9B-2161-402C-A317-E2016728BE5A}" type="slidenum">
              <a:rPr lang="zh-CN" altLang="en-US"/>
              <a:pPr>
                <a:defRPr/>
              </a:pPr>
              <a:t>‹#›</a:t>
            </a:fld>
            <a:endParaRPr lang="zh-CN" altLang="en-US"/>
          </a:p>
        </p:txBody>
      </p:sp>
      <p:pic>
        <p:nvPicPr>
          <p:cNvPr id="8" name="Picture 5" descr="C:\Users\melyy\Pictures\图片1.png">
            <a:extLst>
              <a:ext uri="{FF2B5EF4-FFF2-40B4-BE49-F238E27FC236}">
                <a16:creationId xmlns:a16="http://schemas.microsoft.com/office/drawing/2014/main" id="{1072B428-AA7D-49F9-8CE1-0879795AB6E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9743" y="379650"/>
            <a:ext cx="2052637"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组合 8">
            <a:extLst>
              <a:ext uri="{FF2B5EF4-FFF2-40B4-BE49-F238E27FC236}">
                <a16:creationId xmlns:a16="http://schemas.microsoft.com/office/drawing/2014/main" id="{240F8005-0CDF-4327-AACA-464D5C80F5CF}"/>
              </a:ext>
            </a:extLst>
          </p:cNvPr>
          <p:cNvGrpSpPr>
            <a:grpSpLocks noChangeAspect="1"/>
          </p:cNvGrpSpPr>
          <p:nvPr userDrawn="1"/>
        </p:nvGrpSpPr>
        <p:grpSpPr bwMode="auto">
          <a:xfrm>
            <a:off x="11353800" y="4611802"/>
            <a:ext cx="622300" cy="1500188"/>
            <a:chOff x="0" y="0"/>
            <a:chExt cx="622924" cy="1499172"/>
          </a:xfrm>
        </p:grpSpPr>
        <p:pic>
          <p:nvPicPr>
            <p:cNvPr id="10" name="Picture 6" descr="C:\Users\melyy\Desktop\qiusuo.png">
              <a:extLst>
                <a:ext uri="{FF2B5EF4-FFF2-40B4-BE49-F238E27FC236}">
                  <a16:creationId xmlns:a16="http://schemas.microsoft.com/office/drawing/2014/main" id="{29AA2C3C-05F7-455A-9D03-6AF107C08722}"/>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r="50000"/>
            <a:stretch>
              <a:fillRect/>
            </a:stretch>
          </p:blipFill>
          <p:spPr bwMode="auto">
            <a:xfrm>
              <a:off x="0" y="0"/>
              <a:ext cx="559017" cy="703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descr="C:\Users\melyy\Desktop\qiusuo.png">
              <a:extLst>
                <a:ext uri="{FF2B5EF4-FFF2-40B4-BE49-F238E27FC236}">
                  <a16:creationId xmlns:a16="http://schemas.microsoft.com/office/drawing/2014/main" id="{F7E790FA-32FD-4CD4-805A-AC8617EFDC94}"/>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l="56125"/>
            <a:stretch>
              <a:fillRect/>
            </a:stretch>
          </p:blipFill>
          <p:spPr bwMode="auto">
            <a:xfrm>
              <a:off x="107970" y="761084"/>
              <a:ext cx="514954" cy="73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2" name="直接连接符 11">
            <a:extLst>
              <a:ext uri="{FF2B5EF4-FFF2-40B4-BE49-F238E27FC236}">
                <a16:creationId xmlns:a16="http://schemas.microsoft.com/office/drawing/2014/main" id="{46A6C018-8F18-4E9F-9799-CCB9FD349A33}"/>
              </a:ext>
            </a:extLst>
          </p:cNvPr>
          <p:cNvCxnSpPr>
            <a:cxnSpLocks/>
          </p:cNvCxnSpPr>
          <p:nvPr userDrawn="1"/>
        </p:nvCxnSpPr>
        <p:spPr>
          <a:xfrm>
            <a:off x="4873841" y="1092438"/>
            <a:ext cx="7318159"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 name="内容占位符 18">
            <a:extLst>
              <a:ext uri="{FF2B5EF4-FFF2-40B4-BE49-F238E27FC236}">
                <a16:creationId xmlns:a16="http://schemas.microsoft.com/office/drawing/2014/main" id="{8635E7C5-E419-45F4-8D40-208A3F1C4FB8}"/>
              </a:ext>
            </a:extLst>
          </p:cNvPr>
          <p:cNvSpPr>
            <a:spLocks noGrp="1"/>
          </p:cNvSpPr>
          <p:nvPr>
            <p:ph sz="quarter" idx="13"/>
          </p:nvPr>
        </p:nvSpPr>
        <p:spPr>
          <a:xfrm>
            <a:off x="5068888" y="541338"/>
            <a:ext cx="6684962" cy="371475"/>
          </a:xfrm>
        </p:spPr>
        <p:txBody>
          <a:bodyPr/>
          <a:lstStyle>
            <a:lvl1pPr marL="0" indent="0">
              <a:buNone/>
              <a:defRPr sz="2800" b="1">
                <a:solidFill>
                  <a:srgbClr val="C94D4D"/>
                </a:solidFill>
                <a:latin typeface="Bell MT" panose="02020503060305020303" pitchFamily="18" charset="0"/>
                <a:ea typeface="华文楷体" panose="02010600040101010101" pitchFamily="2" charset="-122"/>
              </a:defRPr>
            </a:lvl1pPr>
          </a:lstStyle>
          <a:p>
            <a:pPr lvl="0"/>
            <a:r>
              <a:rPr lang="zh-CN" altLang="en-US" dirty="0"/>
              <a:t>单击此处编辑母版文本样式</a:t>
            </a:r>
          </a:p>
        </p:txBody>
      </p:sp>
      <p:sp>
        <p:nvSpPr>
          <p:cNvPr id="14" name="KSO_BC1">
            <a:extLst>
              <a:ext uri="{FF2B5EF4-FFF2-40B4-BE49-F238E27FC236}">
                <a16:creationId xmlns:a16="http://schemas.microsoft.com/office/drawing/2014/main" id="{3AB8A4A8-AB70-4B43-831F-EF53931CDA12}"/>
              </a:ext>
            </a:extLst>
          </p:cNvPr>
          <p:cNvSpPr>
            <a:spLocks noGrp="1"/>
          </p:cNvSpPr>
          <p:nvPr>
            <p:ph idx="14"/>
          </p:nvPr>
        </p:nvSpPr>
        <p:spPr>
          <a:xfrm>
            <a:off x="5578928" y="1515844"/>
            <a:ext cx="5400000" cy="4320000"/>
          </a:xfrm>
        </p:spPr>
        <p:txBody>
          <a:bodyPr>
            <a:normAutofit/>
          </a:bodyPr>
          <a:lstStyle>
            <a:lvl1pPr>
              <a:defRPr sz="2000" b="1">
                <a:latin typeface="华文楷体" panose="02010600040101010101" pitchFamily="2" charset="-122"/>
                <a:ea typeface="华文楷体" panose="02010600040101010101" pitchFamily="2" charset="-122"/>
              </a:defRPr>
            </a:lvl1pPr>
            <a:lvl2pPr marL="357188" indent="-285750">
              <a:buFont typeface="Arial" panose="020B0604020202020204" pitchFamily="34" charset="0"/>
              <a:buChar char="•"/>
              <a:defRPr sz="2000">
                <a:solidFill>
                  <a:schemeClr val="tx1">
                    <a:lumMod val="75000"/>
                  </a:schemeClr>
                </a:solidFill>
                <a:latin typeface="华文楷体" panose="02010600040101010101" pitchFamily="2" charset="-122"/>
                <a:ea typeface="华文楷体" panose="02010600040101010101" pitchFamily="2" charset="-122"/>
              </a:defRPr>
            </a:lvl2pPr>
            <a:lvl3pPr>
              <a:defRPr sz="1600"/>
            </a:lvl3pPr>
            <a:lvl4pPr>
              <a:defRPr sz="1400"/>
            </a:lvl4pPr>
            <a:lvl5pPr>
              <a:defRPr sz="1400"/>
            </a:lvl5pPr>
            <a:lvl6pPr>
              <a:defRPr sz="2000"/>
            </a:lvl6pPr>
            <a:lvl7pPr>
              <a:defRPr sz="2000"/>
            </a:lvl7pPr>
            <a:lvl8pPr>
              <a:defRPr sz="2000"/>
            </a:lvl8pPr>
            <a:lvl9pPr>
              <a:defRPr sz="2000"/>
            </a:lvl9pPr>
          </a:lstStyle>
          <a:p>
            <a:pPr lvl="0"/>
            <a:r>
              <a:rPr lang="zh-CN" altLang="en-US" dirty="0"/>
              <a:t>单击此处编辑母版文本样式</a:t>
            </a:r>
          </a:p>
          <a:p>
            <a:pPr lvl="1"/>
            <a:r>
              <a:rPr lang="zh-CN" altLang="en-US" dirty="0"/>
              <a:t>第二级</a:t>
            </a:r>
          </a:p>
        </p:txBody>
      </p:sp>
    </p:spTree>
    <p:extLst>
      <p:ext uri="{BB962C8B-B14F-4D97-AF65-F5344CB8AC3E}">
        <p14:creationId xmlns:p14="http://schemas.microsoft.com/office/powerpoint/2010/main" val="334071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4FA6F8-411C-4CF7-9E4F-07A48A3A97A6}"/>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9C20B6E-E829-49E7-8317-E4CCF9C9FA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AE76CB4-6821-4B5A-AE70-31C3D40191EC}"/>
              </a:ext>
            </a:extLst>
          </p:cNvPr>
          <p:cNvSpPr>
            <a:spLocks noGrp="1"/>
          </p:cNvSpPr>
          <p:nvPr>
            <p:ph type="dt" sz="half" idx="10"/>
          </p:nvPr>
        </p:nvSpPr>
        <p:spPr/>
        <p:txBody>
          <a:bodyPr/>
          <a:lstStyle/>
          <a:p>
            <a:fld id="{A844EA47-2B74-4BC0-8E64-E4274B817EA8}" type="datetimeFigureOut">
              <a:rPr lang="zh-CN" altLang="en-US" smtClean="0"/>
              <a:t>2020/11/27</a:t>
            </a:fld>
            <a:endParaRPr lang="zh-CN" altLang="en-US"/>
          </a:p>
        </p:txBody>
      </p:sp>
      <p:sp>
        <p:nvSpPr>
          <p:cNvPr id="5" name="页脚占位符 4">
            <a:extLst>
              <a:ext uri="{FF2B5EF4-FFF2-40B4-BE49-F238E27FC236}">
                <a16:creationId xmlns:a16="http://schemas.microsoft.com/office/drawing/2014/main" id="{3765DC4F-7310-4927-BEE0-E94BC21BDAB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2089635-B05A-42EA-A94A-FB1A4894828B}"/>
              </a:ext>
            </a:extLst>
          </p:cNvPr>
          <p:cNvSpPr>
            <a:spLocks noGrp="1"/>
          </p:cNvSpPr>
          <p:nvPr>
            <p:ph type="sldNum" sz="quarter" idx="12"/>
          </p:nvPr>
        </p:nvSpPr>
        <p:spPr/>
        <p:txBody>
          <a:bodyPr/>
          <a:lstStyle/>
          <a:p>
            <a:fld id="{E81ED9FC-D3B5-41DF-8313-A4C9681CB91C}" type="slidenum">
              <a:rPr lang="zh-CN" altLang="en-US" smtClean="0"/>
              <a:t>‹#›</a:t>
            </a:fld>
            <a:endParaRPr lang="zh-CN" altLang="en-US"/>
          </a:p>
        </p:txBody>
      </p:sp>
    </p:spTree>
    <p:extLst>
      <p:ext uri="{BB962C8B-B14F-4D97-AF65-F5344CB8AC3E}">
        <p14:creationId xmlns:p14="http://schemas.microsoft.com/office/powerpoint/2010/main" val="38064681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1273841" y="774696"/>
            <a:ext cx="3960000" cy="1440000"/>
          </a:xfrm>
        </p:spPr>
        <p:txBody>
          <a:bodyPr/>
          <a:lstStyle>
            <a:lvl1pPr>
              <a:defRPr sz="3200" b="0">
                <a:latin typeface="华文楷体" panose="02010600040101010101" pitchFamily="2" charset="-122"/>
                <a:ea typeface="华文楷体" panose="02010600040101010101" pitchFamily="2" charset="-122"/>
              </a:defRPr>
            </a:lvl1pPr>
          </a:lstStyle>
          <a:p>
            <a:r>
              <a:rPr lang="zh-CN" altLang="en-US" dirty="0"/>
              <a:t>单击此处编辑母版标题样式</a:t>
            </a:r>
            <a:endParaRPr lang="en-US" dirty="0"/>
          </a:p>
        </p:txBody>
      </p:sp>
      <p:sp>
        <p:nvSpPr>
          <p:cNvPr id="3" name="KSO_BC1"/>
          <p:cNvSpPr>
            <a:spLocks noGrp="1" noChangeAspect="1"/>
          </p:cNvSpPr>
          <p:nvPr>
            <p:ph type="pic" idx="1"/>
          </p:nvPr>
        </p:nvSpPr>
        <p:spPr>
          <a:xfrm>
            <a:off x="5756799" y="1514672"/>
            <a:ext cx="5471062" cy="4320000"/>
          </a:xfrm>
        </p:spPr>
        <p:txBody>
          <a:bodyPr rtlCol="0">
            <a:normAutofit/>
          </a:bodyPr>
          <a:lstStyle>
            <a:lvl1pPr marL="0" indent="0">
              <a:buNone/>
              <a:defRPr sz="3200">
                <a:latin typeface="华文楷体" panose="02010600040101010101" pitchFamily="2" charset="-122"/>
                <a:ea typeface="华文楷体" panose="02010600040101010101" pitchFamily="2"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dirty="0"/>
              <a:t>单击图标添加图片</a:t>
            </a:r>
            <a:endParaRPr lang="en-US" noProof="0" dirty="0"/>
          </a:p>
        </p:txBody>
      </p:sp>
      <p:sp>
        <p:nvSpPr>
          <p:cNvPr id="4" name="KSO_BC2"/>
          <p:cNvSpPr>
            <a:spLocks noGrp="1"/>
          </p:cNvSpPr>
          <p:nvPr>
            <p:ph type="body" sz="half" idx="2"/>
          </p:nvPr>
        </p:nvSpPr>
        <p:spPr>
          <a:xfrm>
            <a:off x="1273841" y="2234672"/>
            <a:ext cx="3960000" cy="3600000"/>
          </a:xfrm>
        </p:spPr>
        <p:txBody>
          <a:bodyPr/>
          <a:lstStyle>
            <a:lvl1pPr marL="0" indent="0">
              <a:buNone/>
              <a:defRPr sz="2000">
                <a:latin typeface="华文楷体" panose="02010600040101010101" pitchFamily="2" charset="-122"/>
                <a:ea typeface="华文楷体" panose="02010600040101010101" pitchFamily="2"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KSO_FD">
            <a:extLst>
              <a:ext uri="{FF2B5EF4-FFF2-40B4-BE49-F238E27FC236}">
                <a16:creationId xmlns:a16="http://schemas.microsoft.com/office/drawing/2014/main" id="{B5AFBE55-132C-47CB-9F22-227571C2CF3C}"/>
              </a:ext>
            </a:extLst>
          </p:cNvPr>
          <p:cNvSpPr>
            <a:spLocks noGrp="1"/>
          </p:cNvSpPr>
          <p:nvPr>
            <p:ph type="dt" sz="half" idx="10"/>
          </p:nvPr>
        </p:nvSpPr>
        <p:spPr/>
        <p:txBody>
          <a:bodyPr/>
          <a:lstStyle>
            <a:lvl1pPr>
              <a:defRPr/>
            </a:lvl1pPr>
          </a:lstStyle>
          <a:p>
            <a:pPr>
              <a:defRPr/>
            </a:pPr>
            <a:fld id="{74C969A7-4349-488F-BF8E-978A4467C952}" type="datetime1">
              <a:rPr lang="zh-CN" altLang="en-US" smtClean="0"/>
              <a:t>2020/11/27</a:t>
            </a:fld>
            <a:endParaRPr lang="zh-CN" altLang="en-US"/>
          </a:p>
        </p:txBody>
      </p:sp>
      <p:sp>
        <p:nvSpPr>
          <p:cNvPr id="6" name="KSO_FT">
            <a:extLst>
              <a:ext uri="{FF2B5EF4-FFF2-40B4-BE49-F238E27FC236}">
                <a16:creationId xmlns:a16="http://schemas.microsoft.com/office/drawing/2014/main" id="{7C0BA0CD-35D6-4AC8-B619-1532424CFE7C}"/>
              </a:ext>
            </a:extLst>
          </p:cNvPr>
          <p:cNvSpPr>
            <a:spLocks noGrp="1"/>
          </p:cNvSpPr>
          <p:nvPr>
            <p:ph type="ftr" sz="quarter" idx="11"/>
          </p:nvPr>
        </p:nvSpPr>
        <p:spPr/>
        <p:txBody>
          <a:bodyPr/>
          <a:lstStyle>
            <a:lvl1pPr>
              <a:defRPr/>
            </a:lvl1pPr>
          </a:lstStyle>
          <a:p>
            <a:pPr>
              <a:defRPr/>
            </a:pPr>
            <a:endParaRPr lang="zh-CN" altLang="en-US"/>
          </a:p>
        </p:txBody>
      </p:sp>
      <p:sp>
        <p:nvSpPr>
          <p:cNvPr id="7" name="KSO_FN">
            <a:extLst>
              <a:ext uri="{FF2B5EF4-FFF2-40B4-BE49-F238E27FC236}">
                <a16:creationId xmlns:a16="http://schemas.microsoft.com/office/drawing/2014/main" id="{BFA43AE0-B2B6-4A67-9DFE-326BD043D6CB}"/>
              </a:ext>
            </a:extLst>
          </p:cNvPr>
          <p:cNvSpPr>
            <a:spLocks noGrp="1"/>
          </p:cNvSpPr>
          <p:nvPr>
            <p:ph type="sldNum" sz="quarter" idx="12"/>
          </p:nvPr>
        </p:nvSpPr>
        <p:spPr/>
        <p:txBody>
          <a:bodyPr/>
          <a:lstStyle>
            <a:lvl1pPr>
              <a:defRPr/>
            </a:lvl1pPr>
          </a:lstStyle>
          <a:p>
            <a:pPr>
              <a:defRPr/>
            </a:pPr>
            <a:fld id="{ABD20C9B-2161-402C-A317-E2016728BE5A}" type="slidenum">
              <a:rPr lang="zh-CN" altLang="en-US"/>
              <a:pPr>
                <a:defRPr/>
              </a:pPr>
              <a:t>‹#›</a:t>
            </a:fld>
            <a:endParaRPr lang="zh-CN" altLang="en-US"/>
          </a:p>
        </p:txBody>
      </p:sp>
      <p:pic>
        <p:nvPicPr>
          <p:cNvPr id="8" name="Picture 5" descr="C:\Users\melyy\Pictures\图片1.png">
            <a:extLst>
              <a:ext uri="{FF2B5EF4-FFF2-40B4-BE49-F238E27FC236}">
                <a16:creationId xmlns:a16="http://schemas.microsoft.com/office/drawing/2014/main" id="{1072B428-AA7D-49F9-8CE1-0879795AB6E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9743" y="379650"/>
            <a:ext cx="2052637"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组合 8">
            <a:extLst>
              <a:ext uri="{FF2B5EF4-FFF2-40B4-BE49-F238E27FC236}">
                <a16:creationId xmlns:a16="http://schemas.microsoft.com/office/drawing/2014/main" id="{240F8005-0CDF-4327-AACA-464D5C80F5CF}"/>
              </a:ext>
            </a:extLst>
          </p:cNvPr>
          <p:cNvGrpSpPr>
            <a:grpSpLocks noChangeAspect="1"/>
          </p:cNvGrpSpPr>
          <p:nvPr userDrawn="1"/>
        </p:nvGrpSpPr>
        <p:grpSpPr bwMode="auto">
          <a:xfrm>
            <a:off x="11353800" y="4611802"/>
            <a:ext cx="622300" cy="1500188"/>
            <a:chOff x="0" y="0"/>
            <a:chExt cx="622924" cy="1499172"/>
          </a:xfrm>
        </p:grpSpPr>
        <p:pic>
          <p:nvPicPr>
            <p:cNvPr id="10" name="Picture 6" descr="C:\Users\melyy\Desktop\qiusuo.png">
              <a:extLst>
                <a:ext uri="{FF2B5EF4-FFF2-40B4-BE49-F238E27FC236}">
                  <a16:creationId xmlns:a16="http://schemas.microsoft.com/office/drawing/2014/main" id="{29AA2C3C-05F7-455A-9D03-6AF107C08722}"/>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r="50000"/>
            <a:stretch>
              <a:fillRect/>
            </a:stretch>
          </p:blipFill>
          <p:spPr bwMode="auto">
            <a:xfrm>
              <a:off x="0" y="0"/>
              <a:ext cx="559017" cy="703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descr="C:\Users\melyy\Desktop\qiusuo.png">
              <a:extLst>
                <a:ext uri="{FF2B5EF4-FFF2-40B4-BE49-F238E27FC236}">
                  <a16:creationId xmlns:a16="http://schemas.microsoft.com/office/drawing/2014/main" id="{F7E790FA-32FD-4CD4-805A-AC8617EFDC94}"/>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l="56125"/>
            <a:stretch>
              <a:fillRect/>
            </a:stretch>
          </p:blipFill>
          <p:spPr bwMode="auto">
            <a:xfrm>
              <a:off x="107970" y="761084"/>
              <a:ext cx="514954" cy="73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2" name="直接连接符 11">
            <a:extLst>
              <a:ext uri="{FF2B5EF4-FFF2-40B4-BE49-F238E27FC236}">
                <a16:creationId xmlns:a16="http://schemas.microsoft.com/office/drawing/2014/main" id="{46A6C018-8F18-4E9F-9799-CCB9FD349A33}"/>
              </a:ext>
            </a:extLst>
          </p:cNvPr>
          <p:cNvCxnSpPr>
            <a:cxnSpLocks/>
          </p:cNvCxnSpPr>
          <p:nvPr userDrawn="1"/>
        </p:nvCxnSpPr>
        <p:spPr>
          <a:xfrm>
            <a:off x="4873841" y="1092438"/>
            <a:ext cx="7318159"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 name="内容占位符 18">
            <a:extLst>
              <a:ext uri="{FF2B5EF4-FFF2-40B4-BE49-F238E27FC236}">
                <a16:creationId xmlns:a16="http://schemas.microsoft.com/office/drawing/2014/main" id="{8635E7C5-E419-45F4-8D40-208A3F1C4FB8}"/>
              </a:ext>
            </a:extLst>
          </p:cNvPr>
          <p:cNvSpPr>
            <a:spLocks noGrp="1"/>
          </p:cNvSpPr>
          <p:nvPr>
            <p:ph sz="quarter" idx="13"/>
          </p:nvPr>
        </p:nvSpPr>
        <p:spPr>
          <a:xfrm>
            <a:off x="5068888" y="541338"/>
            <a:ext cx="6684962" cy="371475"/>
          </a:xfrm>
        </p:spPr>
        <p:txBody>
          <a:bodyPr/>
          <a:lstStyle>
            <a:lvl1pPr marL="0" indent="0">
              <a:buNone/>
              <a:defRPr sz="2800" b="1">
                <a:solidFill>
                  <a:srgbClr val="C94D4D"/>
                </a:solidFill>
                <a:latin typeface="Bell MT" panose="02020503060305020303" pitchFamily="18" charset="0"/>
                <a:ea typeface="华文楷体" panose="02010600040101010101" pitchFamily="2" charset="-122"/>
              </a:defRPr>
            </a:lvl1pPr>
          </a:lstStyle>
          <a:p>
            <a:pPr lvl="0"/>
            <a:r>
              <a:rPr lang="zh-CN" altLang="en-US" dirty="0"/>
              <a:t>单击此处编辑母版文本样式</a:t>
            </a:r>
          </a:p>
        </p:txBody>
      </p:sp>
    </p:spTree>
    <p:extLst>
      <p:ext uri="{BB962C8B-B14F-4D97-AF65-F5344CB8AC3E}">
        <p14:creationId xmlns:p14="http://schemas.microsoft.com/office/powerpoint/2010/main" val="14189813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节标题">
    <p:spTree>
      <p:nvGrpSpPr>
        <p:cNvPr id="1" name=""/>
        <p:cNvGrpSpPr/>
        <p:nvPr/>
      </p:nvGrpSpPr>
      <p:grpSpPr>
        <a:xfrm>
          <a:off x="0" y="0"/>
          <a:ext cx="0" cy="0"/>
          <a:chOff x="0" y="0"/>
          <a:chExt cx="0" cy="0"/>
        </a:xfrm>
      </p:grpSpPr>
      <p:sp>
        <p:nvSpPr>
          <p:cNvPr id="7" name="KSO_FD">
            <a:extLst>
              <a:ext uri="{FF2B5EF4-FFF2-40B4-BE49-F238E27FC236}">
                <a16:creationId xmlns:a16="http://schemas.microsoft.com/office/drawing/2014/main" id="{43121A93-6652-40B0-8749-AFE9ED065F87}"/>
              </a:ext>
            </a:extLst>
          </p:cNvPr>
          <p:cNvSpPr>
            <a:spLocks noGrp="1"/>
          </p:cNvSpPr>
          <p:nvPr>
            <p:ph type="dt" sz="half" idx="10"/>
          </p:nvPr>
        </p:nvSpPr>
        <p:spPr/>
        <p:txBody>
          <a:bodyPr/>
          <a:lstStyle>
            <a:lvl1pPr>
              <a:defRPr/>
            </a:lvl1pPr>
          </a:lstStyle>
          <a:p>
            <a:pPr>
              <a:defRPr/>
            </a:pPr>
            <a:fld id="{2240DD00-DDF4-4024-B02F-17BD556C9157}" type="datetime1">
              <a:rPr lang="zh-CN" altLang="en-US" smtClean="0"/>
              <a:t>2020/11/27</a:t>
            </a:fld>
            <a:endParaRPr lang="zh-CN" altLang="en-US"/>
          </a:p>
        </p:txBody>
      </p:sp>
      <p:sp>
        <p:nvSpPr>
          <p:cNvPr id="8" name="KSO_FT">
            <a:extLst>
              <a:ext uri="{FF2B5EF4-FFF2-40B4-BE49-F238E27FC236}">
                <a16:creationId xmlns:a16="http://schemas.microsoft.com/office/drawing/2014/main" id="{459ACFCB-8836-47C1-8D7F-D69879D6388B}"/>
              </a:ext>
            </a:extLst>
          </p:cNvPr>
          <p:cNvSpPr>
            <a:spLocks noGrp="1"/>
          </p:cNvSpPr>
          <p:nvPr>
            <p:ph type="ftr" sz="quarter" idx="11"/>
          </p:nvPr>
        </p:nvSpPr>
        <p:spPr/>
        <p:txBody>
          <a:bodyPr/>
          <a:lstStyle>
            <a:lvl1pPr>
              <a:defRPr/>
            </a:lvl1pPr>
          </a:lstStyle>
          <a:p>
            <a:pPr>
              <a:defRPr/>
            </a:pPr>
            <a:endParaRPr lang="zh-CN" altLang="en-US"/>
          </a:p>
        </p:txBody>
      </p:sp>
      <p:sp>
        <p:nvSpPr>
          <p:cNvPr id="9" name="KSO_FN">
            <a:extLst>
              <a:ext uri="{FF2B5EF4-FFF2-40B4-BE49-F238E27FC236}">
                <a16:creationId xmlns:a16="http://schemas.microsoft.com/office/drawing/2014/main" id="{8BC2F197-F25B-4C59-B39C-BC03C70EAEAC}"/>
              </a:ext>
            </a:extLst>
          </p:cNvPr>
          <p:cNvSpPr>
            <a:spLocks noGrp="1"/>
          </p:cNvSpPr>
          <p:nvPr>
            <p:ph type="sldNum" sz="quarter" idx="12"/>
          </p:nvPr>
        </p:nvSpPr>
        <p:spPr/>
        <p:txBody>
          <a:bodyPr/>
          <a:lstStyle>
            <a:lvl1pPr>
              <a:defRPr/>
            </a:lvl1pPr>
          </a:lstStyle>
          <a:p>
            <a:pPr>
              <a:defRPr/>
            </a:pPr>
            <a:fld id="{5867ED59-12AE-45A4-8F71-CA8B5EF2C477}" type="slidenum">
              <a:rPr lang="zh-CN" altLang="en-US"/>
              <a:pPr>
                <a:defRPr/>
              </a:pPr>
              <a:t>‹#›</a:t>
            </a:fld>
            <a:endParaRPr lang="zh-CN" altLang="en-US"/>
          </a:p>
        </p:txBody>
      </p:sp>
      <p:pic>
        <p:nvPicPr>
          <p:cNvPr id="11" name="Picture 5" descr="C:\Users\melyy\Pictures\图片1.png">
            <a:extLst>
              <a:ext uri="{FF2B5EF4-FFF2-40B4-BE49-F238E27FC236}">
                <a16:creationId xmlns:a16="http://schemas.microsoft.com/office/drawing/2014/main" id="{3AF1BF41-E406-42A5-9D99-CA1BF88C9979}"/>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79743" y="379650"/>
            <a:ext cx="2052637"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组合 11">
            <a:extLst>
              <a:ext uri="{FF2B5EF4-FFF2-40B4-BE49-F238E27FC236}">
                <a16:creationId xmlns:a16="http://schemas.microsoft.com/office/drawing/2014/main" id="{9DB39CBC-6F4E-4CDD-95D2-C9E7BEB09668}"/>
              </a:ext>
            </a:extLst>
          </p:cNvPr>
          <p:cNvGrpSpPr>
            <a:grpSpLocks noChangeAspect="1"/>
          </p:cNvGrpSpPr>
          <p:nvPr userDrawn="1"/>
        </p:nvGrpSpPr>
        <p:grpSpPr bwMode="auto">
          <a:xfrm>
            <a:off x="11353800" y="4611802"/>
            <a:ext cx="622300" cy="1500188"/>
            <a:chOff x="0" y="0"/>
            <a:chExt cx="622924" cy="1499172"/>
          </a:xfrm>
        </p:grpSpPr>
        <p:pic>
          <p:nvPicPr>
            <p:cNvPr id="13" name="Picture 6" descr="C:\Users\melyy\Desktop\qiusuo.png">
              <a:extLst>
                <a:ext uri="{FF2B5EF4-FFF2-40B4-BE49-F238E27FC236}">
                  <a16:creationId xmlns:a16="http://schemas.microsoft.com/office/drawing/2014/main" id="{263D73C2-D484-46BE-B569-9DB1FDD4C406}"/>
                </a:ext>
              </a:extLst>
            </p:cNvPr>
            <p:cNvPicPr>
              <a:picLocks noChangeAspect="1" noChangeArrowheads="1"/>
            </p:cNvPicPr>
            <p:nvPr/>
          </p:nvPicPr>
          <p:blipFill>
            <a:blip r:embed="rId16">
              <a:lum bright="70000" contrast="-70000"/>
              <a:extLst>
                <a:ext uri="{28A0092B-C50C-407E-A947-70E740481C1C}">
                  <a14:useLocalDpi xmlns:a14="http://schemas.microsoft.com/office/drawing/2010/main" val="0"/>
                </a:ext>
              </a:extLst>
            </a:blip>
            <a:srcRect r="50000"/>
            <a:stretch>
              <a:fillRect/>
            </a:stretch>
          </p:blipFill>
          <p:spPr bwMode="auto">
            <a:xfrm>
              <a:off x="0" y="0"/>
              <a:ext cx="559017" cy="703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descr="C:\Users\melyy\Desktop\qiusuo.png">
              <a:extLst>
                <a:ext uri="{FF2B5EF4-FFF2-40B4-BE49-F238E27FC236}">
                  <a16:creationId xmlns:a16="http://schemas.microsoft.com/office/drawing/2014/main" id="{FD847E13-583F-4982-854C-BB8B927CB087}"/>
                </a:ext>
              </a:extLst>
            </p:cNvPr>
            <p:cNvPicPr>
              <a:picLocks noChangeAspect="1" noChangeArrowheads="1"/>
            </p:cNvPicPr>
            <p:nvPr/>
          </p:nvPicPr>
          <p:blipFill>
            <a:blip r:embed="rId17">
              <a:lum bright="70000" contrast="-70000"/>
              <a:extLst>
                <a:ext uri="{28A0092B-C50C-407E-A947-70E740481C1C}">
                  <a14:useLocalDpi xmlns:a14="http://schemas.microsoft.com/office/drawing/2010/main" val="0"/>
                </a:ext>
              </a:extLst>
            </a:blip>
            <a:srcRect l="56125"/>
            <a:stretch>
              <a:fillRect/>
            </a:stretch>
          </p:blipFill>
          <p:spPr bwMode="auto">
            <a:xfrm>
              <a:off x="107970" y="761084"/>
              <a:ext cx="514954" cy="73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直角三角形 14">
            <a:extLst>
              <a:ext uri="{FF2B5EF4-FFF2-40B4-BE49-F238E27FC236}">
                <a16:creationId xmlns:a16="http://schemas.microsoft.com/office/drawing/2014/main" id="{148EBA76-99F7-484E-87C7-DFB12C8AFD46}"/>
              </a:ext>
            </a:extLst>
          </p:cNvPr>
          <p:cNvSpPr/>
          <p:nvPr userDrawn="1">
            <p:custDataLst>
              <p:tags r:id="rId1"/>
            </p:custDataLst>
          </p:nvPr>
        </p:nvSpPr>
        <p:spPr>
          <a:xfrm rot="20063428">
            <a:off x="3757214" y="3590139"/>
            <a:ext cx="519112" cy="474662"/>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6" name="直角三角形 15">
            <a:extLst>
              <a:ext uri="{FF2B5EF4-FFF2-40B4-BE49-F238E27FC236}">
                <a16:creationId xmlns:a16="http://schemas.microsoft.com/office/drawing/2014/main" id="{BE9D2808-0F25-4D8B-AC00-0F76E77FE374}"/>
              </a:ext>
            </a:extLst>
          </p:cNvPr>
          <p:cNvSpPr/>
          <p:nvPr userDrawn="1">
            <p:custDataLst>
              <p:tags r:id="rId2"/>
            </p:custDataLst>
          </p:nvPr>
        </p:nvSpPr>
        <p:spPr>
          <a:xfrm rot="7409929">
            <a:off x="5028801" y="4196564"/>
            <a:ext cx="350837" cy="249238"/>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直角三角形 16">
            <a:extLst>
              <a:ext uri="{FF2B5EF4-FFF2-40B4-BE49-F238E27FC236}">
                <a16:creationId xmlns:a16="http://schemas.microsoft.com/office/drawing/2014/main" id="{7BBBB54D-2BA8-49D5-BE5A-8EC24745AAC4}"/>
              </a:ext>
            </a:extLst>
          </p:cNvPr>
          <p:cNvSpPr/>
          <p:nvPr userDrawn="1">
            <p:custDataLst>
              <p:tags r:id="rId3"/>
            </p:custDataLst>
          </p:nvPr>
        </p:nvSpPr>
        <p:spPr>
          <a:xfrm rot="17352356">
            <a:off x="4670026" y="5188752"/>
            <a:ext cx="231775" cy="16510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8" name="直角三角形 17">
            <a:extLst>
              <a:ext uri="{FF2B5EF4-FFF2-40B4-BE49-F238E27FC236}">
                <a16:creationId xmlns:a16="http://schemas.microsoft.com/office/drawing/2014/main" id="{AA0868AB-0D14-464A-A967-F68F8643CBE4}"/>
              </a:ext>
            </a:extLst>
          </p:cNvPr>
          <p:cNvSpPr/>
          <p:nvPr userDrawn="1">
            <p:custDataLst>
              <p:tags r:id="rId4"/>
            </p:custDataLst>
          </p:nvPr>
        </p:nvSpPr>
        <p:spPr>
          <a:xfrm rot="17352356">
            <a:off x="4158852" y="5445926"/>
            <a:ext cx="119062" cy="65087"/>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9" name="直角三角形 18">
            <a:extLst>
              <a:ext uri="{FF2B5EF4-FFF2-40B4-BE49-F238E27FC236}">
                <a16:creationId xmlns:a16="http://schemas.microsoft.com/office/drawing/2014/main" id="{CA1E780F-7490-4A9C-8266-8DD2ECBBA753}"/>
              </a:ext>
            </a:extLst>
          </p:cNvPr>
          <p:cNvSpPr/>
          <p:nvPr userDrawn="1">
            <p:custDataLst>
              <p:tags r:id="rId5"/>
            </p:custDataLst>
          </p:nvPr>
        </p:nvSpPr>
        <p:spPr>
          <a:xfrm rot="11413207">
            <a:off x="7200501" y="4906176"/>
            <a:ext cx="231775" cy="1651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0" name="直角三角形 19">
            <a:extLst>
              <a:ext uri="{FF2B5EF4-FFF2-40B4-BE49-F238E27FC236}">
                <a16:creationId xmlns:a16="http://schemas.microsoft.com/office/drawing/2014/main" id="{9BCEA077-26F4-49F4-9447-D4C1A13FA651}"/>
              </a:ext>
            </a:extLst>
          </p:cNvPr>
          <p:cNvSpPr/>
          <p:nvPr userDrawn="1">
            <p:custDataLst>
              <p:tags r:id="rId6"/>
            </p:custDataLst>
          </p:nvPr>
        </p:nvSpPr>
        <p:spPr>
          <a:xfrm rot="18287289">
            <a:off x="6845695" y="4283082"/>
            <a:ext cx="231775" cy="252413"/>
          </a:xfrm>
          <a:prstGeom prst="r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1" name="直角三角形 20">
            <a:extLst>
              <a:ext uri="{FF2B5EF4-FFF2-40B4-BE49-F238E27FC236}">
                <a16:creationId xmlns:a16="http://schemas.microsoft.com/office/drawing/2014/main" id="{15C4AAC1-B4BA-4F0C-B021-8D3D7616CD3A}"/>
              </a:ext>
            </a:extLst>
          </p:cNvPr>
          <p:cNvSpPr/>
          <p:nvPr userDrawn="1">
            <p:custDataLst>
              <p:tags r:id="rId7"/>
            </p:custDataLst>
          </p:nvPr>
        </p:nvSpPr>
        <p:spPr>
          <a:xfrm rot="16200000">
            <a:off x="8320483" y="2781307"/>
            <a:ext cx="138112" cy="25082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2" name="直角三角形 21">
            <a:extLst>
              <a:ext uri="{FF2B5EF4-FFF2-40B4-BE49-F238E27FC236}">
                <a16:creationId xmlns:a16="http://schemas.microsoft.com/office/drawing/2014/main" id="{AA4858E8-B8E3-4E06-A28A-E1C95D905A72}"/>
              </a:ext>
            </a:extLst>
          </p:cNvPr>
          <p:cNvSpPr/>
          <p:nvPr userDrawn="1">
            <p:custDataLst>
              <p:tags r:id="rId8"/>
            </p:custDataLst>
          </p:nvPr>
        </p:nvSpPr>
        <p:spPr>
          <a:xfrm rot="16200000">
            <a:off x="8345088" y="1578777"/>
            <a:ext cx="66675" cy="1206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cxnSp>
        <p:nvCxnSpPr>
          <p:cNvPr id="23" name="直接连接符 22">
            <a:extLst>
              <a:ext uri="{FF2B5EF4-FFF2-40B4-BE49-F238E27FC236}">
                <a16:creationId xmlns:a16="http://schemas.microsoft.com/office/drawing/2014/main" id="{A0EB0877-CDE4-41AB-82CB-6EA75B10467B}"/>
              </a:ext>
            </a:extLst>
          </p:cNvPr>
          <p:cNvCxnSpPr/>
          <p:nvPr userDrawn="1">
            <p:custDataLst>
              <p:tags r:id="rId9"/>
            </p:custDataLst>
          </p:nvPr>
        </p:nvCxnSpPr>
        <p:spPr>
          <a:xfrm flipV="1">
            <a:off x="4277914" y="4396589"/>
            <a:ext cx="715962" cy="44767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E7DFDB0B-7A90-4F68-8438-6AA63629F763}"/>
              </a:ext>
            </a:extLst>
          </p:cNvPr>
          <p:cNvCxnSpPr/>
          <p:nvPr userDrawn="1">
            <p:custDataLst>
              <p:tags r:id="rId10"/>
            </p:custDataLst>
          </p:nvPr>
        </p:nvCxnSpPr>
        <p:spPr>
          <a:xfrm flipV="1">
            <a:off x="3995339" y="4412464"/>
            <a:ext cx="1246187" cy="77946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EF684EBB-9D78-4601-B1A2-A87A7B90AF64}"/>
              </a:ext>
            </a:extLst>
          </p:cNvPr>
          <p:cNvCxnSpPr/>
          <p:nvPr userDrawn="1">
            <p:custDataLst>
              <p:tags r:id="rId11"/>
            </p:custDataLst>
          </p:nvPr>
        </p:nvCxnSpPr>
        <p:spPr>
          <a:xfrm flipV="1">
            <a:off x="7557689" y="1772451"/>
            <a:ext cx="717550" cy="44767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1933FD37-3BE0-4FCB-B888-42ED103E4C69}"/>
              </a:ext>
            </a:extLst>
          </p:cNvPr>
          <p:cNvCxnSpPr/>
          <p:nvPr userDrawn="1">
            <p:custDataLst>
              <p:tags r:id="rId12"/>
            </p:custDataLst>
          </p:nvPr>
        </p:nvCxnSpPr>
        <p:spPr>
          <a:xfrm flipV="1">
            <a:off x="7922814" y="1469239"/>
            <a:ext cx="1246187" cy="78105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9" name="任意多边形 20">
            <a:extLst>
              <a:ext uri="{FF2B5EF4-FFF2-40B4-BE49-F238E27FC236}">
                <a16:creationId xmlns:a16="http://schemas.microsoft.com/office/drawing/2014/main" id="{3B5D32CA-280D-479D-B185-50C12B9ECB29}"/>
              </a:ext>
            </a:extLst>
          </p:cNvPr>
          <p:cNvSpPr/>
          <p:nvPr userDrawn="1">
            <p:custDataLst>
              <p:tags r:id="rId13"/>
            </p:custDataLst>
          </p:nvPr>
        </p:nvSpPr>
        <p:spPr>
          <a:xfrm>
            <a:off x="4326862" y="2267702"/>
            <a:ext cx="3391976" cy="2751567"/>
          </a:xfrm>
          <a:custGeom>
            <a:avLst/>
            <a:gdLst>
              <a:gd name="connsiteX0" fmla="*/ 0 w 3391976"/>
              <a:gd name="connsiteY0" fmla="*/ 0 h 2751567"/>
              <a:gd name="connsiteX1" fmla="*/ 3391976 w 3391976"/>
              <a:gd name="connsiteY1" fmla="*/ 0 h 2751567"/>
              <a:gd name="connsiteX2" fmla="*/ 1695988 w 3391976"/>
              <a:gd name="connsiteY2" fmla="*/ 2751567 h 2751567"/>
            </a:gdLst>
            <a:ahLst/>
            <a:cxnLst>
              <a:cxn ang="0">
                <a:pos x="connsiteX0" y="connsiteY0"/>
              </a:cxn>
              <a:cxn ang="0">
                <a:pos x="connsiteX1" y="connsiteY1"/>
              </a:cxn>
              <a:cxn ang="0">
                <a:pos x="connsiteX2" y="connsiteY2"/>
              </a:cxn>
            </a:cxnLst>
            <a:rect l="l" t="t" r="r" b="b"/>
            <a:pathLst>
              <a:path w="3391976" h="2751567">
                <a:moveTo>
                  <a:pt x="0" y="0"/>
                </a:moveTo>
                <a:lnTo>
                  <a:pt x="3391976" y="0"/>
                </a:lnTo>
                <a:lnTo>
                  <a:pt x="1695988" y="27515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bIns="936000" anchor="ctr"/>
          <a:lstStyle/>
          <a:p>
            <a:pPr algn="ctr" eaLnBrk="1" fontAlgn="auto" hangingPunct="1">
              <a:lnSpc>
                <a:spcPct val="80000"/>
              </a:lnSpc>
              <a:spcBef>
                <a:spcPts val="0"/>
              </a:spcBef>
              <a:spcAft>
                <a:spcPts val="0"/>
              </a:spcAft>
              <a:defRPr/>
            </a:pPr>
            <a:r>
              <a:rPr lang="en-US" altLang="zh-CN" sz="4800" dirty="0">
                <a:solidFill>
                  <a:srgbClr val="FFFFFF"/>
                </a:solidFill>
                <a:effectLst>
                  <a:innerShdw blurRad="38100" dist="25400" dir="13500000">
                    <a:prstClr val="black">
                      <a:alpha val="50000"/>
                    </a:prstClr>
                  </a:innerShdw>
                </a:effectLst>
                <a:latin typeface="华文琥珀" panose="02010800040101010101" pitchFamily="2" charset="-122"/>
                <a:ea typeface="华文琥珀" panose="02010800040101010101" pitchFamily="2" charset="-122"/>
                <a:cs typeface="Meiryo UI" panose="020B0604030504040204" pitchFamily="34" charset="-128"/>
              </a:rPr>
              <a:t>THANK</a:t>
            </a:r>
          </a:p>
          <a:p>
            <a:pPr algn="ctr" eaLnBrk="1" fontAlgn="auto" hangingPunct="1">
              <a:lnSpc>
                <a:spcPct val="80000"/>
              </a:lnSpc>
              <a:spcBef>
                <a:spcPts val="0"/>
              </a:spcBef>
              <a:spcAft>
                <a:spcPts val="0"/>
              </a:spcAft>
              <a:defRPr/>
            </a:pPr>
            <a:r>
              <a:rPr lang="en-US" altLang="zh-CN" sz="4800" dirty="0">
                <a:solidFill>
                  <a:srgbClr val="FFFFFF"/>
                </a:solidFill>
                <a:effectLst>
                  <a:innerShdw blurRad="38100" dist="25400" dir="13500000">
                    <a:prstClr val="black">
                      <a:alpha val="50000"/>
                    </a:prstClr>
                  </a:innerShdw>
                </a:effectLst>
                <a:latin typeface="华文琥珀" panose="02010800040101010101" pitchFamily="2" charset="-122"/>
                <a:ea typeface="华文琥珀" panose="02010800040101010101" pitchFamily="2" charset="-122"/>
                <a:cs typeface="Meiryo UI" panose="020B0604030504040204" pitchFamily="34" charset="-128"/>
              </a:rPr>
              <a:t>YOU</a:t>
            </a:r>
            <a:endParaRPr lang="zh-CN" altLang="en-US" sz="4800" dirty="0">
              <a:solidFill>
                <a:srgbClr val="FFFFFF"/>
              </a:solidFill>
              <a:effectLst>
                <a:innerShdw blurRad="38100" dist="25400" dir="13500000">
                  <a:prstClr val="black">
                    <a:alpha val="50000"/>
                  </a:prstClr>
                </a:innerShdw>
              </a:effectLst>
              <a:latin typeface="华文琥珀" panose="02010800040101010101" pitchFamily="2" charset="-122"/>
              <a:ea typeface="华文琥珀" panose="02010800040101010101" pitchFamily="2" charset="-122"/>
              <a:cs typeface="Meiryo UI" panose="020B0604030504040204" pitchFamily="34" charset="-128"/>
            </a:endParaRPr>
          </a:p>
        </p:txBody>
      </p:sp>
    </p:spTree>
    <p:extLst>
      <p:ext uri="{BB962C8B-B14F-4D97-AF65-F5344CB8AC3E}">
        <p14:creationId xmlns:p14="http://schemas.microsoft.com/office/powerpoint/2010/main" val="30580042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881725-B8CF-44F7-BF5D-410CC779DC2F}"/>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6C1CA0B-84D2-4454-9F83-86B5F8C50226}"/>
              </a:ext>
            </a:extLst>
          </p:cNvPr>
          <p:cNvSpPr>
            <a:spLocks noGrp="1"/>
          </p:cNvSpPr>
          <p:nvPr>
            <p:ph type="dt" sz="half" idx="10"/>
          </p:nvPr>
        </p:nvSpPr>
        <p:spPr/>
        <p:txBody>
          <a:bodyPr/>
          <a:lstStyle/>
          <a:p>
            <a:pPr>
              <a:defRPr/>
            </a:pPr>
            <a:fld id="{946AFC42-F4CC-4716-AC2C-900C3248FE9F}" type="datetime1">
              <a:rPr lang="zh-CN" altLang="en-US" smtClean="0"/>
              <a:t>2020/11/27</a:t>
            </a:fld>
            <a:endParaRPr lang="zh-CN" altLang="en-US"/>
          </a:p>
        </p:txBody>
      </p:sp>
      <p:sp>
        <p:nvSpPr>
          <p:cNvPr id="4" name="页脚占位符 3">
            <a:extLst>
              <a:ext uri="{FF2B5EF4-FFF2-40B4-BE49-F238E27FC236}">
                <a16:creationId xmlns:a16="http://schemas.microsoft.com/office/drawing/2014/main" id="{0EABB99D-4C69-4261-BF26-D847541CA85E}"/>
              </a:ext>
            </a:extLst>
          </p:cNvPr>
          <p:cNvSpPr>
            <a:spLocks noGrp="1"/>
          </p:cNvSpPr>
          <p:nvPr>
            <p:ph type="ftr" sz="quarter" idx="11"/>
          </p:nvPr>
        </p:nvSpPr>
        <p:spPr/>
        <p:txBody>
          <a:bodyPr/>
          <a:lstStyle/>
          <a:p>
            <a:pPr>
              <a:defRPr/>
            </a:pPr>
            <a:endParaRPr lang="zh-CN" altLang="en-US"/>
          </a:p>
        </p:txBody>
      </p:sp>
      <p:sp>
        <p:nvSpPr>
          <p:cNvPr id="5" name="灯片编号占位符 4">
            <a:extLst>
              <a:ext uri="{FF2B5EF4-FFF2-40B4-BE49-F238E27FC236}">
                <a16:creationId xmlns:a16="http://schemas.microsoft.com/office/drawing/2014/main" id="{EFCA42E9-58F0-4545-A47F-3B71D4AF3935}"/>
              </a:ext>
            </a:extLst>
          </p:cNvPr>
          <p:cNvSpPr>
            <a:spLocks noGrp="1"/>
          </p:cNvSpPr>
          <p:nvPr>
            <p:ph type="sldNum" sz="quarter" idx="12"/>
          </p:nvPr>
        </p:nvSpPr>
        <p:spPr/>
        <p:txBody>
          <a:bodyPr/>
          <a:lstStyle/>
          <a:p>
            <a:pPr>
              <a:defRPr/>
            </a:pPr>
            <a:fld id="{A3C4A00B-33C0-4F7A-B610-2D04061F18E2}" type="slidenum">
              <a:rPr lang="zh-CN" altLang="en-US" smtClean="0"/>
              <a:pPr>
                <a:defRPr/>
              </a:pPr>
              <a:t>‹#›</a:t>
            </a:fld>
            <a:endParaRPr lang="zh-CN" altLang="en-US"/>
          </a:p>
        </p:txBody>
      </p:sp>
    </p:spTree>
    <p:extLst>
      <p:ext uri="{BB962C8B-B14F-4D97-AF65-F5344CB8AC3E}">
        <p14:creationId xmlns:p14="http://schemas.microsoft.com/office/powerpoint/2010/main" val="22536126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
        <p:nvSpPr>
          <p:cNvPr id="4" name="任意多边形 16">
            <a:extLst>
              <a:ext uri="{FF2B5EF4-FFF2-40B4-BE49-F238E27FC236}">
                <a16:creationId xmlns:a16="http://schemas.microsoft.com/office/drawing/2014/main" id="{5F815F29-2D7F-4F88-95B1-B2A2281963A0}"/>
              </a:ext>
            </a:extLst>
          </p:cNvPr>
          <p:cNvSpPr/>
          <p:nvPr/>
        </p:nvSpPr>
        <p:spPr>
          <a:xfrm>
            <a:off x="10839451" y="6632575"/>
            <a:ext cx="776816" cy="242888"/>
          </a:xfrm>
          <a:custGeom>
            <a:avLst/>
            <a:gdLst>
              <a:gd name="connsiteX0" fmla="*/ 0 w 583471"/>
              <a:gd name="connsiteY0" fmla="*/ 0 h 242832"/>
              <a:gd name="connsiteX1" fmla="*/ 393687 w 583471"/>
              <a:gd name="connsiteY1" fmla="*/ 0 h 242832"/>
              <a:gd name="connsiteX2" fmla="*/ 583471 w 583471"/>
              <a:gd name="connsiteY2" fmla="*/ 242832 h 242832"/>
              <a:gd name="connsiteX3" fmla="*/ 0 w 583471"/>
              <a:gd name="connsiteY3" fmla="*/ 242832 h 242832"/>
            </a:gdLst>
            <a:ahLst/>
            <a:cxnLst>
              <a:cxn ang="0">
                <a:pos x="connsiteX0" y="connsiteY0"/>
              </a:cxn>
              <a:cxn ang="0">
                <a:pos x="connsiteX1" y="connsiteY1"/>
              </a:cxn>
              <a:cxn ang="0">
                <a:pos x="connsiteX2" y="connsiteY2"/>
              </a:cxn>
              <a:cxn ang="0">
                <a:pos x="connsiteX3" y="connsiteY3"/>
              </a:cxn>
            </a:cxnLst>
            <a:rect l="l" t="t" r="r" b="b"/>
            <a:pathLst>
              <a:path w="583471" h="242832">
                <a:moveTo>
                  <a:pt x="0" y="0"/>
                </a:moveTo>
                <a:lnTo>
                  <a:pt x="393687" y="0"/>
                </a:lnTo>
                <a:lnTo>
                  <a:pt x="583471" y="242832"/>
                </a:lnTo>
                <a:lnTo>
                  <a:pt x="0" y="242832"/>
                </a:lnTo>
                <a:close/>
              </a:path>
            </a:pathLst>
          </a:custGeom>
          <a:solidFill>
            <a:srgbClr val="C94D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p>
        </p:txBody>
      </p:sp>
      <p:sp>
        <p:nvSpPr>
          <p:cNvPr id="5" name="燕尾形 17">
            <a:extLst>
              <a:ext uri="{FF2B5EF4-FFF2-40B4-BE49-F238E27FC236}">
                <a16:creationId xmlns:a16="http://schemas.microsoft.com/office/drawing/2014/main" id="{CAC0AB9C-C372-4E43-9F03-2DF18624A15F}"/>
              </a:ext>
            </a:extLst>
          </p:cNvPr>
          <p:cNvSpPr/>
          <p:nvPr/>
        </p:nvSpPr>
        <p:spPr>
          <a:xfrm flipH="1">
            <a:off x="11110384" y="6707189"/>
            <a:ext cx="127000" cy="9683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chemeClr val="tx1"/>
              </a:solidFill>
            </a:endParaRPr>
          </a:p>
        </p:txBody>
      </p:sp>
      <p:sp>
        <p:nvSpPr>
          <p:cNvPr id="6" name="任意多边形 18">
            <a:extLst>
              <a:ext uri="{FF2B5EF4-FFF2-40B4-BE49-F238E27FC236}">
                <a16:creationId xmlns:a16="http://schemas.microsoft.com/office/drawing/2014/main" id="{1CF57430-17D2-4800-9059-8CB4C89CCA52}"/>
              </a:ext>
            </a:extLst>
          </p:cNvPr>
          <p:cNvSpPr/>
          <p:nvPr/>
        </p:nvSpPr>
        <p:spPr>
          <a:xfrm flipH="1" flipV="1">
            <a:off x="11419418" y="6615114"/>
            <a:ext cx="778933" cy="242887"/>
          </a:xfrm>
          <a:custGeom>
            <a:avLst/>
            <a:gdLst>
              <a:gd name="connsiteX0" fmla="*/ 0 w 583471"/>
              <a:gd name="connsiteY0" fmla="*/ 0 h 242832"/>
              <a:gd name="connsiteX1" fmla="*/ 393687 w 583471"/>
              <a:gd name="connsiteY1" fmla="*/ 0 h 242832"/>
              <a:gd name="connsiteX2" fmla="*/ 583471 w 583471"/>
              <a:gd name="connsiteY2" fmla="*/ 242832 h 242832"/>
              <a:gd name="connsiteX3" fmla="*/ 0 w 583471"/>
              <a:gd name="connsiteY3" fmla="*/ 242832 h 242832"/>
            </a:gdLst>
            <a:ahLst/>
            <a:cxnLst>
              <a:cxn ang="0">
                <a:pos x="connsiteX0" y="connsiteY0"/>
              </a:cxn>
              <a:cxn ang="0">
                <a:pos x="connsiteX1" y="connsiteY1"/>
              </a:cxn>
              <a:cxn ang="0">
                <a:pos x="connsiteX2" y="connsiteY2"/>
              </a:cxn>
              <a:cxn ang="0">
                <a:pos x="connsiteX3" y="connsiteY3"/>
              </a:cxn>
            </a:cxnLst>
            <a:rect l="l" t="t" r="r" b="b"/>
            <a:pathLst>
              <a:path w="583471" h="242832">
                <a:moveTo>
                  <a:pt x="0" y="0"/>
                </a:moveTo>
                <a:lnTo>
                  <a:pt x="393687" y="0"/>
                </a:lnTo>
                <a:lnTo>
                  <a:pt x="583471" y="242832"/>
                </a:lnTo>
                <a:lnTo>
                  <a:pt x="0" y="242832"/>
                </a:lnTo>
                <a:close/>
              </a:path>
            </a:pathLst>
          </a:custGeom>
          <a:solidFill>
            <a:srgbClr val="C94D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p>
        </p:txBody>
      </p:sp>
      <p:sp>
        <p:nvSpPr>
          <p:cNvPr id="7" name="燕尾形 19">
            <a:extLst>
              <a:ext uri="{FF2B5EF4-FFF2-40B4-BE49-F238E27FC236}">
                <a16:creationId xmlns:a16="http://schemas.microsoft.com/office/drawing/2014/main" id="{64FF682E-DB7A-4C42-BE64-C6413D53DD67}"/>
              </a:ext>
            </a:extLst>
          </p:cNvPr>
          <p:cNvSpPr/>
          <p:nvPr/>
        </p:nvSpPr>
        <p:spPr>
          <a:xfrm>
            <a:off x="11811000" y="6707189"/>
            <a:ext cx="129117" cy="9683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chemeClr val="tx1"/>
              </a:solidFill>
            </a:endParaRPr>
          </a:p>
        </p:txBody>
      </p:sp>
      <p:sp>
        <p:nvSpPr>
          <p:cNvPr id="8" name="文本框 7">
            <a:extLst>
              <a:ext uri="{FF2B5EF4-FFF2-40B4-BE49-F238E27FC236}">
                <a16:creationId xmlns:a16="http://schemas.microsoft.com/office/drawing/2014/main" id="{0C28488C-C5A5-4032-A48E-9BB6E95301DA}"/>
              </a:ext>
            </a:extLst>
          </p:cNvPr>
          <p:cNvSpPr txBox="1"/>
          <p:nvPr/>
        </p:nvSpPr>
        <p:spPr>
          <a:xfrm>
            <a:off x="1" y="539751"/>
            <a:ext cx="1073151" cy="295275"/>
          </a:xfrm>
          <a:prstGeom prst="rect">
            <a:avLst/>
          </a:prstGeom>
        </p:spPr>
        <p:txBody>
          <a:bodyPr lIns="0" tIns="0" rIns="0" bIns="0" anchor="ctr">
            <a:normAutofit/>
          </a:bodyPr>
          <a:lstStyle>
            <a:lvl1pPr lvl="0" indent="0" algn="ctr">
              <a:lnSpc>
                <a:spcPct val="100000"/>
              </a:lnSpc>
              <a:spcBef>
                <a:spcPts val="1800"/>
              </a:spcBef>
              <a:spcAft>
                <a:spcPts val="0"/>
              </a:spcAft>
              <a:buClr>
                <a:srgbClr val="C94D4D"/>
              </a:buClr>
              <a:buSzPct val="60000"/>
              <a:buFont typeface="Wingdings" panose="05000000000000000000" pitchFamily="2" charset="2"/>
              <a:buNone/>
              <a:defRPr baseline="0">
                <a:solidFill>
                  <a:schemeClr val="bg1"/>
                </a:solidFill>
                <a:latin typeface="Arial" panose="020B0604020202020204" pitchFamily="34" charset="0"/>
                <a:ea typeface="微软雅黑" panose="020B0503020204020204" pitchFamily="34" charset="-122"/>
              </a:defRPr>
            </a:lvl1pPr>
            <a:lvl2pPr marL="357188" indent="0" algn="just">
              <a:lnSpc>
                <a:spcPct val="120000"/>
              </a:lnSpc>
              <a:spcBef>
                <a:spcPts val="200"/>
              </a:spcBef>
              <a:spcAft>
                <a:spcPts val="600"/>
              </a:spcAft>
              <a:buFont typeface="Arial" panose="020B0604020202020204" pitchFamily="34" charset="0"/>
              <a:buNone/>
              <a:defRPr sz="1600" baseline="0">
                <a:solidFill>
                  <a:srgbClr val="7D7D7D"/>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defRPr/>
            </a:pPr>
            <a:r>
              <a:rPr lang="en-US" altLang="zh-CN" sz="1600" dirty="0"/>
              <a:t>Part1</a:t>
            </a:r>
            <a:endParaRPr lang="zh-CN" altLang="en-US" sz="1600" dirty="0"/>
          </a:p>
        </p:txBody>
      </p:sp>
      <p:sp>
        <p:nvSpPr>
          <p:cNvPr id="2" name="KSO_BT1"/>
          <p:cNvSpPr>
            <a:spLocks noGrp="1"/>
          </p:cNvSpPr>
          <p:nvPr>
            <p:ph type="title"/>
          </p:nvPr>
        </p:nvSpPr>
        <p:spPr/>
        <p:txBody>
          <a:bodyPr/>
          <a:lstStyle/>
          <a:p>
            <a:r>
              <a:rPr lang="zh-CN" altLang="en-US"/>
              <a:t>单击此处编辑母版标题样式</a:t>
            </a:r>
            <a:endParaRPr lang="en-US" dirty="0"/>
          </a:p>
        </p:txBody>
      </p:sp>
      <p:sp>
        <p:nvSpPr>
          <p:cNvPr id="3" name="KSO_BC1"/>
          <p:cNvSpPr>
            <a:spLocks noGrp="1"/>
          </p:cNvSpPr>
          <p:nvPr>
            <p:ph idx="1"/>
          </p:nvPr>
        </p:nvSpPr>
        <p:spPr>
          <a:xfrm>
            <a:off x="696685" y="1049867"/>
            <a:ext cx="10920377" cy="5127096"/>
          </a:xfrm>
        </p:spPr>
        <p:txBody>
          <a:bodyPr/>
          <a:lstStyle>
            <a:lvl1pPr>
              <a:defRPr>
                <a:solidFill>
                  <a:schemeClr val="accent1">
                    <a:lumMod val="50000"/>
                  </a:schemeClr>
                </a:solidFill>
              </a:defRPr>
            </a:lvl1pPr>
            <a:lvl2pPr>
              <a:defRPr sz="1800"/>
            </a:lvl2pPr>
          </a:lstStyle>
          <a:p>
            <a:pPr lvl="0"/>
            <a:r>
              <a:rPr lang="zh-CN" altLang="en-US"/>
              <a:t>单击此处编辑母版文本样式</a:t>
            </a:r>
          </a:p>
          <a:p>
            <a:pPr lvl="1"/>
            <a:r>
              <a:rPr lang="zh-CN" altLang="en-US"/>
              <a:t>第二级</a:t>
            </a:r>
          </a:p>
        </p:txBody>
      </p:sp>
      <p:sp>
        <p:nvSpPr>
          <p:cNvPr id="9" name="KSO_FD">
            <a:extLst>
              <a:ext uri="{FF2B5EF4-FFF2-40B4-BE49-F238E27FC236}">
                <a16:creationId xmlns:a16="http://schemas.microsoft.com/office/drawing/2014/main" id="{EC4139AC-C884-4C58-88EC-6647E486E223}"/>
              </a:ext>
            </a:extLst>
          </p:cNvPr>
          <p:cNvSpPr>
            <a:spLocks noGrp="1"/>
          </p:cNvSpPr>
          <p:nvPr>
            <p:ph type="dt" sz="half" idx="10"/>
          </p:nvPr>
        </p:nvSpPr>
        <p:spPr/>
        <p:txBody>
          <a:bodyPr/>
          <a:lstStyle>
            <a:lvl1pPr>
              <a:defRPr/>
            </a:lvl1pPr>
          </a:lstStyle>
          <a:p>
            <a:pPr>
              <a:defRPr/>
            </a:pPr>
            <a:fld id="{ABB0B877-09BA-4D0A-8799-3C0A9792871B}" type="datetime1">
              <a:rPr lang="zh-CN" altLang="en-US" smtClean="0"/>
              <a:t>2020/11/27</a:t>
            </a:fld>
            <a:endParaRPr lang="zh-CN" altLang="en-US"/>
          </a:p>
        </p:txBody>
      </p:sp>
      <p:sp>
        <p:nvSpPr>
          <p:cNvPr id="10" name="KSO_FT">
            <a:extLst>
              <a:ext uri="{FF2B5EF4-FFF2-40B4-BE49-F238E27FC236}">
                <a16:creationId xmlns:a16="http://schemas.microsoft.com/office/drawing/2014/main" id="{D53849FF-CC18-41E1-AA13-2965A2871FFE}"/>
              </a:ext>
            </a:extLst>
          </p:cNvPr>
          <p:cNvSpPr>
            <a:spLocks noGrp="1"/>
          </p:cNvSpPr>
          <p:nvPr>
            <p:ph type="ftr" sz="quarter" idx="11"/>
          </p:nvPr>
        </p:nvSpPr>
        <p:spPr/>
        <p:txBody>
          <a:bodyPr/>
          <a:lstStyle>
            <a:lvl1pPr>
              <a:defRPr/>
            </a:lvl1pPr>
          </a:lstStyle>
          <a:p>
            <a:pPr>
              <a:defRPr/>
            </a:pPr>
            <a:endParaRPr lang="zh-CN" altLang="en-US"/>
          </a:p>
        </p:txBody>
      </p:sp>
      <p:sp>
        <p:nvSpPr>
          <p:cNvPr id="11" name="KSO_FN">
            <a:extLst>
              <a:ext uri="{FF2B5EF4-FFF2-40B4-BE49-F238E27FC236}">
                <a16:creationId xmlns:a16="http://schemas.microsoft.com/office/drawing/2014/main" id="{040853D9-B9E6-4EFC-84C8-F79D84C5A471}"/>
              </a:ext>
            </a:extLst>
          </p:cNvPr>
          <p:cNvSpPr>
            <a:spLocks noGrp="1"/>
          </p:cNvSpPr>
          <p:nvPr>
            <p:ph type="sldNum" sz="quarter" idx="12"/>
          </p:nvPr>
        </p:nvSpPr>
        <p:spPr/>
        <p:txBody>
          <a:bodyPr/>
          <a:lstStyle>
            <a:lvl1pPr>
              <a:defRPr/>
            </a:lvl1pPr>
          </a:lstStyle>
          <a:p>
            <a:pPr>
              <a:defRPr/>
            </a:pPr>
            <a:fld id="{FD691984-5760-4CC6-BB81-06836308526E}" type="slidenum">
              <a:rPr lang="zh-CN" altLang="en-US"/>
              <a:pPr>
                <a:defRPr/>
              </a:pPr>
              <a:t>‹#›</a:t>
            </a:fld>
            <a:endParaRPr lang="zh-CN" altLang="en-US"/>
          </a:p>
        </p:txBody>
      </p:sp>
    </p:spTree>
    <p:extLst>
      <p:ext uri="{BB962C8B-B14F-4D97-AF65-F5344CB8AC3E}">
        <p14:creationId xmlns:p14="http://schemas.microsoft.com/office/powerpoint/2010/main" val="17781010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节标题">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82325F8E-DBC6-4603-9A6B-4E23031476C0}"/>
              </a:ext>
            </a:extLst>
          </p:cNvPr>
          <p:cNvSpPr txBox="1"/>
          <p:nvPr/>
        </p:nvSpPr>
        <p:spPr>
          <a:xfrm>
            <a:off x="61385" y="1160463"/>
            <a:ext cx="2137833" cy="3154362"/>
          </a:xfrm>
          <a:prstGeom prst="rect">
            <a:avLst/>
          </a:prstGeom>
        </p:spPr>
        <p:txBody>
          <a:bodyPr anchor="ctr"/>
          <a:lstStyle>
            <a:lvl1pPr lvl="0" indent="0" algn="just">
              <a:lnSpc>
                <a:spcPct val="100000"/>
              </a:lnSpc>
              <a:spcBef>
                <a:spcPts val="1800"/>
              </a:spcBef>
              <a:spcAft>
                <a:spcPts val="0"/>
              </a:spcAft>
              <a:buClr>
                <a:srgbClr val="C94D4D"/>
              </a:buClr>
              <a:buSzPct val="60000"/>
              <a:buFont typeface="Wingdings" panose="05000000000000000000" pitchFamily="2" charset="2"/>
              <a:buNone/>
              <a:defRPr sz="19900" i="1" baseline="0">
                <a:solidFill>
                  <a:srgbClr val="C94D4D"/>
                </a:solidFill>
                <a:latin typeface="Arial" panose="020B0604020202020204" pitchFamily="34" charset="0"/>
                <a:ea typeface="微软雅黑" panose="020B0503020204020204" pitchFamily="34" charset="-122"/>
              </a:defRPr>
            </a:lvl1pPr>
            <a:lvl2pPr marL="357188" indent="0" algn="just">
              <a:lnSpc>
                <a:spcPct val="120000"/>
              </a:lnSpc>
              <a:spcBef>
                <a:spcPts val="200"/>
              </a:spcBef>
              <a:spcAft>
                <a:spcPts val="600"/>
              </a:spcAft>
              <a:buFont typeface="Arial" panose="020B0604020202020204" pitchFamily="34" charset="0"/>
              <a:buNone/>
              <a:defRPr sz="1600" baseline="0">
                <a:solidFill>
                  <a:srgbClr val="7D7D7D"/>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defRPr/>
            </a:pPr>
            <a:r>
              <a:rPr lang="en-US" altLang="zh-CN" sz="19900" dirty="0"/>
              <a:t>1</a:t>
            </a:r>
            <a:endParaRPr lang="zh-CN" altLang="en-US" sz="19900" dirty="0"/>
          </a:p>
        </p:txBody>
      </p:sp>
      <p:cxnSp>
        <p:nvCxnSpPr>
          <p:cNvPr id="5" name="直接连接符 4">
            <a:extLst>
              <a:ext uri="{FF2B5EF4-FFF2-40B4-BE49-F238E27FC236}">
                <a16:creationId xmlns:a16="http://schemas.microsoft.com/office/drawing/2014/main" id="{E3B485EA-70E0-46D2-9C49-98A3EB133277}"/>
              </a:ext>
            </a:extLst>
          </p:cNvPr>
          <p:cNvCxnSpPr/>
          <p:nvPr/>
        </p:nvCxnSpPr>
        <p:spPr>
          <a:xfrm>
            <a:off x="0" y="3195638"/>
            <a:ext cx="8153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 name="直接连接符 5">
            <a:extLst>
              <a:ext uri="{FF2B5EF4-FFF2-40B4-BE49-F238E27FC236}">
                <a16:creationId xmlns:a16="http://schemas.microsoft.com/office/drawing/2014/main" id="{774E7636-3355-4B45-9FE8-ED35387229AC}"/>
              </a:ext>
            </a:extLst>
          </p:cNvPr>
          <p:cNvCxnSpPr/>
          <p:nvPr/>
        </p:nvCxnSpPr>
        <p:spPr>
          <a:xfrm>
            <a:off x="5073651" y="3284538"/>
            <a:ext cx="7118349"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7" name="KSO_ST1"/>
          <p:cNvSpPr>
            <a:spLocks noGrp="1"/>
          </p:cNvSpPr>
          <p:nvPr>
            <p:ph type="title"/>
          </p:nvPr>
        </p:nvSpPr>
        <p:spPr>
          <a:xfrm>
            <a:off x="1904387" y="2575196"/>
            <a:ext cx="6249013" cy="619847"/>
          </a:xfrm>
        </p:spPr>
        <p:txBody>
          <a:bodyPr>
            <a:normAutofit/>
          </a:bodyPr>
          <a:lstStyle>
            <a:lvl1pPr algn="l">
              <a:defRPr sz="3600"/>
            </a:lvl1pPr>
          </a:lstStyle>
          <a:p>
            <a:r>
              <a:rPr lang="zh-CN" altLang="en-US"/>
              <a:t>单击此处编辑母版标题样式</a:t>
            </a:r>
            <a:endParaRPr lang="en-US" dirty="0"/>
          </a:p>
        </p:txBody>
      </p:sp>
      <p:sp>
        <p:nvSpPr>
          <p:cNvPr id="28" name="KSO_ST2"/>
          <p:cNvSpPr>
            <a:spLocks noGrp="1"/>
          </p:cNvSpPr>
          <p:nvPr>
            <p:ph type="body" idx="1"/>
          </p:nvPr>
        </p:nvSpPr>
        <p:spPr>
          <a:xfrm>
            <a:off x="5074198" y="3284174"/>
            <a:ext cx="6154057" cy="425677"/>
          </a:xfrm>
        </p:spPr>
        <p:txBody>
          <a:bodyPr anchor="ctr">
            <a:normAutofit/>
          </a:bodyPr>
          <a:lstStyle>
            <a:lvl1pPr marL="0" indent="0" algn="l">
              <a:buNone/>
              <a:defRPr sz="1600">
                <a:solidFill>
                  <a:schemeClr val="tx1">
                    <a:lumMod val="60000"/>
                    <a:lumOff val="4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7" name="KSO_FD">
            <a:extLst>
              <a:ext uri="{FF2B5EF4-FFF2-40B4-BE49-F238E27FC236}">
                <a16:creationId xmlns:a16="http://schemas.microsoft.com/office/drawing/2014/main" id="{43121A93-6652-40B0-8749-AFE9ED065F87}"/>
              </a:ext>
            </a:extLst>
          </p:cNvPr>
          <p:cNvSpPr>
            <a:spLocks noGrp="1"/>
          </p:cNvSpPr>
          <p:nvPr>
            <p:ph type="dt" sz="half" idx="10"/>
          </p:nvPr>
        </p:nvSpPr>
        <p:spPr/>
        <p:txBody>
          <a:bodyPr/>
          <a:lstStyle>
            <a:lvl1pPr>
              <a:defRPr/>
            </a:lvl1pPr>
          </a:lstStyle>
          <a:p>
            <a:pPr>
              <a:defRPr/>
            </a:pPr>
            <a:fld id="{BF35BCBA-9032-4D3A-9F68-BE6270734DBF}" type="datetime1">
              <a:rPr lang="zh-CN" altLang="en-US" smtClean="0"/>
              <a:t>2020/11/27</a:t>
            </a:fld>
            <a:endParaRPr lang="zh-CN" altLang="en-US"/>
          </a:p>
        </p:txBody>
      </p:sp>
      <p:sp>
        <p:nvSpPr>
          <p:cNvPr id="8" name="KSO_FT">
            <a:extLst>
              <a:ext uri="{FF2B5EF4-FFF2-40B4-BE49-F238E27FC236}">
                <a16:creationId xmlns:a16="http://schemas.microsoft.com/office/drawing/2014/main" id="{459ACFCB-8836-47C1-8D7F-D69879D6388B}"/>
              </a:ext>
            </a:extLst>
          </p:cNvPr>
          <p:cNvSpPr>
            <a:spLocks noGrp="1"/>
          </p:cNvSpPr>
          <p:nvPr>
            <p:ph type="ftr" sz="quarter" idx="11"/>
          </p:nvPr>
        </p:nvSpPr>
        <p:spPr/>
        <p:txBody>
          <a:bodyPr/>
          <a:lstStyle>
            <a:lvl1pPr>
              <a:defRPr/>
            </a:lvl1pPr>
          </a:lstStyle>
          <a:p>
            <a:pPr>
              <a:defRPr/>
            </a:pPr>
            <a:endParaRPr lang="zh-CN" altLang="en-US"/>
          </a:p>
        </p:txBody>
      </p:sp>
      <p:sp>
        <p:nvSpPr>
          <p:cNvPr id="9" name="KSO_FN">
            <a:extLst>
              <a:ext uri="{FF2B5EF4-FFF2-40B4-BE49-F238E27FC236}">
                <a16:creationId xmlns:a16="http://schemas.microsoft.com/office/drawing/2014/main" id="{8BC2F197-F25B-4C59-B39C-BC03C70EAEAC}"/>
              </a:ext>
            </a:extLst>
          </p:cNvPr>
          <p:cNvSpPr>
            <a:spLocks noGrp="1"/>
          </p:cNvSpPr>
          <p:nvPr>
            <p:ph type="sldNum" sz="quarter" idx="12"/>
          </p:nvPr>
        </p:nvSpPr>
        <p:spPr/>
        <p:txBody>
          <a:bodyPr/>
          <a:lstStyle>
            <a:lvl1pPr>
              <a:defRPr/>
            </a:lvl1pPr>
          </a:lstStyle>
          <a:p>
            <a:pPr>
              <a:defRPr/>
            </a:pPr>
            <a:fld id="{5867ED59-12AE-45A4-8F71-CA8B5EF2C477}" type="slidenum">
              <a:rPr lang="zh-CN" altLang="en-US"/>
              <a:pPr>
                <a:defRPr/>
              </a:pPr>
              <a:t>‹#›</a:t>
            </a:fld>
            <a:endParaRPr lang="zh-CN" altLang="en-US"/>
          </a:p>
        </p:txBody>
      </p:sp>
      <p:pic>
        <p:nvPicPr>
          <p:cNvPr id="10" name="Picture 5" descr="C:\Users\melyy\Pictures\图片1.png">
            <a:extLst>
              <a:ext uri="{FF2B5EF4-FFF2-40B4-BE49-F238E27FC236}">
                <a16:creationId xmlns:a16="http://schemas.microsoft.com/office/drawing/2014/main" id="{4884F503-47C3-4997-86E2-FFAF9107209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0663" y="200025"/>
            <a:ext cx="2052637"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77011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a:t>单击此处编辑母版标题样式</a:t>
            </a:r>
            <a:endParaRPr lang="en-US" dirty="0"/>
          </a:p>
        </p:txBody>
      </p:sp>
      <p:sp>
        <p:nvSpPr>
          <p:cNvPr id="3" name="KSO_BC1"/>
          <p:cNvSpPr>
            <a:spLocks noGrp="1"/>
          </p:cNvSpPr>
          <p:nvPr>
            <p:ph sz="half" idx="1"/>
          </p:nvPr>
        </p:nvSpPr>
        <p:spPr>
          <a:xfrm>
            <a:off x="1399823" y="1244601"/>
            <a:ext cx="5080000" cy="4932363"/>
          </a:xfrm>
        </p:spPr>
        <p:txBody>
          <a:bodyPr/>
          <a:lstStyle/>
          <a:p>
            <a:pPr lvl="0"/>
            <a:r>
              <a:rPr lang="zh-CN" altLang="en-US" dirty="0"/>
              <a:t>单击此处编辑母版文本样式</a:t>
            </a:r>
          </a:p>
          <a:p>
            <a:pPr lvl="1"/>
            <a:r>
              <a:rPr lang="zh-CN" altLang="en-US" dirty="0"/>
              <a:t>第二级</a:t>
            </a:r>
          </a:p>
        </p:txBody>
      </p:sp>
      <p:sp>
        <p:nvSpPr>
          <p:cNvPr id="4" name="KSO_BC2"/>
          <p:cNvSpPr>
            <a:spLocks noGrp="1"/>
          </p:cNvSpPr>
          <p:nvPr>
            <p:ph sz="half" idx="2"/>
          </p:nvPr>
        </p:nvSpPr>
        <p:spPr>
          <a:xfrm>
            <a:off x="6519333" y="1244601"/>
            <a:ext cx="5094116" cy="4932363"/>
          </a:xfrm>
        </p:spPr>
        <p:txBody>
          <a:bodyPr/>
          <a:lstStyle/>
          <a:p>
            <a:pPr lvl="0"/>
            <a:r>
              <a:rPr lang="zh-CN" altLang="en-US" dirty="0"/>
              <a:t>单击此处编辑母版文本样式</a:t>
            </a:r>
          </a:p>
          <a:p>
            <a:pPr lvl="1"/>
            <a:r>
              <a:rPr lang="zh-CN" altLang="en-US" dirty="0"/>
              <a:t>第二级</a:t>
            </a:r>
          </a:p>
        </p:txBody>
      </p:sp>
      <p:sp>
        <p:nvSpPr>
          <p:cNvPr id="5" name="KSO_FD">
            <a:extLst>
              <a:ext uri="{FF2B5EF4-FFF2-40B4-BE49-F238E27FC236}">
                <a16:creationId xmlns:a16="http://schemas.microsoft.com/office/drawing/2014/main" id="{2BCE8E40-1F70-4DFE-9ED0-7E31AA5AD95D}"/>
              </a:ext>
            </a:extLst>
          </p:cNvPr>
          <p:cNvSpPr>
            <a:spLocks noGrp="1"/>
          </p:cNvSpPr>
          <p:nvPr>
            <p:ph type="dt" sz="half" idx="10"/>
          </p:nvPr>
        </p:nvSpPr>
        <p:spPr/>
        <p:txBody>
          <a:bodyPr/>
          <a:lstStyle>
            <a:lvl1pPr>
              <a:defRPr/>
            </a:lvl1pPr>
          </a:lstStyle>
          <a:p>
            <a:pPr>
              <a:defRPr/>
            </a:pPr>
            <a:fld id="{CFBB4D2D-0CA6-4D1A-B94F-7143A98C9BF9}" type="datetime1">
              <a:rPr lang="zh-CN" altLang="en-US" smtClean="0"/>
              <a:t>2020/11/27</a:t>
            </a:fld>
            <a:endParaRPr lang="zh-CN" altLang="en-US"/>
          </a:p>
        </p:txBody>
      </p:sp>
      <p:sp>
        <p:nvSpPr>
          <p:cNvPr id="6" name="KSO_FT">
            <a:extLst>
              <a:ext uri="{FF2B5EF4-FFF2-40B4-BE49-F238E27FC236}">
                <a16:creationId xmlns:a16="http://schemas.microsoft.com/office/drawing/2014/main" id="{2E6524CC-E357-4A66-A7D3-AF803B576B7A}"/>
              </a:ext>
            </a:extLst>
          </p:cNvPr>
          <p:cNvSpPr>
            <a:spLocks noGrp="1"/>
          </p:cNvSpPr>
          <p:nvPr>
            <p:ph type="ftr" sz="quarter" idx="11"/>
          </p:nvPr>
        </p:nvSpPr>
        <p:spPr/>
        <p:txBody>
          <a:bodyPr/>
          <a:lstStyle>
            <a:lvl1pPr>
              <a:defRPr/>
            </a:lvl1pPr>
          </a:lstStyle>
          <a:p>
            <a:pPr>
              <a:defRPr/>
            </a:pPr>
            <a:endParaRPr lang="zh-CN" altLang="en-US"/>
          </a:p>
        </p:txBody>
      </p:sp>
      <p:sp>
        <p:nvSpPr>
          <p:cNvPr id="7" name="KSO_FN">
            <a:extLst>
              <a:ext uri="{FF2B5EF4-FFF2-40B4-BE49-F238E27FC236}">
                <a16:creationId xmlns:a16="http://schemas.microsoft.com/office/drawing/2014/main" id="{E7D55B3C-37E6-4063-8F6C-77B52A9BF7DC}"/>
              </a:ext>
            </a:extLst>
          </p:cNvPr>
          <p:cNvSpPr>
            <a:spLocks noGrp="1"/>
          </p:cNvSpPr>
          <p:nvPr>
            <p:ph type="sldNum" sz="quarter" idx="12"/>
          </p:nvPr>
        </p:nvSpPr>
        <p:spPr/>
        <p:txBody>
          <a:bodyPr/>
          <a:lstStyle>
            <a:lvl1pPr>
              <a:defRPr/>
            </a:lvl1pPr>
          </a:lstStyle>
          <a:p>
            <a:pPr>
              <a:defRPr/>
            </a:pPr>
            <a:fld id="{671E2DD0-6544-47E3-8D66-C1E617AB6EF8}" type="slidenum">
              <a:rPr lang="zh-CN" altLang="en-US"/>
              <a:pPr>
                <a:defRPr/>
              </a:pPr>
              <a:t>‹#›</a:t>
            </a:fld>
            <a:endParaRPr lang="zh-CN" altLang="en-US"/>
          </a:p>
        </p:txBody>
      </p:sp>
    </p:spTree>
    <p:extLst>
      <p:ext uri="{BB962C8B-B14F-4D97-AF65-F5344CB8AC3E}">
        <p14:creationId xmlns:p14="http://schemas.microsoft.com/office/powerpoint/2010/main" val="18160024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2302932" y="118532"/>
            <a:ext cx="9312101" cy="71702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099435" y="1376362"/>
            <a:ext cx="5157787"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KSO_BC1"/>
          <p:cNvSpPr>
            <a:spLocks noGrp="1"/>
          </p:cNvSpPr>
          <p:nvPr>
            <p:ph sz="half" idx="2"/>
          </p:nvPr>
        </p:nvSpPr>
        <p:spPr>
          <a:xfrm>
            <a:off x="1099435" y="2200274"/>
            <a:ext cx="5157787" cy="3684588"/>
          </a:xfrm>
        </p:spPr>
        <p:txBody>
          <a:bodyPr/>
          <a:lstStyle/>
          <a:p>
            <a:pPr lvl="0"/>
            <a:r>
              <a:rPr lang="zh-CN" altLang="en-US"/>
              <a:t>单击此处编辑母版文本样式</a:t>
            </a:r>
          </a:p>
          <a:p>
            <a:pPr lvl="1"/>
            <a:r>
              <a:rPr lang="zh-CN" altLang="en-US"/>
              <a:t>第二级</a:t>
            </a:r>
          </a:p>
        </p:txBody>
      </p:sp>
      <p:sp>
        <p:nvSpPr>
          <p:cNvPr id="5" name="Text Placeholder 4"/>
          <p:cNvSpPr>
            <a:spLocks noGrp="1"/>
          </p:cNvSpPr>
          <p:nvPr>
            <p:ph type="body" sz="quarter" idx="3"/>
          </p:nvPr>
        </p:nvSpPr>
        <p:spPr>
          <a:xfrm>
            <a:off x="6431846" y="1376362"/>
            <a:ext cx="5183188"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KSO_BC2"/>
          <p:cNvSpPr>
            <a:spLocks noGrp="1"/>
          </p:cNvSpPr>
          <p:nvPr>
            <p:ph sz="quarter" idx="4"/>
          </p:nvPr>
        </p:nvSpPr>
        <p:spPr>
          <a:xfrm>
            <a:off x="6431846" y="2200274"/>
            <a:ext cx="5183188" cy="3684588"/>
          </a:xfrm>
        </p:spPr>
        <p:txBody>
          <a:bodyPr/>
          <a:lstStyle/>
          <a:p>
            <a:pPr lvl="0"/>
            <a:r>
              <a:rPr lang="zh-CN" altLang="en-US"/>
              <a:t>单击此处编辑母版文本样式</a:t>
            </a:r>
          </a:p>
          <a:p>
            <a:pPr lvl="1"/>
            <a:r>
              <a:rPr lang="zh-CN" altLang="en-US"/>
              <a:t>第二级</a:t>
            </a:r>
          </a:p>
        </p:txBody>
      </p:sp>
      <p:sp>
        <p:nvSpPr>
          <p:cNvPr id="7" name="KSO_FD">
            <a:extLst>
              <a:ext uri="{FF2B5EF4-FFF2-40B4-BE49-F238E27FC236}">
                <a16:creationId xmlns:a16="http://schemas.microsoft.com/office/drawing/2014/main" id="{16F22C3E-3B36-43C4-BACD-B3067FF17186}"/>
              </a:ext>
            </a:extLst>
          </p:cNvPr>
          <p:cNvSpPr>
            <a:spLocks noGrp="1"/>
          </p:cNvSpPr>
          <p:nvPr>
            <p:ph type="dt" sz="half" idx="10"/>
          </p:nvPr>
        </p:nvSpPr>
        <p:spPr/>
        <p:txBody>
          <a:bodyPr/>
          <a:lstStyle>
            <a:lvl1pPr>
              <a:defRPr/>
            </a:lvl1pPr>
          </a:lstStyle>
          <a:p>
            <a:pPr>
              <a:defRPr/>
            </a:pPr>
            <a:fld id="{69BBEFFE-01E4-403D-9160-498715D2D5F2}" type="datetime1">
              <a:rPr lang="zh-CN" altLang="en-US" smtClean="0"/>
              <a:t>2020/11/27</a:t>
            </a:fld>
            <a:endParaRPr lang="zh-CN" altLang="en-US"/>
          </a:p>
        </p:txBody>
      </p:sp>
      <p:sp>
        <p:nvSpPr>
          <p:cNvPr id="8" name="KSO_FT">
            <a:extLst>
              <a:ext uri="{FF2B5EF4-FFF2-40B4-BE49-F238E27FC236}">
                <a16:creationId xmlns:a16="http://schemas.microsoft.com/office/drawing/2014/main" id="{2B2FE0D0-3D40-468A-A8DC-27710CE824D1}"/>
              </a:ext>
            </a:extLst>
          </p:cNvPr>
          <p:cNvSpPr>
            <a:spLocks noGrp="1"/>
          </p:cNvSpPr>
          <p:nvPr>
            <p:ph type="ftr" sz="quarter" idx="11"/>
          </p:nvPr>
        </p:nvSpPr>
        <p:spPr/>
        <p:txBody>
          <a:bodyPr/>
          <a:lstStyle>
            <a:lvl1pPr>
              <a:defRPr/>
            </a:lvl1pPr>
          </a:lstStyle>
          <a:p>
            <a:pPr>
              <a:defRPr/>
            </a:pPr>
            <a:endParaRPr lang="zh-CN" altLang="en-US"/>
          </a:p>
        </p:txBody>
      </p:sp>
      <p:sp>
        <p:nvSpPr>
          <p:cNvPr id="9" name="KSO_FN">
            <a:extLst>
              <a:ext uri="{FF2B5EF4-FFF2-40B4-BE49-F238E27FC236}">
                <a16:creationId xmlns:a16="http://schemas.microsoft.com/office/drawing/2014/main" id="{F6A94001-5489-4720-9A4A-6314A9694950}"/>
              </a:ext>
            </a:extLst>
          </p:cNvPr>
          <p:cNvSpPr>
            <a:spLocks noGrp="1"/>
          </p:cNvSpPr>
          <p:nvPr>
            <p:ph type="sldNum" sz="quarter" idx="12"/>
          </p:nvPr>
        </p:nvSpPr>
        <p:spPr/>
        <p:txBody>
          <a:bodyPr/>
          <a:lstStyle>
            <a:lvl1pPr>
              <a:defRPr/>
            </a:lvl1pPr>
          </a:lstStyle>
          <a:p>
            <a:pPr>
              <a:defRPr/>
            </a:pPr>
            <a:fld id="{0F4B4DC8-BE13-4A0C-B289-A4EA53CA8FFC}" type="slidenum">
              <a:rPr lang="zh-CN" altLang="en-US"/>
              <a:pPr>
                <a:defRPr/>
              </a:pPr>
              <a:t>‹#›</a:t>
            </a:fld>
            <a:endParaRPr lang="zh-CN" altLang="en-US"/>
          </a:p>
        </p:txBody>
      </p:sp>
      <p:pic>
        <p:nvPicPr>
          <p:cNvPr id="10" name="Picture 5" descr="C:\Users\melyy\Pictures\图片1.png">
            <a:extLst>
              <a:ext uri="{FF2B5EF4-FFF2-40B4-BE49-F238E27FC236}">
                <a16:creationId xmlns:a16="http://schemas.microsoft.com/office/drawing/2014/main" id="{175E24CE-2EAA-4381-AF2B-8584985FDDD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0663" y="200025"/>
            <a:ext cx="2052637"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28575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798E14A7-DA8B-4B20-927F-A18F674499FB}"/>
              </a:ext>
            </a:extLst>
          </p:cNvPr>
          <p:cNvSpPr txBox="1"/>
          <p:nvPr userDrawn="1"/>
        </p:nvSpPr>
        <p:spPr>
          <a:xfrm>
            <a:off x="1" y="533401"/>
            <a:ext cx="1073151" cy="301625"/>
          </a:xfrm>
          <a:prstGeom prst="rect">
            <a:avLst/>
          </a:prstGeom>
        </p:spPr>
        <p:txBody>
          <a:bodyPr lIns="0" tIns="0" rIns="0" bIns="0" anchor="ctr">
            <a:normAutofit/>
          </a:bodyPr>
          <a:lstStyle>
            <a:lvl1pPr lvl="0" indent="0" algn="ctr">
              <a:lnSpc>
                <a:spcPct val="100000"/>
              </a:lnSpc>
              <a:spcBef>
                <a:spcPts val="1800"/>
              </a:spcBef>
              <a:spcAft>
                <a:spcPts val="0"/>
              </a:spcAft>
              <a:buClr>
                <a:srgbClr val="C94D4D"/>
              </a:buClr>
              <a:buSzPct val="60000"/>
              <a:buFont typeface="Wingdings" panose="05000000000000000000" pitchFamily="2" charset="2"/>
              <a:buNone/>
              <a:defRPr baseline="0">
                <a:solidFill>
                  <a:schemeClr val="bg1"/>
                </a:solidFill>
                <a:latin typeface="Arial" panose="020B0604020202020204" pitchFamily="34" charset="0"/>
                <a:ea typeface="微软雅黑" panose="020B0503020204020204" pitchFamily="34" charset="-122"/>
              </a:defRPr>
            </a:lvl1pPr>
            <a:lvl2pPr marL="357188" indent="0" algn="just">
              <a:lnSpc>
                <a:spcPct val="120000"/>
              </a:lnSpc>
              <a:spcBef>
                <a:spcPts val="200"/>
              </a:spcBef>
              <a:spcAft>
                <a:spcPts val="600"/>
              </a:spcAft>
              <a:buFont typeface="Arial" panose="020B0604020202020204" pitchFamily="34" charset="0"/>
              <a:buNone/>
              <a:defRPr sz="1600" baseline="0">
                <a:solidFill>
                  <a:srgbClr val="7D7D7D"/>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defRPr/>
            </a:pPr>
            <a:r>
              <a:rPr lang="en-US" altLang="zh-CN" sz="1600" dirty="0"/>
              <a:t>Part1</a:t>
            </a:r>
            <a:endParaRPr lang="zh-CN" altLang="en-US" sz="1600" dirty="0"/>
          </a:p>
        </p:txBody>
      </p:sp>
      <p:sp>
        <p:nvSpPr>
          <p:cNvPr id="4" name="任意多边形 17">
            <a:extLst>
              <a:ext uri="{FF2B5EF4-FFF2-40B4-BE49-F238E27FC236}">
                <a16:creationId xmlns:a16="http://schemas.microsoft.com/office/drawing/2014/main" id="{B5FDBF33-7288-490C-B57A-60A00E0E0A19}"/>
              </a:ext>
            </a:extLst>
          </p:cNvPr>
          <p:cNvSpPr/>
          <p:nvPr userDrawn="1">
            <p:custDataLst>
              <p:tags r:id="rId1"/>
            </p:custDataLst>
          </p:nvPr>
        </p:nvSpPr>
        <p:spPr>
          <a:xfrm>
            <a:off x="2116667" y="1181100"/>
            <a:ext cx="2963333" cy="2260600"/>
          </a:xfrm>
          <a:custGeom>
            <a:avLst/>
            <a:gdLst>
              <a:gd name="connsiteX0" fmla="*/ 0 w 2222500"/>
              <a:gd name="connsiteY0" fmla="*/ 1638300 h 2260600"/>
              <a:gd name="connsiteX1" fmla="*/ 2222500 w 2222500"/>
              <a:gd name="connsiteY1" fmla="*/ 2260600 h 2260600"/>
              <a:gd name="connsiteX2" fmla="*/ 1612900 w 2222500"/>
              <a:gd name="connsiteY2" fmla="*/ 0 h 2260600"/>
              <a:gd name="connsiteX3" fmla="*/ 0 w 2222500"/>
              <a:gd name="connsiteY3" fmla="*/ 1638300 h 2260600"/>
            </a:gdLst>
            <a:ahLst/>
            <a:cxnLst>
              <a:cxn ang="0">
                <a:pos x="connsiteX0" y="connsiteY0"/>
              </a:cxn>
              <a:cxn ang="0">
                <a:pos x="connsiteX1" y="connsiteY1"/>
              </a:cxn>
              <a:cxn ang="0">
                <a:pos x="connsiteX2" y="connsiteY2"/>
              </a:cxn>
              <a:cxn ang="0">
                <a:pos x="connsiteX3" y="connsiteY3"/>
              </a:cxn>
            </a:cxnLst>
            <a:rect l="l" t="t" r="r" b="b"/>
            <a:pathLst>
              <a:path w="2222500" h="2260600">
                <a:moveTo>
                  <a:pt x="0" y="1638300"/>
                </a:moveTo>
                <a:lnTo>
                  <a:pt x="2222500" y="2260600"/>
                </a:lnTo>
                <a:lnTo>
                  <a:pt x="1612900" y="0"/>
                </a:lnTo>
                <a:lnTo>
                  <a:pt x="0" y="16383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p>
        </p:txBody>
      </p:sp>
      <p:sp>
        <p:nvSpPr>
          <p:cNvPr id="2" name="KSO_BT1"/>
          <p:cNvSpPr>
            <a:spLocks noGrp="1"/>
          </p:cNvSpPr>
          <p:nvPr>
            <p:ph type="title"/>
          </p:nvPr>
        </p:nvSpPr>
        <p:spPr/>
        <p:txBody>
          <a:bodyPr/>
          <a:lstStyle/>
          <a:p>
            <a:r>
              <a:rPr lang="zh-CN" altLang="en-US"/>
              <a:t>单击此处编辑母版标题样式</a:t>
            </a:r>
            <a:endParaRPr lang="en-US" dirty="0"/>
          </a:p>
        </p:txBody>
      </p:sp>
      <p:sp>
        <p:nvSpPr>
          <p:cNvPr id="5" name="KSO_FD">
            <a:extLst>
              <a:ext uri="{FF2B5EF4-FFF2-40B4-BE49-F238E27FC236}">
                <a16:creationId xmlns:a16="http://schemas.microsoft.com/office/drawing/2014/main" id="{9879075C-BE0C-41D2-A838-437EA3D232D9}"/>
              </a:ext>
            </a:extLst>
          </p:cNvPr>
          <p:cNvSpPr>
            <a:spLocks noGrp="1"/>
          </p:cNvSpPr>
          <p:nvPr>
            <p:ph type="dt" sz="half" idx="10"/>
          </p:nvPr>
        </p:nvSpPr>
        <p:spPr/>
        <p:txBody>
          <a:bodyPr/>
          <a:lstStyle>
            <a:lvl1pPr>
              <a:defRPr/>
            </a:lvl1pPr>
          </a:lstStyle>
          <a:p>
            <a:pPr>
              <a:defRPr/>
            </a:pPr>
            <a:fld id="{21550F4C-BDC3-4544-979E-CE4F70D0A323}" type="datetime1">
              <a:rPr lang="zh-CN" altLang="en-US" smtClean="0"/>
              <a:t>2020/11/27</a:t>
            </a:fld>
            <a:endParaRPr lang="zh-CN" altLang="en-US"/>
          </a:p>
        </p:txBody>
      </p:sp>
      <p:sp>
        <p:nvSpPr>
          <p:cNvPr id="6" name="KSO_FT">
            <a:extLst>
              <a:ext uri="{FF2B5EF4-FFF2-40B4-BE49-F238E27FC236}">
                <a16:creationId xmlns:a16="http://schemas.microsoft.com/office/drawing/2014/main" id="{13B38904-780A-4799-B910-E4F31775FC26}"/>
              </a:ext>
            </a:extLst>
          </p:cNvPr>
          <p:cNvSpPr>
            <a:spLocks noGrp="1"/>
          </p:cNvSpPr>
          <p:nvPr>
            <p:ph type="ftr" sz="quarter" idx="11"/>
          </p:nvPr>
        </p:nvSpPr>
        <p:spPr/>
        <p:txBody>
          <a:bodyPr/>
          <a:lstStyle>
            <a:lvl1pPr>
              <a:defRPr/>
            </a:lvl1pPr>
          </a:lstStyle>
          <a:p>
            <a:pPr>
              <a:defRPr/>
            </a:pPr>
            <a:endParaRPr lang="zh-CN" altLang="en-US"/>
          </a:p>
        </p:txBody>
      </p:sp>
      <p:sp>
        <p:nvSpPr>
          <p:cNvPr id="7" name="KSO_FN">
            <a:extLst>
              <a:ext uri="{FF2B5EF4-FFF2-40B4-BE49-F238E27FC236}">
                <a16:creationId xmlns:a16="http://schemas.microsoft.com/office/drawing/2014/main" id="{543132EF-05B9-4F0A-9C68-AE1E00C55D8A}"/>
              </a:ext>
            </a:extLst>
          </p:cNvPr>
          <p:cNvSpPr>
            <a:spLocks noGrp="1"/>
          </p:cNvSpPr>
          <p:nvPr>
            <p:ph type="sldNum" sz="quarter" idx="12"/>
          </p:nvPr>
        </p:nvSpPr>
        <p:spPr/>
        <p:txBody>
          <a:bodyPr/>
          <a:lstStyle>
            <a:lvl1pPr>
              <a:defRPr/>
            </a:lvl1pPr>
          </a:lstStyle>
          <a:p>
            <a:pPr>
              <a:defRPr/>
            </a:pPr>
            <a:fld id="{95703365-0755-4509-88B5-D74B4DD99A1B}" type="slidenum">
              <a:rPr lang="zh-CN" altLang="en-US"/>
              <a:pPr>
                <a:defRPr/>
              </a:pPr>
              <a:t>‹#›</a:t>
            </a:fld>
            <a:endParaRPr lang="zh-CN" altLang="en-US"/>
          </a:p>
        </p:txBody>
      </p:sp>
    </p:spTree>
    <p:extLst>
      <p:ext uri="{BB962C8B-B14F-4D97-AF65-F5344CB8AC3E}">
        <p14:creationId xmlns:p14="http://schemas.microsoft.com/office/powerpoint/2010/main" val="32131939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KSO_仅标题">
    <p:spTree>
      <p:nvGrpSpPr>
        <p:cNvPr id="1" name=""/>
        <p:cNvGrpSpPr/>
        <p:nvPr/>
      </p:nvGrpSpPr>
      <p:grpSpPr>
        <a:xfrm>
          <a:off x="0" y="0"/>
          <a:ext cx="0" cy="0"/>
          <a:chOff x="0" y="0"/>
          <a:chExt cx="0" cy="0"/>
        </a:xfrm>
      </p:grpSpPr>
      <p:sp>
        <p:nvSpPr>
          <p:cNvPr id="2" name="KSO_BT1"/>
          <p:cNvSpPr>
            <a:spLocks noGrp="1"/>
          </p:cNvSpPr>
          <p:nvPr>
            <p:ph type="title"/>
          </p:nvPr>
        </p:nvSpPr>
        <p:spPr>
          <a:xfrm>
            <a:off x="1795377" y="3307428"/>
            <a:ext cx="9254067" cy="642937"/>
          </a:xfrm>
        </p:spPr>
        <p:txBody>
          <a:bodyPr/>
          <a:lstStyle/>
          <a:p>
            <a:r>
              <a:rPr lang="zh-CN" altLang="en-US" dirty="0"/>
              <a:t>单击此处编辑母版标题样式</a:t>
            </a:r>
            <a:endParaRPr lang="en-US" dirty="0"/>
          </a:p>
        </p:txBody>
      </p:sp>
      <p:sp>
        <p:nvSpPr>
          <p:cNvPr id="9" name="文本占位符 6"/>
          <p:cNvSpPr>
            <a:spLocks noGrp="1"/>
          </p:cNvSpPr>
          <p:nvPr>
            <p:ph type="body" sz="quarter" idx="13"/>
          </p:nvPr>
        </p:nvSpPr>
        <p:spPr>
          <a:xfrm>
            <a:off x="1" y="540544"/>
            <a:ext cx="1031875" cy="295276"/>
          </a:xfrm>
        </p:spPr>
        <p:txBody>
          <a:bodyPr lIns="0" tIns="0" rIns="0" bIns="0" anchor="ctr">
            <a:normAutofit/>
          </a:bodyPr>
          <a:lstStyle>
            <a:lvl1pPr marL="0" indent="0" algn="ctr">
              <a:buNone/>
              <a:defRPr sz="1600">
                <a:solidFill>
                  <a:schemeClr val="bg1"/>
                </a:solidFill>
              </a:defRPr>
            </a:lvl1pPr>
          </a:lstStyle>
          <a:p>
            <a:pPr lvl="0"/>
            <a:r>
              <a:rPr lang="zh-CN" altLang="en-US" dirty="0"/>
              <a:t>单击此处编辑母版文本样式</a:t>
            </a:r>
          </a:p>
        </p:txBody>
      </p:sp>
      <p:sp>
        <p:nvSpPr>
          <p:cNvPr id="4" name="KSO_FD">
            <a:extLst>
              <a:ext uri="{FF2B5EF4-FFF2-40B4-BE49-F238E27FC236}">
                <a16:creationId xmlns:a16="http://schemas.microsoft.com/office/drawing/2014/main" id="{18849A82-4698-460F-B5AA-695497CDA2DB}"/>
              </a:ext>
            </a:extLst>
          </p:cNvPr>
          <p:cNvSpPr>
            <a:spLocks noGrp="1"/>
          </p:cNvSpPr>
          <p:nvPr>
            <p:ph type="dt" sz="half" idx="14"/>
          </p:nvPr>
        </p:nvSpPr>
        <p:spPr/>
        <p:txBody>
          <a:bodyPr/>
          <a:lstStyle>
            <a:lvl1pPr>
              <a:defRPr/>
            </a:lvl1pPr>
          </a:lstStyle>
          <a:p>
            <a:pPr>
              <a:defRPr/>
            </a:pPr>
            <a:fld id="{32EBD4B0-0CE9-42C9-BF8B-9FC77B791C58}" type="datetime1">
              <a:rPr lang="zh-CN" altLang="en-US" smtClean="0"/>
              <a:t>2020/11/27</a:t>
            </a:fld>
            <a:endParaRPr lang="zh-CN" altLang="en-US"/>
          </a:p>
        </p:txBody>
      </p:sp>
      <p:sp>
        <p:nvSpPr>
          <p:cNvPr id="5" name="KSO_FT">
            <a:extLst>
              <a:ext uri="{FF2B5EF4-FFF2-40B4-BE49-F238E27FC236}">
                <a16:creationId xmlns:a16="http://schemas.microsoft.com/office/drawing/2014/main" id="{2C0A9CA8-4D26-4391-A0AF-2CBFC633C862}"/>
              </a:ext>
            </a:extLst>
          </p:cNvPr>
          <p:cNvSpPr>
            <a:spLocks noGrp="1"/>
          </p:cNvSpPr>
          <p:nvPr>
            <p:ph type="ftr" sz="quarter" idx="15"/>
          </p:nvPr>
        </p:nvSpPr>
        <p:spPr/>
        <p:txBody>
          <a:bodyPr/>
          <a:lstStyle>
            <a:lvl1pPr>
              <a:defRPr/>
            </a:lvl1pPr>
          </a:lstStyle>
          <a:p>
            <a:pPr>
              <a:defRPr/>
            </a:pPr>
            <a:endParaRPr lang="zh-CN" altLang="en-US"/>
          </a:p>
        </p:txBody>
      </p:sp>
      <p:sp>
        <p:nvSpPr>
          <p:cNvPr id="6" name="KSO_FN">
            <a:extLst>
              <a:ext uri="{FF2B5EF4-FFF2-40B4-BE49-F238E27FC236}">
                <a16:creationId xmlns:a16="http://schemas.microsoft.com/office/drawing/2014/main" id="{EF26F52A-536F-4F0B-9739-3A968D6A6779}"/>
              </a:ext>
            </a:extLst>
          </p:cNvPr>
          <p:cNvSpPr>
            <a:spLocks noGrp="1"/>
          </p:cNvSpPr>
          <p:nvPr>
            <p:ph type="sldNum" sz="quarter" idx="16"/>
          </p:nvPr>
        </p:nvSpPr>
        <p:spPr/>
        <p:txBody>
          <a:bodyPr/>
          <a:lstStyle>
            <a:lvl1pPr>
              <a:defRPr/>
            </a:lvl1pPr>
          </a:lstStyle>
          <a:p>
            <a:pPr>
              <a:defRPr/>
            </a:pPr>
            <a:fld id="{ADE7CFD7-5671-47AB-8AB5-9F3A431CEF0A}" type="slidenum">
              <a:rPr lang="zh-CN" altLang="en-US"/>
              <a:pPr>
                <a:defRPr/>
              </a:pPr>
              <a:t>‹#›</a:t>
            </a:fld>
            <a:endParaRPr lang="zh-CN" altLang="en-US"/>
          </a:p>
        </p:txBody>
      </p:sp>
    </p:spTree>
    <p:extLst>
      <p:ext uri="{BB962C8B-B14F-4D97-AF65-F5344CB8AC3E}">
        <p14:creationId xmlns:p14="http://schemas.microsoft.com/office/powerpoint/2010/main" val="19775962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三峡大学1">
    <p:spTree>
      <p:nvGrpSpPr>
        <p:cNvPr id="1" name=""/>
        <p:cNvGrpSpPr/>
        <p:nvPr/>
      </p:nvGrpSpPr>
      <p:grpSpPr>
        <a:xfrm>
          <a:off x="0" y="0"/>
          <a:ext cx="0" cy="0"/>
          <a:chOff x="0" y="0"/>
          <a:chExt cx="0" cy="0"/>
        </a:xfrm>
      </p:grpSpPr>
      <p:sp>
        <p:nvSpPr>
          <p:cNvPr id="5" name="任意多边形 16">
            <a:hlinkClick r:id="" action="ppaction://hlinkshowjump?jump=previousslide"/>
            <a:extLst>
              <a:ext uri="{FF2B5EF4-FFF2-40B4-BE49-F238E27FC236}">
                <a16:creationId xmlns:a16="http://schemas.microsoft.com/office/drawing/2014/main" id="{4C4409F0-5CAE-4D19-91B1-B65A37909F31}"/>
              </a:ext>
            </a:extLst>
          </p:cNvPr>
          <p:cNvSpPr/>
          <p:nvPr/>
        </p:nvSpPr>
        <p:spPr>
          <a:xfrm>
            <a:off x="10839451" y="6623050"/>
            <a:ext cx="776816" cy="242888"/>
          </a:xfrm>
          <a:custGeom>
            <a:avLst/>
            <a:gdLst>
              <a:gd name="connsiteX0" fmla="*/ 0 w 583471"/>
              <a:gd name="connsiteY0" fmla="*/ 0 h 242832"/>
              <a:gd name="connsiteX1" fmla="*/ 393687 w 583471"/>
              <a:gd name="connsiteY1" fmla="*/ 0 h 242832"/>
              <a:gd name="connsiteX2" fmla="*/ 583471 w 583471"/>
              <a:gd name="connsiteY2" fmla="*/ 242832 h 242832"/>
              <a:gd name="connsiteX3" fmla="*/ 0 w 583471"/>
              <a:gd name="connsiteY3" fmla="*/ 242832 h 242832"/>
            </a:gdLst>
            <a:ahLst/>
            <a:cxnLst>
              <a:cxn ang="0">
                <a:pos x="connsiteX0" y="connsiteY0"/>
              </a:cxn>
              <a:cxn ang="0">
                <a:pos x="connsiteX1" y="connsiteY1"/>
              </a:cxn>
              <a:cxn ang="0">
                <a:pos x="connsiteX2" y="connsiteY2"/>
              </a:cxn>
              <a:cxn ang="0">
                <a:pos x="connsiteX3" y="connsiteY3"/>
              </a:cxn>
            </a:cxnLst>
            <a:rect l="l" t="t" r="r" b="b"/>
            <a:pathLst>
              <a:path w="583471" h="242832">
                <a:moveTo>
                  <a:pt x="0" y="0"/>
                </a:moveTo>
                <a:lnTo>
                  <a:pt x="393687" y="0"/>
                </a:lnTo>
                <a:lnTo>
                  <a:pt x="583471" y="242832"/>
                </a:lnTo>
                <a:lnTo>
                  <a:pt x="0" y="242832"/>
                </a:lnTo>
                <a:close/>
              </a:path>
            </a:pathLst>
          </a:custGeom>
          <a:solidFill>
            <a:srgbClr val="C94D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p>
        </p:txBody>
      </p:sp>
      <p:sp>
        <p:nvSpPr>
          <p:cNvPr id="6" name="燕尾形 17">
            <a:hlinkClick r:id="" action="ppaction://hlinkshowjump?jump=previousslide"/>
            <a:extLst>
              <a:ext uri="{FF2B5EF4-FFF2-40B4-BE49-F238E27FC236}">
                <a16:creationId xmlns:a16="http://schemas.microsoft.com/office/drawing/2014/main" id="{1B3627AA-021C-43D5-88E5-7B45061E7B48}"/>
              </a:ext>
            </a:extLst>
          </p:cNvPr>
          <p:cNvSpPr/>
          <p:nvPr/>
        </p:nvSpPr>
        <p:spPr>
          <a:xfrm flipH="1">
            <a:off x="11110384" y="6699250"/>
            <a:ext cx="127000" cy="9525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chemeClr val="tx1"/>
              </a:solidFill>
            </a:endParaRPr>
          </a:p>
        </p:txBody>
      </p:sp>
      <p:sp>
        <p:nvSpPr>
          <p:cNvPr id="7" name="任意多边形 18">
            <a:hlinkClick r:id="" action="ppaction://hlinkshowjump?jump=nextslide"/>
            <a:extLst>
              <a:ext uri="{FF2B5EF4-FFF2-40B4-BE49-F238E27FC236}">
                <a16:creationId xmlns:a16="http://schemas.microsoft.com/office/drawing/2014/main" id="{B202B12C-3577-41C5-8C4B-D12AFF42B324}"/>
              </a:ext>
            </a:extLst>
          </p:cNvPr>
          <p:cNvSpPr/>
          <p:nvPr/>
        </p:nvSpPr>
        <p:spPr>
          <a:xfrm flipH="1" flipV="1">
            <a:off x="11419418" y="6615114"/>
            <a:ext cx="778933" cy="242887"/>
          </a:xfrm>
          <a:custGeom>
            <a:avLst/>
            <a:gdLst>
              <a:gd name="connsiteX0" fmla="*/ 0 w 583471"/>
              <a:gd name="connsiteY0" fmla="*/ 0 h 242832"/>
              <a:gd name="connsiteX1" fmla="*/ 393687 w 583471"/>
              <a:gd name="connsiteY1" fmla="*/ 0 h 242832"/>
              <a:gd name="connsiteX2" fmla="*/ 583471 w 583471"/>
              <a:gd name="connsiteY2" fmla="*/ 242832 h 242832"/>
              <a:gd name="connsiteX3" fmla="*/ 0 w 583471"/>
              <a:gd name="connsiteY3" fmla="*/ 242832 h 242832"/>
            </a:gdLst>
            <a:ahLst/>
            <a:cxnLst>
              <a:cxn ang="0">
                <a:pos x="connsiteX0" y="connsiteY0"/>
              </a:cxn>
              <a:cxn ang="0">
                <a:pos x="connsiteX1" y="connsiteY1"/>
              </a:cxn>
              <a:cxn ang="0">
                <a:pos x="connsiteX2" y="connsiteY2"/>
              </a:cxn>
              <a:cxn ang="0">
                <a:pos x="connsiteX3" y="connsiteY3"/>
              </a:cxn>
            </a:cxnLst>
            <a:rect l="l" t="t" r="r" b="b"/>
            <a:pathLst>
              <a:path w="583471" h="242832">
                <a:moveTo>
                  <a:pt x="0" y="0"/>
                </a:moveTo>
                <a:lnTo>
                  <a:pt x="393687" y="0"/>
                </a:lnTo>
                <a:lnTo>
                  <a:pt x="583471" y="242832"/>
                </a:lnTo>
                <a:lnTo>
                  <a:pt x="0" y="242832"/>
                </a:lnTo>
                <a:close/>
              </a:path>
            </a:pathLst>
          </a:custGeom>
          <a:solidFill>
            <a:srgbClr val="C94D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p>
        </p:txBody>
      </p:sp>
      <p:sp>
        <p:nvSpPr>
          <p:cNvPr id="8" name="燕尾形 19">
            <a:hlinkClick r:id="" action="ppaction://hlinkshowjump?jump=nextslide"/>
            <a:extLst>
              <a:ext uri="{FF2B5EF4-FFF2-40B4-BE49-F238E27FC236}">
                <a16:creationId xmlns:a16="http://schemas.microsoft.com/office/drawing/2014/main" id="{EE33CD2F-85E6-45E9-929E-D97D57277611}"/>
              </a:ext>
            </a:extLst>
          </p:cNvPr>
          <p:cNvSpPr/>
          <p:nvPr/>
        </p:nvSpPr>
        <p:spPr>
          <a:xfrm>
            <a:off x="11811000" y="6707189"/>
            <a:ext cx="129117" cy="9683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chemeClr val="tx1"/>
              </a:solidFill>
            </a:endParaRPr>
          </a:p>
        </p:txBody>
      </p:sp>
      <p:pic>
        <p:nvPicPr>
          <p:cNvPr id="9" name="Picture 5" descr="C:\Users\melyy\Pictures\图片1.png">
            <a:extLst>
              <a:ext uri="{FF2B5EF4-FFF2-40B4-BE49-F238E27FC236}">
                <a16:creationId xmlns:a16="http://schemas.microsoft.com/office/drawing/2014/main" id="{E16FE0F9-E6BE-4BBA-AC31-CD67F186B82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4218" y="200025"/>
            <a:ext cx="2736849"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组合 11">
            <a:extLst>
              <a:ext uri="{FF2B5EF4-FFF2-40B4-BE49-F238E27FC236}">
                <a16:creationId xmlns:a16="http://schemas.microsoft.com/office/drawing/2014/main" id="{3DC8D09B-E9D6-44C5-8A95-07CC34971C8A}"/>
              </a:ext>
            </a:extLst>
          </p:cNvPr>
          <p:cNvGrpSpPr>
            <a:grpSpLocks noChangeAspect="1"/>
          </p:cNvGrpSpPr>
          <p:nvPr userDrawn="1"/>
        </p:nvGrpSpPr>
        <p:grpSpPr bwMode="auto">
          <a:xfrm>
            <a:off x="11013018" y="4149725"/>
            <a:ext cx="829733" cy="1500188"/>
            <a:chOff x="0" y="0"/>
            <a:chExt cx="622924" cy="1499172"/>
          </a:xfrm>
        </p:grpSpPr>
        <p:pic>
          <p:nvPicPr>
            <p:cNvPr id="11" name="Picture 6" descr="C:\Users\melyy\Desktop\qiusuo.png">
              <a:extLst>
                <a:ext uri="{FF2B5EF4-FFF2-40B4-BE49-F238E27FC236}">
                  <a16:creationId xmlns:a16="http://schemas.microsoft.com/office/drawing/2014/main" id="{93F3C8C4-F7D5-4FBE-A2EC-29A8C2D370A7}"/>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r="50000"/>
            <a:stretch>
              <a:fillRect/>
            </a:stretch>
          </p:blipFill>
          <p:spPr bwMode="auto">
            <a:xfrm>
              <a:off x="0" y="0"/>
              <a:ext cx="559017" cy="703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C:\Users\melyy\Desktop\qiusuo.png">
              <a:extLst>
                <a:ext uri="{FF2B5EF4-FFF2-40B4-BE49-F238E27FC236}">
                  <a16:creationId xmlns:a16="http://schemas.microsoft.com/office/drawing/2014/main" id="{FA47171D-D39F-4331-BE29-E9D9E2A05B07}"/>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l="56125"/>
            <a:stretch>
              <a:fillRect/>
            </a:stretch>
          </p:blipFill>
          <p:spPr bwMode="auto">
            <a:xfrm>
              <a:off x="107970" y="761084"/>
              <a:ext cx="514954" cy="73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标题 14"/>
          <p:cNvSpPr>
            <a:spLocks noGrp="1"/>
          </p:cNvSpPr>
          <p:nvPr>
            <p:ph type="title"/>
          </p:nvPr>
        </p:nvSpPr>
        <p:spPr>
          <a:xfrm>
            <a:off x="4947683" y="245251"/>
            <a:ext cx="7244316" cy="642937"/>
          </a:xfrm>
        </p:spPr>
        <p:txBody>
          <a:bodyPr anchor="ctr"/>
          <a:lstStyle>
            <a:lvl1pPr algn="ctr">
              <a:defRPr lang="zh-CN" altLang="en-US" sz="2800" b="1" kern="1200" dirty="0" smtClean="0">
                <a:solidFill>
                  <a:schemeClr val="accent2"/>
                </a:solidFill>
                <a:latin typeface="楷体" pitchFamily="49" charset="-122"/>
                <a:ea typeface="楷体" pitchFamily="49" charset="-122"/>
                <a:cs typeface="+mn-cs"/>
              </a:defRPr>
            </a:lvl1pPr>
          </a:lstStyle>
          <a:p>
            <a:r>
              <a:rPr lang="zh-CN" altLang="en-US" dirty="0"/>
              <a:t>单击此处编辑母版标题样式</a:t>
            </a:r>
          </a:p>
        </p:txBody>
      </p:sp>
      <p:sp>
        <p:nvSpPr>
          <p:cNvPr id="19" name="文本占位符 18"/>
          <p:cNvSpPr>
            <a:spLocks noGrp="1"/>
          </p:cNvSpPr>
          <p:nvPr>
            <p:ph type="body" sz="quarter" idx="13"/>
          </p:nvPr>
        </p:nvSpPr>
        <p:spPr>
          <a:xfrm>
            <a:off x="1120602" y="1956355"/>
            <a:ext cx="10390913" cy="1254125"/>
          </a:xfrm>
        </p:spPr>
        <p:txBody>
          <a:bodyPr/>
          <a:lstStyle>
            <a:lvl1pPr>
              <a:lnSpc>
                <a:spcPct val="100000"/>
              </a:lnSpc>
              <a:buNone/>
              <a:defRPr sz="2400">
                <a:solidFill>
                  <a:schemeClr val="tx1"/>
                </a:solidFill>
                <a:latin typeface="Times New Roman" pitchFamily="18" charset="0"/>
                <a:ea typeface="楷体" pitchFamily="49" charset="-122"/>
                <a:cs typeface="Times New Roman" pitchFamily="18" charset="0"/>
              </a:defRPr>
            </a:lvl1pPr>
            <a:lvl2pPr>
              <a:lnSpc>
                <a:spcPct val="100000"/>
              </a:lnSpc>
              <a:defRPr sz="2000">
                <a:solidFill>
                  <a:schemeClr val="tx1"/>
                </a:solidFill>
                <a:latin typeface="Times New Roman" pitchFamily="18" charset="0"/>
                <a:ea typeface="楷体" pitchFamily="49" charset="-122"/>
                <a:cs typeface="Times New Roman" pitchFamily="18" charset="0"/>
              </a:defRPr>
            </a:lvl2pPr>
            <a:lvl3pPr>
              <a:lnSpc>
                <a:spcPct val="100000"/>
              </a:lnSpc>
              <a:defRPr>
                <a:solidFill>
                  <a:schemeClr val="tx1"/>
                </a:solidFill>
                <a:latin typeface="Times New Roman" pitchFamily="18" charset="0"/>
                <a:ea typeface="楷体" pitchFamily="49" charset="-122"/>
                <a:cs typeface="Times New Roman" pitchFamily="18" charset="0"/>
              </a:defRPr>
            </a:lvl3pPr>
            <a:lvl4pPr>
              <a:lnSpc>
                <a:spcPct val="100000"/>
              </a:lnSpc>
              <a:defRPr>
                <a:solidFill>
                  <a:schemeClr val="tx1"/>
                </a:solidFill>
                <a:latin typeface="Times New Roman" pitchFamily="18" charset="0"/>
                <a:ea typeface="楷体" pitchFamily="49" charset="-122"/>
                <a:cs typeface="Times New Roman" pitchFamily="18" charset="0"/>
              </a:defRPr>
            </a:lvl4pPr>
            <a:lvl5pPr>
              <a:lnSpc>
                <a:spcPct val="100000"/>
              </a:lnSpc>
              <a:defRPr>
                <a:solidFill>
                  <a:schemeClr val="tx1"/>
                </a:solidFill>
                <a:latin typeface="Times New Roman" pitchFamily="18" charset="0"/>
                <a:ea typeface="楷体" pitchFamily="49" charset="-122"/>
                <a:cs typeface="Times New Roman" pitchFamily="18"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2" name="文本占位符 21"/>
          <p:cNvSpPr>
            <a:spLocks noGrp="1"/>
          </p:cNvSpPr>
          <p:nvPr>
            <p:ph type="body" sz="quarter" idx="17"/>
          </p:nvPr>
        </p:nvSpPr>
        <p:spPr>
          <a:xfrm>
            <a:off x="1119717" y="1127126"/>
            <a:ext cx="10378016" cy="510289"/>
          </a:xfrm>
        </p:spPr>
        <p:txBody>
          <a:bodyPr anchor="ctr"/>
          <a:lstStyle>
            <a:lvl1pPr>
              <a:buNone/>
              <a:defRPr lang="zh-CN" altLang="en-US" sz="2400" b="0" kern="1200" dirty="0" smtClean="0">
                <a:solidFill>
                  <a:schemeClr val="tx1"/>
                </a:solidFill>
                <a:latin typeface="Times New Roman" pitchFamily="18" charset="0"/>
                <a:ea typeface="楷体" pitchFamily="49" charset="-122"/>
                <a:cs typeface="Times New Roman" pitchFamily="18" charset="0"/>
              </a:defRPr>
            </a:lvl1pPr>
            <a:lvl2pPr>
              <a:buNone/>
              <a:defRPr/>
            </a:lvl2pPr>
          </a:lstStyle>
          <a:p>
            <a:pPr lvl="0"/>
            <a:r>
              <a:rPr lang="zh-CN" altLang="en-US" dirty="0"/>
              <a:t>单击此处编辑母版文本样式</a:t>
            </a:r>
          </a:p>
        </p:txBody>
      </p:sp>
      <p:sp>
        <p:nvSpPr>
          <p:cNvPr id="13" name="KSO_FD">
            <a:extLst>
              <a:ext uri="{FF2B5EF4-FFF2-40B4-BE49-F238E27FC236}">
                <a16:creationId xmlns:a16="http://schemas.microsoft.com/office/drawing/2014/main" id="{D720ADBC-A82C-4E64-81F0-FDF1A4BD63B5}"/>
              </a:ext>
            </a:extLst>
          </p:cNvPr>
          <p:cNvSpPr>
            <a:spLocks noGrp="1"/>
          </p:cNvSpPr>
          <p:nvPr>
            <p:ph type="dt" sz="half" idx="18"/>
          </p:nvPr>
        </p:nvSpPr>
        <p:spPr/>
        <p:txBody>
          <a:bodyPr/>
          <a:lstStyle>
            <a:lvl1pPr>
              <a:defRPr/>
            </a:lvl1pPr>
          </a:lstStyle>
          <a:p>
            <a:pPr>
              <a:defRPr/>
            </a:pPr>
            <a:fld id="{62F5A63D-8FAA-48BF-A1B5-84ABA1DEDAC9}" type="datetime1">
              <a:rPr lang="zh-CN" altLang="en-US" smtClean="0"/>
              <a:t>2020/11/27</a:t>
            </a:fld>
            <a:endParaRPr lang="zh-CN" altLang="en-US"/>
          </a:p>
        </p:txBody>
      </p:sp>
      <p:sp>
        <p:nvSpPr>
          <p:cNvPr id="14" name="KSO_FT">
            <a:extLst>
              <a:ext uri="{FF2B5EF4-FFF2-40B4-BE49-F238E27FC236}">
                <a16:creationId xmlns:a16="http://schemas.microsoft.com/office/drawing/2014/main" id="{67CA5143-868C-4068-A036-8CA4CA027DDD}"/>
              </a:ext>
            </a:extLst>
          </p:cNvPr>
          <p:cNvSpPr>
            <a:spLocks noGrp="1"/>
          </p:cNvSpPr>
          <p:nvPr>
            <p:ph type="ftr" sz="quarter" idx="19"/>
          </p:nvPr>
        </p:nvSpPr>
        <p:spPr/>
        <p:txBody>
          <a:bodyPr/>
          <a:lstStyle>
            <a:lvl1pPr>
              <a:defRPr/>
            </a:lvl1pPr>
          </a:lstStyle>
          <a:p>
            <a:pPr>
              <a:defRPr/>
            </a:pPr>
            <a:endParaRPr lang="zh-CN" altLang="en-US"/>
          </a:p>
        </p:txBody>
      </p:sp>
      <p:sp>
        <p:nvSpPr>
          <p:cNvPr id="16" name="KSO_FN">
            <a:extLst>
              <a:ext uri="{FF2B5EF4-FFF2-40B4-BE49-F238E27FC236}">
                <a16:creationId xmlns:a16="http://schemas.microsoft.com/office/drawing/2014/main" id="{B0CCB10B-D07A-40A2-8F84-1839A5AE3C3D}"/>
              </a:ext>
            </a:extLst>
          </p:cNvPr>
          <p:cNvSpPr>
            <a:spLocks noGrp="1"/>
          </p:cNvSpPr>
          <p:nvPr>
            <p:ph type="sldNum" sz="quarter" idx="20"/>
          </p:nvPr>
        </p:nvSpPr>
        <p:spPr/>
        <p:txBody>
          <a:bodyPr/>
          <a:lstStyle>
            <a:lvl1pPr>
              <a:defRPr/>
            </a:lvl1pPr>
          </a:lstStyle>
          <a:p>
            <a:pPr>
              <a:defRPr/>
            </a:pPr>
            <a:fld id="{69F246D2-F175-48E1-8D1A-CB90B391D5F0}" type="slidenum">
              <a:rPr lang="zh-CN" altLang="en-US"/>
              <a:pPr>
                <a:defRPr/>
              </a:pPr>
              <a:t>‹#›</a:t>
            </a:fld>
            <a:endParaRPr lang="zh-CN" altLang="en-US"/>
          </a:p>
        </p:txBody>
      </p:sp>
    </p:spTree>
    <p:extLst>
      <p:ext uri="{BB962C8B-B14F-4D97-AF65-F5344CB8AC3E}">
        <p14:creationId xmlns:p14="http://schemas.microsoft.com/office/powerpoint/2010/main" val="1940044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F052BF7-2BD9-4210-A1AB-6150BDF2C69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C2E087-C370-495F-81AD-C456DF4D3087}"/>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2A10332C-C919-4AD6-A26D-A61C905455FA}"/>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A5CF113B-78F1-48DF-89BE-8CD88AD67BE9}"/>
              </a:ext>
            </a:extLst>
          </p:cNvPr>
          <p:cNvSpPr>
            <a:spLocks noGrp="1"/>
          </p:cNvSpPr>
          <p:nvPr>
            <p:ph type="dt" sz="half" idx="10"/>
          </p:nvPr>
        </p:nvSpPr>
        <p:spPr/>
        <p:txBody>
          <a:bodyPr/>
          <a:lstStyle/>
          <a:p>
            <a:fld id="{A844EA47-2B74-4BC0-8E64-E4274B817EA8}" type="datetimeFigureOut">
              <a:rPr lang="zh-CN" altLang="en-US" smtClean="0"/>
              <a:t>2020/11/27</a:t>
            </a:fld>
            <a:endParaRPr lang="zh-CN" altLang="en-US"/>
          </a:p>
        </p:txBody>
      </p:sp>
      <p:sp>
        <p:nvSpPr>
          <p:cNvPr id="6" name="页脚占位符 5">
            <a:extLst>
              <a:ext uri="{FF2B5EF4-FFF2-40B4-BE49-F238E27FC236}">
                <a16:creationId xmlns:a16="http://schemas.microsoft.com/office/drawing/2014/main" id="{DC9BC650-BBEB-4146-B19D-CB9D5F6D550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0BC45BD-9431-4F50-B516-DF3904744DD6}"/>
              </a:ext>
            </a:extLst>
          </p:cNvPr>
          <p:cNvSpPr>
            <a:spLocks noGrp="1"/>
          </p:cNvSpPr>
          <p:nvPr>
            <p:ph type="sldNum" sz="quarter" idx="12"/>
          </p:nvPr>
        </p:nvSpPr>
        <p:spPr/>
        <p:txBody>
          <a:bodyPr/>
          <a:lstStyle/>
          <a:p>
            <a:fld id="{E81ED9FC-D3B5-41DF-8313-A4C9681CB91C}" type="slidenum">
              <a:rPr lang="zh-CN" altLang="en-US" smtClean="0"/>
              <a:t>‹#›</a:t>
            </a:fld>
            <a:endParaRPr lang="zh-CN" altLang="en-US"/>
          </a:p>
        </p:txBody>
      </p:sp>
    </p:spTree>
    <p:extLst>
      <p:ext uri="{BB962C8B-B14F-4D97-AF65-F5344CB8AC3E}">
        <p14:creationId xmlns:p14="http://schemas.microsoft.com/office/powerpoint/2010/main" val="6269143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KSO_BT1"/>
          <p:cNvSpPr>
            <a:spLocks noGrp="1"/>
          </p:cNvSpPr>
          <p:nvPr>
            <p:ph type="title"/>
          </p:nvPr>
        </p:nvSpPr>
        <p:spPr>
          <a:xfrm>
            <a:off x="1144590" y="533402"/>
            <a:ext cx="3932237" cy="1600200"/>
          </a:xfrm>
        </p:spPr>
        <p:txBody>
          <a:bodyPr/>
          <a:lstStyle>
            <a:lvl1pPr>
              <a:defRPr sz="3200"/>
            </a:lvl1pPr>
          </a:lstStyle>
          <a:p>
            <a:r>
              <a:rPr lang="zh-CN" altLang="en-US"/>
              <a:t>单击此处编辑母版标题样式</a:t>
            </a:r>
            <a:endParaRPr lang="en-US" dirty="0"/>
          </a:p>
        </p:txBody>
      </p:sp>
      <p:sp>
        <p:nvSpPr>
          <p:cNvPr id="3" name="KSO_BC1"/>
          <p:cNvSpPr>
            <a:spLocks noGrp="1"/>
          </p:cNvSpPr>
          <p:nvPr>
            <p:ph idx="1"/>
          </p:nvPr>
        </p:nvSpPr>
        <p:spPr>
          <a:xfrm>
            <a:off x="5487989" y="1063629"/>
            <a:ext cx="6172200"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p:txBody>
      </p:sp>
      <p:sp>
        <p:nvSpPr>
          <p:cNvPr id="4" name="KSO_BC2"/>
          <p:cNvSpPr>
            <a:spLocks noGrp="1"/>
          </p:cNvSpPr>
          <p:nvPr>
            <p:ph type="body" sz="half" idx="2"/>
          </p:nvPr>
        </p:nvSpPr>
        <p:spPr>
          <a:xfrm>
            <a:off x="1144590" y="213360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KSO_FD">
            <a:extLst>
              <a:ext uri="{FF2B5EF4-FFF2-40B4-BE49-F238E27FC236}">
                <a16:creationId xmlns:a16="http://schemas.microsoft.com/office/drawing/2014/main" id="{5ECE453B-F3E4-4606-9D29-4FD5E3FAF423}"/>
              </a:ext>
            </a:extLst>
          </p:cNvPr>
          <p:cNvSpPr>
            <a:spLocks noGrp="1"/>
          </p:cNvSpPr>
          <p:nvPr>
            <p:ph type="dt" sz="half" idx="10"/>
          </p:nvPr>
        </p:nvSpPr>
        <p:spPr/>
        <p:txBody>
          <a:bodyPr/>
          <a:lstStyle>
            <a:lvl1pPr>
              <a:defRPr/>
            </a:lvl1pPr>
          </a:lstStyle>
          <a:p>
            <a:pPr>
              <a:defRPr/>
            </a:pPr>
            <a:fld id="{B999CE19-2683-4362-831C-96DBA54CD082}" type="datetime1">
              <a:rPr lang="zh-CN" altLang="en-US" smtClean="0"/>
              <a:t>2020/11/27</a:t>
            </a:fld>
            <a:endParaRPr lang="zh-CN" altLang="en-US"/>
          </a:p>
        </p:txBody>
      </p:sp>
      <p:sp>
        <p:nvSpPr>
          <p:cNvPr id="6" name="KSO_FT">
            <a:extLst>
              <a:ext uri="{FF2B5EF4-FFF2-40B4-BE49-F238E27FC236}">
                <a16:creationId xmlns:a16="http://schemas.microsoft.com/office/drawing/2014/main" id="{6DC78A2E-80D4-4B8B-A3FF-E241DCF8F4CA}"/>
              </a:ext>
            </a:extLst>
          </p:cNvPr>
          <p:cNvSpPr>
            <a:spLocks noGrp="1"/>
          </p:cNvSpPr>
          <p:nvPr>
            <p:ph type="ftr" sz="quarter" idx="11"/>
          </p:nvPr>
        </p:nvSpPr>
        <p:spPr/>
        <p:txBody>
          <a:bodyPr/>
          <a:lstStyle>
            <a:lvl1pPr>
              <a:defRPr/>
            </a:lvl1pPr>
          </a:lstStyle>
          <a:p>
            <a:pPr>
              <a:defRPr/>
            </a:pPr>
            <a:endParaRPr lang="zh-CN" altLang="en-US"/>
          </a:p>
        </p:txBody>
      </p:sp>
      <p:sp>
        <p:nvSpPr>
          <p:cNvPr id="7" name="KSO_FN">
            <a:extLst>
              <a:ext uri="{FF2B5EF4-FFF2-40B4-BE49-F238E27FC236}">
                <a16:creationId xmlns:a16="http://schemas.microsoft.com/office/drawing/2014/main" id="{C135FB74-8066-4B4E-A02B-5BB5A2DF4AD5}"/>
              </a:ext>
            </a:extLst>
          </p:cNvPr>
          <p:cNvSpPr>
            <a:spLocks noGrp="1"/>
          </p:cNvSpPr>
          <p:nvPr>
            <p:ph type="sldNum" sz="quarter" idx="12"/>
          </p:nvPr>
        </p:nvSpPr>
        <p:spPr/>
        <p:txBody>
          <a:bodyPr/>
          <a:lstStyle>
            <a:lvl1pPr>
              <a:defRPr/>
            </a:lvl1pPr>
          </a:lstStyle>
          <a:p>
            <a:pPr>
              <a:defRPr/>
            </a:pPr>
            <a:fld id="{37F37BF2-6CE7-4C9C-9336-532A93F0CC43}" type="slidenum">
              <a:rPr lang="zh-CN" altLang="en-US"/>
              <a:pPr>
                <a:defRPr/>
              </a:pPr>
              <a:t>‹#›</a:t>
            </a:fld>
            <a:endParaRPr lang="zh-CN" altLang="en-US"/>
          </a:p>
        </p:txBody>
      </p:sp>
    </p:spTree>
    <p:extLst>
      <p:ext uri="{BB962C8B-B14F-4D97-AF65-F5344CB8AC3E}">
        <p14:creationId xmlns:p14="http://schemas.microsoft.com/office/powerpoint/2010/main" val="31405540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1246192" y="457200"/>
            <a:ext cx="3932237" cy="1600200"/>
          </a:xfrm>
        </p:spPr>
        <p:txBody>
          <a:bodyPr/>
          <a:lstStyle>
            <a:lvl1pPr>
              <a:defRPr sz="3200"/>
            </a:lvl1pPr>
          </a:lstStyle>
          <a:p>
            <a:r>
              <a:rPr lang="zh-CN" altLang="en-US" dirty="0"/>
              <a:t>单击此处编辑母版标题样式</a:t>
            </a:r>
            <a:endParaRPr lang="en-US" dirty="0"/>
          </a:p>
        </p:txBody>
      </p:sp>
      <p:sp>
        <p:nvSpPr>
          <p:cNvPr id="3" name="KSO_BC1"/>
          <p:cNvSpPr>
            <a:spLocks noGrp="1" noChangeAspect="1"/>
          </p:cNvSpPr>
          <p:nvPr>
            <p:ph type="pic" idx="1"/>
          </p:nvPr>
        </p:nvSpPr>
        <p:spPr>
          <a:xfrm>
            <a:off x="5442833"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en-US" noProof="0" dirty="0"/>
          </a:p>
        </p:txBody>
      </p:sp>
      <p:sp>
        <p:nvSpPr>
          <p:cNvPr id="4" name="KSO_BC2"/>
          <p:cNvSpPr>
            <a:spLocks noGrp="1"/>
          </p:cNvSpPr>
          <p:nvPr>
            <p:ph type="body" sz="half" idx="2"/>
          </p:nvPr>
        </p:nvSpPr>
        <p:spPr>
          <a:xfrm>
            <a:off x="1246192"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KSO_FD">
            <a:extLst>
              <a:ext uri="{FF2B5EF4-FFF2-40B4-BE49-F238E27FC236}">
                <a16:creationId xmlns:a16="http://schemas.microsoft.com/office/drawing/2014/main" id="{B5AFBE55-132C-47CB-9F22-227571C2CF3C}"/>
              </a:ext>
            </a:extLst>
          </p:cNvPr>
          <p:cNvSpPr>
            <a:spLocks noGrp="1"/>
          </p:cNvSpPr>
          <p:nvPr>
            <p:ph type="dt" sz="half" idx="10"/>
          </p:nvPr>
        </p:nvSpPr>
        <p:spPr/>
        <p:txBody>
          <a:bodyPr/>
          <a:lstStyle>
            <a:lvl1pPr>
              <a:defRPr/>
            </a:lvl1pPr>
          </a:lstStyle>
          <a:p>
            <a:pPr>
              <a:defRPr/>
            </a:pPr>
            <a:fld id="{EA00E12B-49EB-40FD-9772-0920B77C2926}" type="datetime1">
              <a:rPr lang="zh-CN" altLang="en-US" smtClean="0"/>
              <a:t>2020/11/27</a:t>
            </a:fld>
            <a:endParaRPr lang="zh-CN" altLang="en-US"/>
          </a:p>
        </p:txBody>
      </p:sp>
      <p:sp>
        <p:nvSpPr>
          <p:cNvPr id="6" name="KSO_FT">
            <a:extLst>
              <a:ext uri="{FF2B5EF4-FFF2-40B4-BE49-F238E27FC236}">
                <a16:creationId xmlns:a16="http://schemas.microsoft.com/office/drawing/2014/main" id="{7C0BA0CD-35D6-4AC8-B619-1532424CFE7C}"/>
              </a:ext>
            </a:extLst>
          </p:cNvPr>
          <p:cNvSpPr>
            <a:spLocks noGrp="1"/>
          </p:cNvSpPr>
          <p:nvPr>
            <p:ph type="ftr" sz="quarter" idx="11"/>
          </p:nvPr>
        </p:nvSpPr>
        <p:spPr/>
        <p:txBody>
          <a:bodyPr/>
          <a:lstStyle>
            <a:lvl1pPr>
              <a:defRPr/>
            </a:lvl1pPr>
          </a:lstStyle>
          <a:p>
            <a:pPr>
              <a:defRPr/>
            </a:pPr>
            <a:endParaRPr lang="zh-CN" altLang="en-US"/>
          </a:p>
        </p:txBody>
      </p:sp>
      <p:sp>
        <p:nvSpPr>
          <p:cNvPr id="7" name="KSO_FN">
            <a:extLst>
              <a:ext uri="{FF2B5EF4-FFF2-40B4-BE49-F238E27FC236}">
                <a16:creationId xmlns:a16="http://schemas.microsoft.com/office/drawing/2014/main" id="{BFA43AE0-B2B6-4A67-9DFE-326BD043D6CB}"/>
              </a:ext>
            </a:extLst>
          </p:cNvPr>
          <p:cNvSpPr>
            <a:spLocks noGrp="1"/>
          </p:cNvSpPr>
          <p:nvPr>
            <p:ph type="sldNum" sz="quarter" idx="12"/>
          </p:nvPr>
        </p:nvSpPr>
        <p:spPr/>
        <p:txBody>
          <a:bodyPr/>
          <a:lstStyle>
            <a:lvl1pPr>
              <a:defRPr/>
            </a:lvl1pPr>
          </a:lstStyle>
          <a:p>
            <a:pPr>
              <a:defRPr/>
            </a:pPr>
            <a:fld id="{ABD20C9B-2161-402C-A317-E2016728BE5A}" type="slidenum">
              <a:rPr lang="zh-CN" altLang="en-US"/>
              <a:pPr>
                <a:defRPr/>
              </a:pPr>
              <a:t>‹#›</a:t>
            </a:fld>
            <a:endParaRPr lang="zh-CN" altLang="en-US"/>
          </a:p>
        </p:txBody>
      </p:sp>
    </p:spTree>
    <p:extLst>
      <p:ext uri="{BB962C8B-B14F-4D97-AF65-F5344CB8AC3E}">
        <p14:creationId xmlns:p14="http://schemas.microsoft.com/office/powerpoint/2010/main" val="14350390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a:t>单击此处编辑母版标题样式</a:t>
            </a:r>
            <a:endParaRPr lang="en-US" dirty="0"/>
          </a:p>
        </p:txBody>
      </p:sp>
      <p:sp>
        <p:nvSpPr>
          <p:cNvPr id="3" name="KSO_BC1"/>
          <p:cNvSpPr>
            <a:spLocks noGrp="1"/>
          </p:cNvSpPr>
          <p:nvPr>
            <p:ph type="body" orient="vert" idx="1"/>
          </p:nvPr>
        </p:nvSpPr>
        <p:spPr/>
        <p:txBody>
          <a:bodyPr vert="eaVert"/>
          <a:lstStyle/>
          <a:p>
            <a:pPr lvl="0"/>
            <a:r>
              <a:rPr lang="zh-CN" altLang="en-US"/>
              <a:t>单击此处编辑母版文本样式</a:t>
            </a:r>
          </a:p>
          <a:p>
            <a:pPr lvl="1"/>
            <a:r>
              <a:rPr lang="zh-CN" altLang="en-US"/>
              <a:t>第二级</a:t>
            </a:r>
          </a:p>
        </p:txBody>
      </p:sp>
      <p:sp>
        <p:nvSpPr>
          <p:cNvPr id="4" name="KSO_FD">
            <a:extLst>
              <a:ext uri="{FF2B5EF4-FFF2-40B4-BE49-F238E27FC236}">
                <a16:creationId xmlns:a16="http://schemas.microsoft.com/office/drawing/2014/main" id="{EA318992-A660-40AD-887A-ECA3EE27AD01}"/>
              </a:ext>
            </a:extLst>
          </p:cNvPr>
          <p:cNvSpPr>
            <a:spLocks noGrp="1"/>
          </p:cNvSpPr>
          <p:nvPr>
            <p:ph type="dt" sz="half" idx="10"/>
          </p:nvPr>
        </p:nvSpPr>
        <p:spPr/>
        <p:txBody>
          <a:bodyPr/>
          <a:lstStyle>
            <a:lvl1pPr>
              <a:defRPr/>
            </a:lvl1pPr>
          </a:lstStyle>
          <a:p>
            <a:pPr>
              <a:defRPr/>
            </a:pPr>
            <a:fld id="{8738DB87-F3DF-423D-8877-9061FAA35DC6}" type="datetime1">
              <a:rPr lang="zh-CN" altLang="en-US" smtClean="0"/>
              <a:t>2020/11/27</a:t>
            </a:fld>
            <a:endParaRPr lang="zh-CN" altLang="en-US"/>
          </a:p>
        </p:txBody>
      </p:sp>
      <p:sp>
        <p:nvSpPr>
          <p:cNvPr id="5" name="KSO_FT">
            <a:extLst>
              <a:ext uri="{FF2B5EF4-FFF2-40B4-BE49-F238E27FC236}">
                <a16:creationId xmlns:a16="http://schemas.microsoft.com/office/drawing/2014/main" id="{11D4F53B-F010-45CD-AEA9-307A4C82CFAE}"/>
              </a:ext>
            </a:extLst>
          </p:cNvPr>
          <p:cNvSpPr>
            <a:spLocks noGrp="1"/>
          </p:cNvSpPr>
          <p:nvPr>
            <p:ph type="ftr" sz="quarter" idx="11"/>
          </p:nvPr>
        </p:nvSpPr>
        <p:spPr/>
        <p:txBody>
          <a:bodyPr/>
          <a:lstStyle>
            <a:lvl1pPr>
              <a:defRPr/>
            </a:lvl1pPr>
          </a:lstStyle>
          <a:p>
            <a:pPr>
              <a:defRPr/>
            </a:pPr>
            <a:endParaRPr lang="zh-CN" altLang="en-US"/>
          </a:p>
        </p:txBody>
      </p:sp>
      <p:sp>
        <p:nvSpPr>
          <p:cNvPr id="6" name="KSO_FN">
            <a:extLst>
              <a:ext uri="{FF2B5EF4-FFF2-40B4-BE49-F238E27FC236}">
                <a16:creationId xmlns:a16="http://schemas.microsoft.com/office/drawing/2014/main" id="{7FD203F8-5A37-4C23-B470-4D36E9B7AF2C}"/>
              </a:ext>
            </a:extLst>
          </p:cNvPr>
          <p:cNvSpPr>
            <a:spLocks noGrp="1"/>
          </p:cNvSpPr>
          <p:nvPr>
            <p:ph type="sldNum" sz="quarter" idx="12"/>
          </p:nvPr>
        </p:nvSpPr>
        <p:spPr/>
        <p:txBody>
          <a:bodyPr/>
          <a:lstStyle>
            <a:lvl1pPr>
              <a:defRPr/>
            </a:lvl1pPr>
          </a:lstStyle>
          <a:p>
            <a:pPr>
              <a:defRPr/>
            </a:pPr>
            <a:fld id="{A951781C-13A0-4D48-AA53-42A308CF0979}" type="slidenum">
              <a:rPr lang="zh-CN" altLang="en-US"/>
              <a:pPr>
                <a:defRPr/>
              </a:pPr>
              <a:t>‹#›</a:t>
            </a:fld>
            <a:endParaRPr lang="zh-CN" altLang="en-US"/>
          </a:p>
        </p:txBody>
      </p:sp>
    </p:spTree>
    <p:extLst>
      <p:ext uri="{BB962C8B-B14F-4D97-AF65-F5344CB8AC3E}">
        <p14:creationId xmlns:p14="http://schemas.microsoft.com/office/powerpoint/2010/main" val="14269358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10171290" y="365125"/>
            <a:ext cx="1182511" cy="5811838"/>
          </a:xfrm>
        </p:spPr>
        <p:txBody>
          <a:bodyPr vert="eaVert"/>
          <a:lstStyle/>
          <a:p>
            <a:r>
              <a:rPr lang="zh-CN" altLang="en-US"/>
              <a:t>单击此处编辑母版标题样式</a:t>
            </a:r>
            <a:endParaRPr lang="en-US" dirty="0"/>
          </a:p>
        </p:txBody>
      </p:sp>
      <p:sp>
        <p:nvSpPr>
          <p:cNvPr id="3" name="KSO_BC1"/>
          <p:cNvSpPr>
            <a:spLocks noGrp="1"/>
          </p:cNvSpPr>
          <p:nvPr>
            <p:ph type="body" orient="vert" idx="1"/>
          </p:nvPr>
        </p:nvSpPr>
        <p:spPr>
          <a:xfrm>
            <a:off x="2113842" y="365125"/>
            <a:ext cx="7933269" cy="5811838"/>
          </a:xfrm>
        </p:spPr>
        <p:txBody>
          <a:bodyPr vert="eaVert"/>
          <a:lstStyle/>
          <a:p>
            <a:pPr lvl="0"/>
            <a:r>
              <a:rPr lang="zh-CN" altLang="en-US"/>
              <a:t>单击此处编辑母版文本样式</a:t>
            </a:r>
          </a:p>
          <a:p>
            <a:pPr lvl="1"/>
            <a:r>
              <a:rPr lang="zh-CN" altLang="en-US"/>
              <a:t>第二级</a:t>
            </a:r>
          </a:p>
        </p:txBody>
      </p:sp>
      <p:sp>
        <p:nvSpPr>
          <p:cNvPr id="4" name="KSO_FD">
            <a:extLst>
              <a:ext uri="{FF2B5EF4-FFF2-40B4-BE49-F238E27FC236}">
                <a16:creationId xmlns:a16="http://schemas.microsoft.com/office/drawing/2014/main" id="{2C2D238B-36EB-49F9-9344-5667DA364943}"/>
              </a:ext>
            </a:extLst>
          </p:cNvPr>
          <p:cNvSpPr>
            <a:spLocks noGrp="1"/>
          </p:cNvSpPr>
          <p:nvPr>
            <p:ph type="dt" sz="half" idx="10"/>
          </p:nvPr>
        </p:nvSpPr>
        <p:spPr/>
        <p:txBody>
          <a:bodyPr/>
          <a:lstStyle>
            <a:lvl1pPr>
              <a:defRPr/>
            </a:lvl1pPr>
          </a:lstStyle>
          <a:p>
            <a:pPr>
              <a:defRPr/>
            </a:pPr>
            <a:fld id="{CC15251F-EC84-4DC9-A553-34BEAC66EEAB}" type="datetime1">
              <a:rPr lang="zh-CN" altLang="en-US" smtClean="0"/>
              <a:t>2020/11/27</a:t>
            </a:fld>
            <a:endParaRPr lang="zh-CN" altLang="en-US"/>
          </a:p>
        </p:txBody>
      </p:sp>
      <p:sp>
        <p:nvSpPr>
          <p:cNvPr id="5" name="KSO_FT">
            <a:extLst>
              <a:ext uri="{FF2B5EF4-FFF2-40B4-BE49-F238E27FC236}">
                <a16:creationId xmlns:a16="http://schemas.microsoft.com/office/drawing/2014/main" id="{58A3CBF5-469B-43A9-8CEE-6331997820D6}"/>
              </a:ext>
            </a:extLst>
          </p:cNvPr>
          <p:cNvSpPr>
            <a:spLocks noGrp="1"/>
          </p:cNvSpPr>
          <p:nvPr>
            <p:ph type="ftr" sz="quarter" idx="11"/>
          </p:nvPr>
        </p:nvSpPr>
        <p:spPr/>
        <p:txBody>
          <a:bodyPr/>
          <a:lstStyle>
            <a:lvl1pPr>
              <a:defRPr/>
            </a:lvl1pPr>
          </a:lstStyle>
          <a:p>
            <a:pPr>
              <a:defRPr/>
            </a:pPr>
            <a:endParaRPr lang="zh-CN" altLang="en-US"/>
          </a:p>
        </p:txBody>
      </p:sp>
      <p:sp>
        <p:nvSpPr>
          <p:cNvPr id="6" name="KSO_FN">
            <a:extLst>
              <a:ext uri="{FF2B5EF4-FFF2-40B4-BE49-F238E27FC236}">
                <a16:creationId xmlns:a16="http://schemas.microsoft.com/office/drawing/2014/main" id="{F1C8D4B2-FC98-4D13-8909-08F80AD56CB8}"/>
              </a:ext>
            </a:extLst>
          </p:cNvPr>
          <p:cNvSpPr>
            <a:spLocks noGrp="1"/>
          </p:cNvSpPr>
          <p:nvPr>
            <p:ph type="sldNum" sz="quarter" idx="12"/>
          </p:nvPr>
        </p:nvSpPr>
        <p:spPr/>
        <p:txBody>
          <a:bodyPr/>
          <a:lstStyle>
            <a:lvl1pPr>
              <a:defRPr/>
            </a:lvl1pPr>
          </a:lstStyle>
          <a:p>
            <a:pPr>
              <a:defRPr/>
            </a:pPr>
            <a:fld id="{ED254245-0066-4782-A4B7-6783D5E2BD46}" type="slidenum">
              <a:rPr lang="zh-CN" altLang="en-US"/>
              <a:pPr>
                <a:defRPr/>
              </a:pPr>
              <a:t>‹#›</a:t>
            </a:fld>
            <a:endParaRPr lang="zh-CN" altLang="en-US"/>
          </a:p>
        </p:txBody>
      </p:sp>
    </p:spTree>
    <p:extLst>
      <p:ext uri="{BB962C8B-B14F-4D97-AF65-F5344CB8AC3E}">
        <p14:creationId xmlns:p14="http://schemas.microsoft.com/office/powerpoint/2010/main" val="29978055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标题幻灯片">
    <p:spTree>
      <p:nvGrpSpPr>
        <p:cNvPr id="1" name=""/>
        <p:cNvGrpSpPr/>
        <p:nvPr/>
      </p:nvGrpSpPr>
      <p:grpSpPr>
        <a:xfrm>
          <a:off x="0" y="0"/>
          <a:ext cx="0" cy="0"/>
          <a:chOff x="0" y="0"/>
          <a:chExt cx="0" cy="0"/>
        </a:xfrm>
      </p:grpSpPr>
      <p:cxnSp>
        <p:nvCxnSpPr>
          <p:cNvPr id="4" name="直接连接符 3">
            <a:extLst>
              <a:ext uri="{FF2B5EF4-FFF2-40B4-BE49-F238E27FC236}">
                <a16:creationId xmlns:a16="http://schemas.microsoft.com/office/drawing/2014/main" id="{431F77AB-1159-40B6-B92C-B571998A62DA}"/>
              </a:ext>
            </a:extLst>
          </p:cNvPr>
          <p:cNvCxnSpPr/>
          <p:nvPr/>
        </p:nvCxnSpPr>
        <p:spPr>
          <a:xfrm>
            <a:off x="0" y="1651969"/>
            <a:ext cx="10566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 name="直接连接符 5">
            <a:extLst>
              <a:ext uri="{FF2B5EF4-FFF2-40B4-BE49-F238E27FC236}">
                <a16:creationId xmlns:a16="http://schemas.microsoft.com/office/drawing/2014/main" id="{9D78407E-3F9C-4EF9-A19C-B49AC7D654CB}"/>
              </a:ext>
            </a:extLst>
          </p:cNvPr>
          <p:cNvCxnSpPr/>
          <p:nvPr/>
        </p:nvCxnSpPr>
        <p:spPr>
          <a:xfrm>
            <a:off x="6722533" y="4900379"/>
            <a:ext cx="546946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KSO_CT1"/>
          <p:cNvSpPr>
            <a:spLocks noGrp="1"/>
          </p:cNvSpPr>
          <p:nvPr>
            <p:ph type="ctrTitle"/>
          </p:nvPr>
        </p:nvSpPr>
        <p:spPr>
          <a:xfrm>
            <a:off x="3870599" y="379650"/>
            <a:ext cx="6695801" cy="1080407"/>
          </a:xfrm>
          <a:noFill/>
        </p:spPr>
        <p:txBody>
          <a:bodyPr lIns="0" tIns="0" rIns="0" bIns="0">
            <a:normAutofit/>
          </a:bodyPr>
          <a:lstStyle>
            <a:lvl1pPr algn="ctr">
              <a:defRPr sz="3200" b="1" i="0" baseline="0">
                <a:solidFill>
                  <a:srgbClr val="FF0000"/>
                </a:solidFill>
                <a:latin typeface="华文楷体" panose="02010600040101010101" pitchFamily="2" charset="-122"/>
                <a:ea typeface="华文楷体" panose="02010600040101010101" pitchFamily="2" charset="-122"/>
              </a:defRPr>
            </a:lvl1pPr>
          </a:lstStyle>
          <a:p>
            <a:r>
              <a:rPr lang="zh-CN" altLang="en-US" dirty="0"/>
              <a:t>单击此处编辑母版标题样式</a:t>
            </a:r>
            <a:endParaRPr lang="en-US" dirty="0"/>
          </a:p>
        </p:txBody>
      </p:sp>
      <p:sp>
        <p:nvSpPr>
          <p:cNvPr id="3" name="KSO_CT2"/>
          <p:cNvSpPr>
            <a:spLocks noGrp="1"/>
          </p:cNvSpPr>
          <p:nvPr>
            <p:ph type="subTitle" idx="1"/>
          </p:nvPr>
        </p:nvSpPr>
        <p:spPr>
          <a:xfrm>
            <a:off x="5817489" y="5116364"/>
            <a:ext cx="4830355" cy="377293"/>
          </a:xfrm>
          <a:noFill/>
        </p:spPr>
        <p:txBody>
          <a:bodyPr anchor="ctr">
            <a:noAutofit/>
          </a:bodyPr>
          <a:lstStyle>
            <a:lvl1pPr marL="0" indent="0" algn="ctr">
              <a:buNone/>
              <a:defRPr sz="2400">
                <a:solidFill>
                  <a:schemeClr val="tx1">
                    <a:lumMod val="60000"/>
                    <a:lumOff val="40000"/>
                  </a:schemeClr>
                </a:solidFill>
                <a:latin typeface="华文楷体" panose="02010600040101010101" pitchFamily="2" charset="-122"/>
                <a:ea typeface="华文楷体" panose="02010600040101010101" pitchFamily="2"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en-US" dirty="0"/>
          </a:p>
        </p:txBody>
      </p:sp>
      <p:sp>
        <p:nvSpPr>
          <p:cNvPr id="7" name="KSO_FD">
            <a:extLst>
              <a:ext uri="{FF2B5EF4-FFF2-40B4-BE49-F238E27FC236}">
                <a16:creationId xmlns:a16="http://schemas.microsoft.com/office/drawing/2014/main" id="{B222CFD2-2D9C-4BF3-A274-833DD1DAB584}"/>
              </a:ext>
            </a:extLst>
          </p:cNvPr>
          <p:cNvSpPr>
            <a:spLocks noGrp="1"/>
          </p:cNvSpPr>
          <p:nvPr>
            <p:ph type="dt" sz="half" idx="10"/>
          </p:nvPr>
        </p:nvSpPr>
        <p:spPr>
          <a:xfrm>
            <a:off x="838200" y="6356351"/>
            <a:ext cx="2743200" cy="365125"/>
          </a:xfrm>
        </p:spPr>
        <p:txBody>
          <a:bodyPr/>
          <a:lstStyle>
            <a:lvl1pPr>
              <a:defRPr/>
            </a:lvl1pPr>
          </a:lstStyle>
          <a:p>
            <a:pPr>
              <a:defRPr/>
            </a:pPr>
            <a:fld id="{CEE9565A-7D9A-4E4B-9486-9DE9E463E3CC}" type="datetime1">
              <a:rPr lang="zh-CN" altLang="en-US" smtClean="0"/>
              <a:t>2020/11/27</a:t>
            </a:fld>
            <a:endParaRPr lang="zh-CN" altLang="en-US" dirty="0"/>
          </a:p>
        </p:txBody>
      </p:sp>
      <p:sp>
        <p:nvSpPr>
          <p:cNvPr id="8" name="KSO_FT">
            <a:extLst>
              <a:ext uri="{FF2B5EF4-FFF2-40B4-BE49-F238E27FC236}">
                <a16:creationId xmlns:a16="http://schemas.microsoft.com/office/drawing/2014/main" id="{CB9BEBC2-623C-42A0-AA6F-047961C58B62}"/>
              </a:ext>
            </a:extLst>
          </p:cNvPr>
          <p:cNvSpPr>
            <a:spLocks noGrp="1"/>
          </p:cNvSpPr>
          <p:nvPr>
            <p:ph type="ftr" sz="quarter" idx="11"/>
          </p:nvPr>
        </p:nvSpPr>
        <p:spPr/>
        <p:txBody>
          <a:bodyPr/>
          <a:lstStyle>
            <a:lvl1pPr>
              <a:defRPr/>
            </a:lvl1pPr>
          </a:lstStyle>
          <a:p>
            <a:pPr>
              <a:defRPr/>
            </a:pPr>
            <a:endParaRPr lang="zh-CN" altLang="en-US" dirty="0"/>
          </a:p>
        </p:txBody>
      </p:sp>
      <p:sp>
        <p:nvSpPr>
          <p:cNvPr id="9" name="KSO_FN">
            <a:extLst>
              <a:ext uri="{FF2B5EF4-FFF2-40B4-BE49-F238E27FC236}">
                <a16:creationId xmlns:a16="http://schemas.microsoft.com/office/drawing/2014/main" id="{AFBF4C48-7DE9-40E0-9D36-3C8801959FD5}"/>
              </a:ext>
            </a:extLst>
          </p:cNvPr>
          <p:cNvSpPr>
            <a:spLocks noGrp="1"/>
          </p:cNvSpPr>
          <p:nvPr>
            <p:ph type="sldNum" sz="quarter" idx="12"/>
          </p:nvPr>
        </p:nvSpPr>
        <p:spPr/>
        <p:txBody>
          <a:bodyPr/>
          <a:lstStyle>
            <a:lvl1pPr>
              <a:defRPr/>
            </a:lvl1pPr>
          </a:lstStyle>
          <a:p>
            <a:pPr>
              <a:defRPr/>
            </a:pPr>
            <a:fld id="{62622831-25F4-4D27-AE53-1BC4BC5579BB}" type="slidenum">
              <a:rPr lang="zh-CN" altLang="en-US"/>
              <a:pPr>
                <a:defRPr/>
              </a:pPr>
              <a:t>‹#›</a:t>
            </a:fld>
            <a:endParaRPr lang="zh-CN" altLang="en-US"/>
          </a:p>
        </p:txBody>
      </p:sp>
      <p:pic>
        <p:nvPicPr>
          <p:cNvPr id="12" name="图片 3">
            <a:extLst>
              <a:ext uri="{FF2B5EF4-FFF2-40B4-BE49-F238E27FC236}">
                <a16:creationId xmlns:a16="http://schemas.microsoft.com/office/drawing/2014/main" id="{70E3DFCF-F113-4ECE-9BB2-12B2F721583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885152"/>
            <a:ext cx="12192000"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矩形 6">
            <a:extLst>
              <a:ext uri="{FF2B5EF4-FFF2-40B4-BE49-F238E27FC236}">
                <a16:creationId xmlns:a16="http://schemas.microsoft.com/office/drawing/2014/main" id="{B75BAEAB-A666-41D3-8DC8-AC9DC30D2445}"/>
              </a:ext>
            </a:extLst>
          </p:cNvPr>
          <p:cNvSpPr>
            <a:spLocks noChangeArrowheads="1"/>
          </p:cNvSpPr>
          <p:nvPr userDrawn="1"/>
        </p:nvSpPr>
        <p:spPr bwMode="auto">
          <a:xfrm>
            <a:off x="0" y="1813715"/>
            <a:ext cx="12192000" cy="71437"/>
          </a:xfrm>
          <a:prstGeom prst="rect">
            <a:avLst/>
          </a:prstGeom>
          <a:solidFill>
            <a:srgbClr val="00B050">
              <a:alpha val="5607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just">
              <a:spcBef>
                <a:spcPts val="1800"/>
              </a:spcBef>
              <a:buClr>
                <a:srgbClr val="C94D4D"/>
              </a:buClr>
              <a:buSzPct val="60000"/>
              <a:buFont typeface="Wingdings" panose="05000000000000000000" pitchFamily="2" charset="2"/>
              <a:buChar char="u"/>
              <a:defRPr sz="2000">
                <a:solidFill>
                  <a:srgbClr val="6B2020"/>
                </a:solidFill>
                <a:latin typeface="Arial" panose="020B0604020202020204" pitchFamily="34" charset="0"/>
                <a:ea typeface="微软雅黑" panose="020B0503020204020204" pitchFamily="34" charset="-122"/>
              </a:defRPr>
            </a:lvl1pPr>
            <a:lvl2pPr marL="742950" indent="-285750" algn="just">
              <a:lnSpc>
                <a:spcPct val="120000"/>
              </a:lnSpc>
              <a:spcBef>
                <a:spcPts val="600"/>
              </a:spcBef>
              <a:spcAft>
                <a:spcPts val="600"/>
              </a:spcAft>
              <a:buFont typeface="幼圆" panose="02010509060101010101" pitchFamily="49" charset="-122"/>
              <a:buChar char=" "/>
              <a:defRPr sz="2800">
                <a:solidFill>
                  <a:srgbClr val="7D7D7D"/>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9pPr>
          </a:lstStyle>
          <a:p>
            <a:pPr algn="ctr" eaLnBrk="1" hangingPunct="1">
              <a:spcBef>
                <a:spcPct val="0"/>
              </a:spcBef>
              <a:buClrTx/>
              <a:buSzTx/>
              <a:buFontTx/>
              <a:buNone/>
            </a:pPr>
            <a:endParaRPr lang="zh-CN" altLang="en-US" sz="1800">
              <a:solidFill>
                <a:srgbClr val="FFFFFF"/>
              </a:solidFill>
              <a:latin typeface="宋体" panose="02010600030101010101" pitchFamily="2" charset="-122"/>
              <a:ea typeface="幼圆" panose="02010509060101010101" pitchFamily="49" charset="-122"/>
              <a:sym typeface="宋体" panose="02010600030101010101" pitchFamily="2" charset="-122"/>
            </a:endParaRPr>
          </a:p>
        </p:txBody>
      </p:sp>
      <p:pic>
        <p:nvPicPr>
          <p:cNvPr id="14" name="Picture 5" descr="C:\Users\melyy\Pictures\图片1.png">
            <a:extLst>
              <a:ext uri="{FF2B5EF4-FFF2-40B4-BE49-F238E27FC236}">
                <a16:creationId xmlns:a16="http://schemas.microsoft.com/office/drawing/2014/main" id="{2E29F11F-EAB1-4D4F-AA4A-F8467CF944D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9743" y="379650"/>
            <a:ext cx="2052637"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组合 11">
            <a:extLst>
              <a:ext uri="{FF2B5EF4-FFF2-40B4-BE49-F238E27FC236}">
                <a16:creationId xmlns:a16="http://schemas.microsoft.com/office/drawing/2014/main" id="{67C2A3CA-8AEB-4C56-9228-B85E0A1B9788}"/>
              </a:ext>
            </a:extLst>
          </p:cNvPr>
          <p:cNvGrpSpPr>
            <a:grpSpLocks noChangeAspect="1"/>
          </p:cNvGrpSpPr>
          <p:nvPr userDrawn="1"/>
        </p:nvGrpSpPr>
        <p:grpSpPr bwMode="auto">
          <a:xfrm>
            <a:off x="11353800" y="128579"/>
            <a:ext cx="622300" cy="1500188"/>
            <a:chOff x="0" y="0"/>
            <a:chExt cx="622924" cy="1499172"/>
          </a:xfrm>
        </p:grpSpPr>
        <p:pic>
          <p:nvPicPr>
            <p:cNvPr id="16" name="Picture 6" descr="C:\Users\melyy\Desktop\qiusuo.png">
              <a:extLst>
                <a:ext uri="{FF2B5EF4-FFF2-40B4-BE49-F238E27FC236}">
                  <a16:creationId xmlns:a16="http://schemas.microsoft.com/office/drawing/2014/main" id="{36829711-56BB-4DB8-B6C7-B6E2CE17D6B1}"/>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r="50000"/>
            <a:stretch>
              <a:fillRect/>
            </a:stretch>
          </p:blipFill>
          <p:spPr bwMode="auto">
            <a:xfrm>
              <a:off x="0" y="0"/>
              <a:ext cx="559017" cy="703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 descr="C:\Users\melyy\Desktop\qiusuo.png">
              <a:extLst>
                <a:ext uri="{FF2B5EF4-FFF2-40B4-BE49-F238E27FC236}">
                  <a16:creationId xmlns:a16="http://schemas.microsoft.com/office/drawing/2014/main" id="{A3BDF2C3-AFD2-4EE9-B9FD-F64FD8E4F19A}"/>
                </a:ext>
              </a:extLst>
            </p:cNvPr>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l="56125"/>
            <a:stretch>
              <a:fillRect/>
            </a:stretch>
          </p:blipFill>
          <p:spPr bwMode="auto">
            <a:xfrm>
              <a:off x="107970" y="761084"/>
              <a:ext cx="514954" cy="73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87044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additive="base">
                                        <p:cTn id="1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1"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12" presetID="2" presetClass="entr" presetSubtype="8"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0-#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1+#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ppt_x"/>
                          </p:val>
                        </p:tav>
                        <p:tav tm="100000">
                          <p:val>
                            <p:strVal val="#ppt_x"/>
                          </p:val>
                        </p:tav>
                      </p:tavLst>
                    </p:anim>
                    <p:anim calcmode="lin" valueType="num">
                      <p:cBhvr additive="base">
                        <p:cTn dur="1000" fill="hold"/>
                        <p:tgtEl>
                          <p:spTgt spid="3"/>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节标题">
    <p:spTree>
      <p:nvGrpSpPr>
        <p:cNvPr id="1" name=""/>
        <p:cNvGrpSpPr/>
        <p:nvPr/>
      </p:nvGrpSpPr>
      <p:grpSpPr>
        <a:xfrm>
          <a:off x="0" y="0"/>
          <a:ext cx="0" cy="0"/>
          <a:chOff x="0" y="0"/>
          <a:chExt cx="0" cy="0"/>
        </a:xfrm>
      </p:grpSpPr>
      <p:sp>
        <p:nvSpPr>
          <p:cNvPr id="7" name="KSO_FD">
            <a:extLst>
              <a:ext uri="{FF2B5EF4-FFF2-40B4-BE49-F238E27FC236}">
                <a16:creationId xmlns:a16="http://schemas.microsoft.com/office/drawing/2014/main" id="{43121A93-6652-40B0-8749-AFE9ED065F87}"/>
              </a:ext>
            </a:extLst>
          </p:cNvPr>
          <p:cNvSpPr>
            <a:spLocks noGrp="1"/>
          </p:cNvSpPr>
          <p:nvPr>
            <p:ph type="dt" sz="half" idx="10"/>
          </p:nvPr>
        </p:nvSpPr>
        <p:spPr/>
        <p:txBody>
          <a:bodyPr/>
          <a:lstStyle>
            <a:lvl1pPr>
              <a:defRPr/>
            </a:lvl1pPr>
          </a:lstStyle>
          <a:p>
            <a:pPr>
              <a:defRPr/>
            </a:pPr>
            <a:fld id="{9295A057-0F73-4EEB-ACEB-C24327A30B30}" type="datetime1">
              <a:rPr lang="zh-CN" altLang="en-US" smtClean="0"/>
              <a:t>2020/11/27</a:t>
            </a:fld>
            <a:endParaRPr lang="zh-CN" altLang="en-US"/>
          </a:p>
        </p:txBody>
      </p:sp>
      <p:sp>
        <p:nvSpPr>
          <p:cNvPr id="8" name="KSO_FT">
            <a:extLst>
              <a:ext uri="{FF2B5EF4-FFF2-40B4-BE49-F238E27FC236}">
                <a16:creationId xmlns:a16="http://schemas.microsoft.com/office/drawing/2014/main" id="{459ACFCB-8836-47C1-8D7F-D69879D6388B}"/>
              </a:ext>
            </a:extLst>
          </p:cNvPr>
          <p:cNvSpPr>
            <a:spLocks noGrp="1"/>
          </p:cNvSpPr>
          <p:nvPr>
            <p:ph type="ftr" sz="quarter" idx="11"/>
          </p:nvPr>
        </p:nvSpPr>
        <p:spPr/>
        <p:txBody>
          <a:bodyPr/>
          <a:lstStyle>
            <a:lvl1pPr>
              <a:defRPr/>
            </a:lvl1pPr>
          </a:lstStyle>
          <a:p>
            <a:pPr>
              <a:defRPr/>
            </a:pPr>
            <a:endParaRPr lang="zh-CN" altLang="en-US"/>
          </a:p>
        </p:txBody>
      </p:sp>
      <p:sp>
        <p:nvSpPr>
          <p:cNvPr id="9" name="KSO_FN">
            <a:extLst>
              <a:ext uri="{FF2B5EF4-FFF2-40B4-BE49-F238E27FC236}">
                <a16:creationId xmlns:a16="http://schemas.microsoft.com/office/drawing/2014/main" id="{8BC2F197-F25B-4C59-B39C-BC03C70EAEAC}"/>
              </a:ext>
            </a:extLst>
          </p:cNvPr>
          <p:cNvSpPr>
            <a:spLocks noGrp="1"/>
          </p:cNvSpPr>
          <p:nvPr>
            <p:ph type="sldNum" sz="quarter" idx="12"/>
          </p:nvPr>
        </p:nvSpPr>
        <p:spPr/>
        <p:txBody>
          <a:bodyPr/>
          <a:lstStyle>
            <a:lvl1pPr>
              <a:defRPr/>
            </a:lvl1pPr>
          </a:lstStyle>
          <a:p>
            <a:pPr>
              <a:defRPr/>
            </a:pPr>
            <a:fld id="{5867ED59-12AE-45A4-8F71-CA8B5EF2C477}" type="slidenum">
              <a:rPr lang="zh-CN" altLang="en-US"/>
              <a:pPr>
                <a:defRPr/>
              </a:pPr>
              <a:t>‹#›</a:t>
            </a:fld>
            <a:endParaRPr lang="zh-CN" altLang="en-US"/>
          </a:p>
        </p:txBody>
      </p:sp>
      <p:pic>
        <p:nvPicPr>
          <p:cNvPr id="11" name="Picture 5" descr="C:\Users\melyy\Pictures\图片1.png">
            <a:extLst>
              <a:ext uri="{FF2B5EF4-FFF2-40B4-BE49-F238E27FC236}">
                <a16:creationId xmlns:a16="http://schemas.microsoft.com/office/drawing/2014/main" id="{F52A5622-37D7-4650-B6B4-5E7069FA7B7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9743" y="379650"/>
            <a:ext cx="2052637"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组合 11">
            <a:extLst>
              <a:ext uri="{FF2B5EF4-FFF2-40B4-BE49-F238E27FC236}">
                <a16:creationId xmlns:a16="http://schemas.microsoft.com/office/drawing/2014/main" id="{1B8345E0-CC39-421D-99AA-194A67934836}"/>
              </a:ext>
            </a:extLst>
          </p:cNvPr>
          <p:cNvGrpSpPr>
            <a:grpSpLocks noChangeAspect="1"/>
          </p:cNvGrpSpPr>
          <p:nvPr userDrawn="1"/>
        </p:nvGrpSpPr>
        <p:grpSpPr bwMode="auto">
          <a:xfrm>
            <a:off x="11353800" y="4611802"/>
            <a:ext cx="622300" cy="1500188"/>
            <a:chOff x="0" y="0"/>
            <a:chExt cx="622924" cy="1499172"/>
          </a:xfrm>
        </p:grpSpPr>
        <p:pic>
          <p:nvPicPr>
            <p:cNvPr id="13" name="Picture 6" descr="C:\Users\melyy\Desktop\qiusuo.png">
              <a:extLst>
                <a:ext uri="{FF2B5EF4-FFF2-40B4-BE49-F238E27FC236}">
                  <a16:creationId xmlns:a16="http://schemas.microsoft.com/office/drawing/2014/main" id="{2BDDDC99-1385-4E2A-812D-50A975B7A6EA}"/>
                </a:ext>
              </a:extLst>
            </p:cNvPr>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r="50000"/>
            <a:stretch>
              <a:fillRect/>
            </a:stretch>
          </p:blipFill>
          <p:spPr bwMode="auto">
            <a:xfrm>
              <a:off x="0" y="0"/>
              <a:ext cx="559017" cy="703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descr="C:\Users\melyy\Desktop\qiusuo.png">
              <a:extLst>
                <a:ext uri="{FF2B5EF4-FFF2-40B4-BE49-F238E27FC236}">
                  <a16:creationId xmlns:a16="http://schemas.microsoft.com/office/drawing/2014/main" id="{2FD148AC-64B3-49D0-ACB3-9CFDFFA2B7F4}"/>
                </a:ext>
              </a:extLst>
            </p:cNvPr>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l="56125"/>
            <a:stretch>
              <a:fillRect/>
            </a:stretch>
          </p:blipFill>
          <p:spPr bwMode="auto">
            <a:xfrm>
              <a:off x="107970" y="761084"/>
              <a:ext cx="514954" cy="73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MH_Others_2">
            <a:extLst>
              <a:ext uri="{FF2B5EF4-FFF2-40B4-BE49-F238E27FC236}">
                <a16:creationId xmlns:a16="http://schemas.microsoft.com/office/drawing/2014/main" id="{147B81EF-9C79-4E05-8D00-E0B2FD58151A}"/>
              </a:ext>
            </a:extLst>
          </p:cNvPr>
          <p:cNvSpPr/>
          <p:nvPr userDrawn="1">
            <p:custDataLst>
              <p:tags r:id="rId1"/>
            </p:custDataLst>
          </p:nvPr>
        </p:nvSpPr>
        <p:spPr>
          <a:xfrm>
            <a:off x="1206800" y="1222465"/>
            <a:ext cx="988728" cy="988728"/>
          </a:xfrm>
          <a:prstGeom prst="ellipse">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zh-CN" altLang="en-US" sz="2700" b="1" dirty="0">
                <a:solidFill>
                  <a:srgbClr val="FFFFFF"/>
                </a:solidFill>
                <a:latin typeface="微软雅黑" panose="020B0503020204020204" pitchFamily="34" charset="-122"/>
                <a:cs typeface="Arial" panose="020B0604020202020204" pitchFamily="34" charset="0"/>
              </a:rPr>
              <a:t>目录</a:t>
            </a:r>
          </a:p>
        </p:txBody>
      </p:sp>
      <p:sp>
        <p:nvSpPr>
          <p:cNvPr id="16" name="MH_Others_1">
            <a:extLst>
              <a:ext uri="{FF2B5EF4-FFF2-40B4-BE49-F238E27FC236}">
                <a16:creationId xmlns:a16="http://schemas.microsoft.com/office/drawing/2014/main" id="{982DAE6D-D9D4-4D89-85BB-BC54AA52B449}"/>
              </a:ext>
            </a:extLst>
          </p:cNvPr>
          <p:cNvSpPr/>
          <p:nvPr userDrawn="1">
            <p:custDataLst>
              <p:tags r:id="rId2"/>
            </p:custDataLst>
          </p:nvPr>
        </p:nvSpPr>
        <p:spPr>
          <a:xfrm>
            <a:off x="1673225" y="1573213"/>
            <a:ext cx="53975" cy="4427537"/>
          </a:xfrm>
          <a:custGeom>
            <a:avLst/>
            <a:gdLst>
              <a:gd name="connsiteX0" fmla="*/ 0 w 72000"/>
              <a:gd name="connsiteY0" fmla="*/ 0 h 5904140"/>
              <a:gd name="connsiteX1" fmla="*/ 72000 w 72000"/>
              <a:gd name="connsiteY1" fmla="*/ 0 h 5904140"/>
              <a:gd name="connsiteX2" fmla="*/ 72000 w 72000"/>
              <a:gd name="connsiteY2" fmla="*/ 5904140 h 5904140"/>
              <a:gd name="connsiteX3" fmla="*/ 0 w 72000"/>
              <a:gd name="connsiteY3" fmla="*/ 5904140 h 5904140"/>
            </a:gdLst>
            <a:ahLst/>
            <a:cxnLst>
              <a:cxn ang="0">
                <a:pos x="connsiteX0" y="connsiteY0"/>
              </a:cxn>
              <a:cxn ang="0">
                <a:pos x="connsiteX1" y="connsiteY1"/>
              </a:cxn>
              <a:cxn ang="0">
                <a:pos x="connsiteX2" y="connsiteY2"/>
              </a:cxn>
              <a:cxn ang="0">
                <a:pos x="connsiteX3" y="connsiteY3"/>
              </a:cxn>
            </a:cxnLst>
            <a:rect l="l" t="t" r="r" b="b"/>
            <a:pathLst>
              <a:path w="72000" h="5904140">
                <a:moveTo>
                  <a:pt x="0" y="0"/>
                </a:moveTo>
                <a:lnTo>
                  <a:pt x="72000" y="0"/>
                </a:lnTo>
                <a:lnTo>
                  <a:pt x="72000" y="5904140"/>
                </a:lnTo>
                <a:lnTo>
                  <a:pt x="0" y="5904140"/>
                </a:lnTo>
                <a:close/>
              </a:path>
            </a:pathLst>
          </a:custGeom>
          <a:solidFill>
            <a:schemeClr val="accent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srgbClr val="FFFFFF"/>
              </a:solidFill>
              <a:latin typeface="微软雅黑" panose="020B0503020204020204" pitchFamily="34" charset="-122"/>
            </a:endParaRPr>
          </a:p>
        </p:txBody>
      </p:sp>
    </p:spTree>
    <p:extLst>
      <p:ext uri="{BB962C8B-B14F-4D97-AF65-F5344CB8AC3E}">
        <p14:creationId xmlns:p14="http://schemas.microsoft.com/office/powerpoint/2010/main" val="41013995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3_节标题">
    <p:spTree>
      <p:nvGrpSpPr>
        <p:cNvPr id="1" name=""/>
        <p:cNvGrpSpPr/>
        <p:nvPr/>
      </p:nvGrpSpPr>
      <p:grpSpPr>
        <a:xfrm>
          <a:off x="0" y="0"/>
          <a:ext cx="0" cy="0"/>
          <a:chOff x="0" y="0"/>
          <a:chExt cx="0" cy="0"/>
        </a:xfrm>
      </p:grpSpPr>
      <p:sp>
        <p:nvSpPr>
          <p:cNvPr id="7" name="KSO_FD">
            <a:extLst>
              <a:ext uri="{FF2B5EF4-FFF2-40B4-BE49-F238E27FC236}">
                <a16:creationId xmlns:a16="http://schemas.microsoft.com/office/drawing/2014/main" id="{43121A93-6652-40B0-8749-AFE9ED065F87}"/>
              </a:ext>
            </a:extLst>
          </p:cNvPr>
          <p:cNvSpPr>
            <a:spLocks noGrp="1"/>
          </p:cNvSpPr>
          <p:nvPr>
            <p:ph type="dt" sz="half" idx="10"/>
          </p:nvPr>
        </p:nvSpPr>
        <p:spPr/>
        <p:txBody>
          <a:bodyPr/>
          <a:lstStyle>
            <a:lvl1pPr>
              <a:defRPr/>
            </a:lvl1pPr>
          </a:lstStyle>
          <a:p>
            <a:pPr>
              <a:defRPr/>
            </a:pPr>
            <a:fld id="{F7BA5151-4555-4EC6-96D7-8E13881909C2}" type="datetime1">
              <a:rPr lang="zh-CN" altLang="en-US" smtClean="0"/>
              <a:t>2020/11/27</a:t>
            </a:fld>
            <a:endParaRPr lang="zh-CN" altLang="en-US"/>
          </a:p>
        </p:txBody>
      </p:sp>
      <p:sp>
        <p:nvSpPr>
          <p:cNvPr id="8" name="KSO_FT">
            <a:extLst>
              <a:ext uri="{FF2B5EF4-FFF2-40B4-BE49-F238E27FC236}">
                <a16:creationId xmlns:a16="http://schemas.microsoft.com/office/drawing/2014/main" id="{459ACFCB-8836-47C1-8D7F-D69879D6388B}"/>
              </a:ext>
            </a:extLst>
          </p:cNvPr>
          <p:cNvSpPr>
            <a:spLocks noGrp="1"/>
          </p:cNvSpPr>
          <p:nvPr>
            <p:ph type="ftr" sz="quarter" idx="11"/>
          </p:nvPr>
        </p:nvSpPr>
        <p:spPr/>
        <p:txBody>
          <a:bodyPr/>
          <a:lstStyle>
            <a:lvl1pPr>
              <a:defRPr/>
            </a:lvl1pPr>
          </a:lstStyle>
          <a:p>
            <a:pPr>
              <a:defRPr/>
            </a:pPr>
            <a:endParaRPr lang="zh-CN" altLang="en-US"/>
          </a:p>
        </p:txBody>
      </p:sp>
      <p:sp>
        <p:nvSpPr>
          <p:cNvPr id="9" name="KSO_FN">
            <a:extLst>
              <a:ext uri="{FF2B5EF4-FFF2-40B4-BE49-F238E27FC236}">
                <a16:creationId xmlns:a16="http://schemas.microsoft.com/office/drawing/2014/main" id="{8BC2F197-F25B-4C59-B39C-BC03C70EAEAC}"/>
              </a:ext>
            </a:extLst>
          </p:cNvPr>
          <p:cNvSpPr>
            <a:spLocks noGrp="1"/>
          </p:cNvSpPr>
          <p:nvPr>
            <p:ph type="sldNum" sz="quarter" idx="12"/>
          </p:nvPr>
        </p:nvSpPr>
        <p:spPr/>
        <p:txBody>
          <a:bodyPr/>
          <a:lstStyle>
            <a:lvl1pPr>
              <a:defRPr/>
            </a:lvl1pPr>
          </a:lstStyle>
          <a:p>
            <a:pPr>
              <a:defRPr/>
            </a:pPr>
            <a:fld id="{5867ED59-12AE-45A4-8F71-CA8B5EF2C477}" type="slidenum">
              <a:rPr lang="zh-CN" altLang="en-US"/>
              <a:pPr>
                <a:defRPr/>
              </a:pPr>
              <a:t>‹#›</a:t>
            </a:fld>
            <a:endParaRPr lang="zh-CN" altLang="en-US"/>
          </a:p>
        </p:txBody>
      </p:sp>
      <p:pic>
        <p:nvPicPr>
          <p:cNvPr id="11" name="Picture 5" descr="C:\Users\melyy\Pictures\图片1.png">
            <a:extLst>
              <a:ext uri="{FF2B5EF4-FFF2-40B4-BE49-F238E27FC236}">
                <a16:creationId xmlns:a16="http://schemas.microsoft.com/office/drawing/2014/main" id="{F52A5622-37D7-4650-B6B4-5E7069FA7B7F}"/>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79743" y="379650"/>
            <a:ext cx="2052637"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组合 11">
            <a:extLst>
              <a:ext uri="{FF2B5EF4-FFF2-40B4-BE49-F238E27FC236}">
                <a16:creationId xmlns:a16="http://schemas.microsoft.com/office/drawing/2014/main" id="{1B8345E0-CC39-421D-99AA-194A67934836}"/>
              </a:ext>
            </a:extLst>
          </p:cNvPr>
          <p:cNvGrpSpPr>
            <a:grpSpLocks noChangeAspect="1"/>
          </p:cNvGrpSpPr>
          <p:nvPr userDrawn="1"/>
        </p:nvGrpSpPr>
        <p:grpSpPr bwMode="auto">
          <a:xfrm>
            <a:off x="11353800" y="4611802"/>
            <a:ext cx="622300" cy="1500188"/>
            <a:chOff x="0" y="0"/>
            <a:chExt cx="622924" cy="1499172"/>
          </a:xfrm>
        </p:grpSpPr>
        <p:pic>
          <p:nvPicPr>
            <p:cNvPr id="13" name="Picture 6" descr="C:\Users\melyy\Desktop\qiusuo.png">
              <a:extLst>
                <a:ext uri="{FF2B5EF4-FFF2-40B4-BE49-F238E27FC236}">
                  <a16:creationId xmlns:a16="http://schemas.microsoft.com/office/drawing/2014/main" id="{2BDDDC99-1385-4E2A-812D-50A975B7A6EA}"/>
                </a:ext>
              </a:extLst>
            </p:cNvPr>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r="50000"/>
            <a:stretch>
              <a:fillRect/>
            </a:stretch>
          </p:blipFill>
          <p:spPr bwMode="auto">
            <a:xfrm>
              <a:off x="0" y="0"/>
              <a:ext cx="559017" cy="703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descr="C:\Users\melyy\Desktop\qiusuo.png">
              <a:extLst>
                <a:ext uri="{FF2B5EF4-FFF2-40B4-BE49-F238E27FC236}">
                  <a16:creationId xmlns:a16="http://schemas.microsoft.com/office/drawing/2014/main" id="{2FD148AC-64B3-49D0-ACB3-9CFDFFA2B7F4}"/>
                </a:ext>
              </a:extLst>
            </p:cNvPr>
            <p:cNvPicPr>
              <a:picLocks noChangeAspect="1" noChangeArrowheads="1"/>
            </p:cNvPicPr>
            <p:nvPr/>
          </p:nvPicPr>
          <p:blipFill>
            <a:blip r:embed="rId7">
              <a:lum bright="70000" contrast="-70000"/>
              <a:extLst>
                <a:ext uri="{28A0092B-C50C-407E-A947-70E740481C1C}">
                  <a14:useLocalDpi xmlns:a14="http://schemas.microsoft.com/office/drawing/2010/main" val="0"/>
                </a:ext>
              </a:extLst>
            </a:blip>
            <a:srcRect l="56125"/>
            <a:stretch>
              <a:fillRect/>
            </a:stretch>
          </p:blipFill>
          <p:spPr bwMode="auto">
            <a:xfrm>
              <a:off x="107970" y="761084"/>
              <a:ext cx="514954" cy="73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任意多边形 10">
            <a:extLst>
              <a:ext uri="{FF2B5EF4-FFF2-40B4-BE49-F238E27FC236}">
                <a16:creationId xmlns:a16="http://schemas.microsoft.com/office/drawing/2014/main" id="{DC135070-9C34-4C2F-9843-7ECBE491215F}"/>
              </a:ext>
            </a:extLst>
          </p:cNvPr>
          <p:cNvSpPr/>
          <p:nvPr userDrawn="1">
            <p:custDataLst>
              <p:tags r:id="rId1"/>
            </p:custDataLst>
          </p:nvPr>
        </p:nvSpPr>
        <p:spPr>
          <a:xfrm>
            <a:off x="3232150" y="1092438"/>
            <a:ext cx="2222500" cy="2260600"/>
          </a:xfrm>
          <a:custGeom>
            <a:avLst/>
            <a:gdLst>
              <a:gd name="connsiteX0" fmla="*/ 0 w 2222500"/>
              <a:gd name="connsiteY0" fmla="*/ 1638300 h 2260600"/>
              <a:gd name="connsiteX1" fmla="*/ 2222500 w 2222500"/>
              <a:gd name="connsiteY1" fmla="*/ 2260600 h 2260600"/>
              <a:gd name="connsiteX2" fmla="*/ 1612900 w 2222500"/>
              <a:gd name="connsiteY2" fmla="*/ 0 h 2260600"/>
              <a:gd name="connsiteX3" fmla="*/ 0 w 2222500"/>
              <a:gd name="connsiteY3" fmla="*/ 1638300 h 2260600"/>
            </a:gdLst>
            <a:ahLst/>
            <a:cxnLst>
              <a:cxn ang="0">
                <a:pos x="connsiteX0" y="connsiteY0"/>
              </a:cxn>
              <a:cxn ang="0">
                <a:pos x="connsiteX1" y="connsiteY1"/>
              </a:cxn>
              <a:cxn ang="0">
                <a:pos x="connsiteX2" y="connsiteY2"/>
              </a:cxn>
              <a:cxn ang="0">
                <a:pos x="connsiteX3" y="connsiteY3"/>
              </a:cxn>
            </a:cxnLst>
            <a:rect l="l" t="t" r="r" b="b"/>
            <a:pathLst>
              <a:path w="2222500" h="2260600">
                <a:moveTo>
                  <a:pt x="0" y="1638300"/>
                </a:moveTo>
                <a:lnTo>
                  <a:pt x="2222500" y="2260600"/>
                </a:lnTo>
                <a:lnTo>
                  <a:pt x="1612900" y="0"/>
                </a:lnTo>
                <a:lnTo>
                  <a:pt x="0" y="16383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8" name="任意多边形 11">
            <a:extLst>
              <a:ext uri="{FF2B5EF4-FFF2-40B4-BE49-F238E27FC236}">
                <a16:creationId xmlns:a16="http://schemas.microsoft.com/office/drawing/2014/main" id="{EC919731-2E89-4074-BD1B-078FE46EC6D1}"/>
              </a:ext>
            </a:extLst>
          </p:cNvPr>
          <p:cNvSpPr/>
          <p:nvPr userDrawn="1">
            <p:custDataLst>
              <p:tags r:id="rId2"/>
            </p:custDataLst>
          </p:nvPr>
        </p:nvSpPr>
        <p:spPr>
          <a:xfrm>
            <a:off x="6445250" y="1244838"/>
            <a:ext cx="2755900" cy="2590800"/>
          </a:xfrm>
          <a:custGeom>
            <a:avLst/>
            <a:gdLst>
              <a:gd name="connsiteX0" fmla="*/ 2755900 w 2755900"/>
              <a:gd name="connsiteY0" fmla="*/ 2590800 h 2590800"/>
              <a:gd name="connsiteX1" fmla="*/ 1993900 w 2755900"/>
              <a:gd name="connsiteY1" fmla="*/ 0 h 2590800"/>
              <a:gd name="connsiteX2" fmla="*/ 0 w 2755900"/>
              <a:gd name="connsiteY2" fmla="*/ 1955800 h 2590800"/>
              <a:gd name="connsiteX3" fmla="*/ 2755900 w 2755900"/>
              <a:gd name="connsiteY3" fmla="*/ 2590800 h 2590800"/>
            </a:gdLst>
            <a:ahLst/>
            <a:cxnLst>
              <a:cxn ang="0">
                <a:pos x="connsiteX0" y="connsiteY0"/>
              </a:cxn>
              <a:cxn ang="0">
                <a:pos x="connsiteX1" y="connsiteY1"/>
              </a:cxn>
              <a:cxn ang="0">
                <a:pos x="connsiteX2" y="connsiteY2"/>
              </a:cxn>
              <a:cxn ang="0">
                <a:pos x="connsiteX3" y="connsiteY3"/>
              </a:cxn>
            </a:cxnLst>
            <a:rect l="l" t="t" r="r" b="b"/>
            <a:pathLst>
              <a:path w="2755900" h="2590800">
                <a:moveTo>
                  <a:pt x="2755900" y="2590800"/>
                </a:moveTo>
                <a:lnTo>
                  <a:pt x="1993900" y="0"/>
                </a:lnTo>
                <a:lnTo>
                  <a:pt x="0" y="1955800"/>
                </a:lnTo>
                <a:lnTo>
                  <a:pt x="2755900" y="2590800"/>
                </a:lnTo>
                <a:close/>
              </a:path>
            </a:pathLst>
          </a:custGeom>
          <a:solidFill>
            <a:srgbClr val="151515">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9" name="任意多边形 12">
            <a:extLst>
              <a:ext uri="{FF2B5EF4-FFF2-40B4-BE49-F238E27FC236}">
                <a16:creationId xmlns:a16="http://schemas.microsoft.com/office/drawing/2014/main" id="{09181069-AFED-4D4B-A7EB-5C2F0809ADD1}"/>
              </a:ext>
            </a:extLst>
          </p:cNvPr>
          <p:cNvSpPr/>
          <p:nvPr userDrawn="1">
            <p:custDataLst>
              <p:tags r:id="rId3"/>
            </p:custDataLst>
          </p:nvPr>
        </p:nvSpPr>
        <p:spPr>
          <a:xfrm>
            <a:off x="4095750" y="2260838"/>
            <a:ext cx="4000500" cy="3479800"/>
          </a:xfrm>
          <a:custGeom>
            <a:avLst/>
            <a:gdLst>
              <a:gd name="connsiteX0" fmla="*/ 673100 w 4000500"/>
              <a:gd name="connsiteY0" fmla="*/ 0 h 3479800"/>
              <a:gd name="connsiteX1" fmla="*/ 0 w 4000500"/>
              <a:gd name="connsiteY1" fmla="*/ 0 h 3479800"/>
              <a:gd name="connsiteX2" fmla="*/ 1981200 w 4000500"/>
              <a:gd name="connsiteY2" fmla="*/ 3479800 h 3479800"/>
              <a:gd name="connsiteX3" fmla="*/ 4000500 w 4000500"/>
              <a:gd name="connsiteY3" fmla="*/ 0 h 3479800"/>
              <a:gd name="connsiteX4" fmla="*/ 3289300 w 4000500"/>
              <a:gd name="connsiteY4" fmla="*/ 0 h 347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00" h="3479800">
                <a:moveTo>
                  <a:pt x="673100" y="0"/>
                </a:moveTo>
                <a:lnTo>
                  <a:pt x="0" y="0"/>
                </a:lnTo>
                <a:lnTo>
                  <a:pt x="1981200" y="3479800"/>
                </a:lnTo>
                <a:lnTo>
                  <a:pt x="4000500" y="0"/>
                </a:lnTo>
                <a:lnTo>
                  <a:pt x="3289300" y="0"/>
                </a:lnTo>
              </a:path>
            </a:pathLst>
          </a:custGeom>
          <a:noFill/>
          <a:ln w="22225">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DDDDDD"/>
              </a:solidFill>
            </a:endParaRPr>
          </a:p>
        </p:txBody>
      </p:sp>
      <p:sp>
        <p:nvSpPr>
          <p:cNvPr id="3" name="文本占位符 2">
            <a:extLst>
              <a:ext uri="{FF2B5EF4-FFF2-40B4-BE49-F238E27FC236}">
                <a16:creationId xmlns:a16="http://schemas.microsoft.com/office/drawing/2014/main" id="{DC92A2CE-4AE6-42EE-ABEC-6412C4EEF527}"/>
              </a:ext>
            </a:extLst>
          </p:cNvPr>
          <p:cNvSpPr>
            <a:spLocks noGrp="1"/>
          </p:cNvSpPr>
          <p:nvPr>
            <p:ph type="body" sz="quarter" idx="13"/>
          </p:nvPr>
        </p:nvSpPr>
        <p:spPr>
          <a:xfrm>
            <a:off x="2265361" y="2787066"/>
            <a:ext cx="7661275" cy="1203325"/>
          </a:xfrm>
        </p:spPr>
        <p:txBody>
          <a:bodyPr/>
          <a:lstStyle>
            <a:lvl1pPr marL="0" indent="0" algn="ctr">
              <a:buNone/>
              <a:defRPr sz="6600" b="1">
                <a:latin typeface="Bell MT" panose="02020503060305020303" pitchFamily="18" charset="0"/>
              </a:defRPr>
            </a:lvl1pPr>
            <a:lvl2pPr marL="71438" indent="0" algn="ctr">
              <a:buNone/>
              <a:defRPr/>
            </a:lvl2pPr>
          </a:lstStyle>
          <a:p>
            <a:pPr lvl="0"/>
            <a:r>
              <a:rPr lang="zh-CN" altLang="en-US" dirty="0"/>
              <a:t>单击此处编辑母版文本样式</a:t>
            </a:r>
          </a:p>
        </p:txBody>
      </p:sp>
      <p:sp>
        <p:nvSpPr>
          <p:cNvPr id="23" name="内容占位符 22">
            <a:extLst>
              <a:ext uri="{FF2B5EF4-FFF2-40B4-BE49-F238E27FC236}">
                <a16:creationId xmlns:a16="http://schemas.microsoft.com/office/drawing/2014/main" id="{9A90EA1A-6C15-42C2-9565-B02681F4DDD8}"/>
              </a:ext>
            </a:extLst>
          </p:cNvPr>
          <p:cNvSpPr>
            <a:spLocks noGrp="1"/>
          </p:cNvSpPr>
          <p:nvPr>
            <p:ph sz="quarter" idx="14"/>
          </p:nvPr>
        </p:nvSpPr>
        <p:spPr>
          <a:xfrm>
            <a:off x="2265362" y="3968751"/>
            <a:ext cx="7661275" cy="1482725"/>
          </a:xfrm>
        </p:spPr>
        <p:txBody>
          <a:bodyPr/>
          <a:lstStyle>
            <a:lvl1pPr marL="0" indent="0" algn="ctr">
              <a:buNone/>
              <a:defRPr sz="3600">
                <a:solidFill>
                  <a:srgbClr val="C94D4D"/>
                </a:solidFill>
                <a:latin typeface="华文楷体" panose="02010600040101010101" pitchFamily="2" charset="-122"/>
                <a:ea typeface="华文楷体" panose="02010600040101010101" pitchFamily="2" charset="-122"/>
              </a:defRPr>
            </a:lvl1pPr>
            <a:lvl2pPr marL="71438" indent="0">
              <a:buNone/>
              <a:defRPr/>
            </a:lvl2pPr>
          </a:lstStyle>
          <a:p>
            <a:pPr lvl="0"/>
            <a:r>
              <a:rPr lang="zh-CN" altLang="en-US" dirty="0"/>
              <a:t>单击此处编辑母版文本样式</a:t>
            </a:r>
          </a:p>
        </p:txBody>
      </p:sp>
    </p:spTree>
    <p:extLst>
      <p:ext uri="{BB962C8B-B14F-4D97-AF65-F5344CB8AC3E}">
        <p14:creationId xmlns:p14="http://schemas.microsoft.com/office/powerpoint/2010/main" val="123548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style.rotation</p:attrName>
                                        </p:attrNameLst>
                                      </p:cBhvr>
                                      <p:tavLst>
                                        <p:tav tm="0">
                                          <p:val>
                                            <p:fltVal val="720"/>
                                          </p:val>
                                        </p:tav>
                                        <p:tav tm="100000">
                                          <p:val>
                                            <p:fltVal val="0"/>
                                          </p:val>
                                        </p:tav>
                                      </p:tavLst>
                                    </p:anim>
                                    <p:anim calcmode="lin" valueType="num">
                                      <p:cBhvr>
                                        <p:cTn id="9" dur="1000" fill="hold"/>
                                        <p:tgtEl>
                                          <p:spTgt spid="17"/>
                                        </p:tgtEl>
                                        <p:attrNameLst>
                                          <p:attrName>ppt_h</p:attrName>
                                        </p:attrNameLst>
                                      </p:cBhvr>
                                      <p:tavLst>
                                        <p:tav tm="0">
                                          <p:val>
                                            <p:fltVal val="0"/>
                                          </p:val>
                                        </p:tav>
                                        <p:tav tm="100000">
                                          <p:val>
                                            <p:strVal val="#ppt_h"/>
                                          </p:val>
                                        </p:tav>
                                      </p:tavLst>
                                    </p:anim>
                                    <p:anim calcmode="lin" valueType="num">
                                      <p:cBhvr>
                                        <p:cTn id="10" dur="1000" fill="hold"/>
                                        <p:tgtEl>
                                          <p:spTgt spid="17"/>
                                        </p:tgtEl>
                                        <p:attrNameLst>
                                          <p:attrName>ppt_w</p:attrName>
                                        </p:attrNameLst>
                                      </p:cBhvr>
                                      <p:tavLst>
                                        <p:tav tm="0">
                                          <p:val>
                                            <p:fltVal val="0"/>
                                          </p:val>
                                        </p:tav>
                                        <p:tav tm="100000">
                                          <p:val>
                                            <p:strVal val="#ppt_w"/>
                                          </p:val>
                                        </p:tav>
                                      </p:tavLst>
                                    </p:anim>
                                  </p:childTnLst>
                                </p:cTn>
                              </p:par>
                              <p:par>
                                <p:cTn id="11" presetID="42" presetClass="path" presetSubtype="0" accel="100000" fill="hold" grpId="1" nodeType="withEffect">
                                  <p:stCondLst>
                                    <p:cond delay="0"/>
                                  </p:stCondLst>
                                  <p:childTnLst>
                                    <p:animMotion origin="layout" path="M -0.32214 -0.28842 L 0 -0.00277 " pathEditMode="relative" rAng="0" ptsTypes="AA">
                                      <p:cBhvr>
                                        <p:cTn id="12" dur="1000" fill="hold"/>
                                        <p:tgtEl>
                                          <p:spTgt spid="17"/>
                                        </p:tgtEl>
                                        <p:attrNameLst>
                                          <p:attrName>ppt_x</p:attrName>
                                          <p:attrName>ppt_y</p:attrName>
                                        </p:attrNameLst>
                                      </p:cBhvr>
                                      <p:rCtr x="16107" y="14282"/>
                                    </p:animMotion>
                                  </p:childTnLst>
                                </p:cTn>
                              </p:par>
                              <p:par>
                                <p:cTn id="13" presetID="35"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style.rotation</p:attrName>
                                        </p:attrNameLst>
                                      </p:cBhvr>
                                      <p:tavLst>
                                        <p:tav tm="0">
                                          <p:val>
                                            <p:fltVal val="720"/>
                                          </p:val>
                                        </p:tav>
                                        <p:tav tm="100000">
                                          <p:val>
                                            <p:fltVal val="0"/>
                                          </p:val>
                                        </p:tav>
                                      </p:tavLst>
                                    </p:anim>
                                    <p:anim calcmode="lin" valueType="num">
                                      <p:cBhvr>
                                        <p:cTn id="17" dur="1000" fill="hold"/>
                                        <p:tgtEl>
                                          <p:spTgt spid="18"/>
                                        </p:tgtEl>
                                        <p:attrNameLst>
                                          <p:attrName>ppt_h</p:attrName>
                                        </p:attrNameLst>
                                      </p:cBhvr>
                                      <p:tavLst>
                                        <p:tav tm="0">
                                          <p:val>
                                            <p:fltVal val="0"/>
                                          </p:val>
                                        </p:tav>
                                        <p:tav tm="100000">
                                          <p:val>
                                            <p:strVal val="#ppt_h"/>
                                          </p:val>
                                        </p:tav>
                                      </p:tavLst>
                                    </p:anim>
                                    <p:anim calcmode="lin" valueType="num">
                                      <p:cBhvr>
                                        <p:cTn id="18" dur="1000" fill="hold"/>
                                        <p:tgtEl>
                                          <p:spTgt spid="18"/>
                                        </p:tgtEl>
                                        <p:attrNameLst>
                                          <p:attrName>ppt_w</p:attrName>
                                        </p:attrNameLst>
                                      </p:cBhvr>
                                      <p:tavLst>
                                        <p:tav tm="0">
                                          <p:val>
                                            <p:fltVal val="0"/>
                                          </p:val>
                                        </p:tav>
                                        <p:tav tm="100000">
                                          <p:val>
                                            <p:strVal val="#ppt_w"/>
                                          </p:val>
                                        </p:tav>
                                      </p:tavLst>
                                    </p:anim>
                                  </p:childTnLst>
                                </p:cTn>
                              </p:par>
                              <p:par>
                                <p:cTn id="19" presetID="42" presetClass="path" presetSubtype="0" accel="50000" decel="50000" fill="hold" grpId="1" nodeType="withEffect">
                                  <p:stCondLst>
                                    <p:cond delay="0"/>
                                  </p:stCondLst>
                                  <p:childTnLst>
                                    <p:animMotion origin="layout" path="M 0.32812 -0.33935 L -4.16667E-6 1.48148E-6 " pathEditMode="relative" rAng="0" ptsTypes="AA">
                                      <p:cBhvr>
                                        <p:cTn id="20" dur="1000" fill="hold"/>
                                        <p:tgtEl>
                                          <p:spTgt spid="18"/>
                                        </p:tgtEl>
                                        <p:attrNameLst>
                                          <p:attrName>ppt_x</p:attrName>
                                          <p:attrName>ppt_y</p:attrName>
                                        </p:attrNameLst>
                                      </p:cBhvr>
                                      <p:rCtr x="-16484" y="17176"/>
                                    </p:animMotion>
                                  </p:childTnLst>
                                </p:cTn>
                              </p:par>
                              <p:par>
                                <p:cTn id="21" presetID="10"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1000"/>
                                        <p:tgtEl>
                                          <p:spTgt spid="3">
                                            <p:txEl>
                                              <p:pRg st="0" end="0"/>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3">
                                            <p:txEl>
                                              <p:pRg st="0" end="0"/>
                                            </p:txEl>
                                          </p:spTgt>
                                        </p:tgtEl>
                                        <p:attrNameLst>
                                          <p:attrName>style.visibility</p:attrName>
                                        </p:attrNameLst>
                                      </p:cBhvr>
                                      <p:to>
                                        <p:strVal val="visible"/>
                                      </p:to>
                                    </p:set>
                                    <p:animEffect transition="in" filter="fade">
                                      <p:cBhvr>
                                        <p:cTn id="29" dur="10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autoUpdateAnimBg="0"/>
      <p:bldP spid="18" grpId="1" animBg="1"/>
      <p:bldP spid="19" grpId="0" animBg="1"/>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1000"/>
                        <p:tgtEl>
                          <p:spTgt spid="23"/>
                        </p:tgtEl>
                      </p:cBhvr>
                    </p:animEffect>
                  </p:childTnLst>
                </p:cTn>
              </p:par>
            </p:tnLst>
          </p:tmpl>
        </p:tmplLst>
      </p:bldP>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4_节标题">
    <p:spTree>
      <p:nvGrpSpPr>
        <p:cNvPr id="1" name=""/>
        <p:cNvGrpSpPr/>
        <p:nvPr/>
      </p:nvGrpSpPr>
      <p:grpSpPr>
        <a:xfrm>
          <a:off x="0" y="0"/>
          <a:ext cx="0" cy="0"/>
          <a:chOff x="0" y="0"/>
          <a:chExt cx="0" cy="0"/>
        </a:xfrm>
      </p:grpSpPr>
      <p:sp>
        <p:nvSpPr>
          <p:cNvPr id="7" name="KSO_FD">
            <a:extLst>
              <a:ext uri="{FF2B5EF4-FFF2-40B4-BE49-F238E27FC236}">
                <a16:creationId xmlns:a16="http://schemas.microsoft.com/office/drawing/2014/main" id="{43121A93-6652-40B0-8749-AFE9ED065F87}"/>
              </a:ext>
            </a:extLst>
          </p:cNvPr>
          <p:cNvSpPr>
            <a:spLocks noGrp="1"/>
          </p:cNvSpPr>
          <p:nvPr>
            <p:ph type="dt" sz="half" idx="10"/>
          </p:nvPr>
        </p:nvSpPr>
        <p:spPr/>
        <p:txBody>
          <a:bodyPr/>
          <a:lstStyle>
            <a:lvl1pPr>
              <a:defRPr/>
            </a:lvl1pPr>
          </a:lstStyle>
          <a:p>
            <a:pPr>
              <a:defRPr/>
            </a:pPr>
            <a:fld id="{F26C533F-515F-4981-892B-EC59D1679E06}" type="datetime1">
              <a:rPr lang="zh-CN" altLang="en-US" smtClean="0"/>
              <a:t>2020/11/27</a:t>
            </a:fld>
            <a:endParaRPr lang="zh-CN" altLang="en-US"/>
          </a:p>
        </p:txBody>
      </p:sp>
      <p:sp>
        <p:nvSpPr>
          <p:cNvPr id="8" name="KSO_FT">
            <a:extLst>
              <a:ext uri="{FF2B5EF4-FFF2-40B4-BE49-F238E27FC236}">
                <a16:creationId xmlns:a16="http://schemas.microsoft.com/office/drawing/2014/main" id="{459ACFCB-8836-47C1-8D7F-D69879D6388B}"/>
              </a:ext>
            </a:extLst>
          </p:cNvPr>
          <p:cNvSpPr>
            <a:spLocks noGrp="1"/>
          </p:cNvSpPr>
          <p:nvPr>
            <p:ph type="ftr" sz="quarter" idx="11"/>
          </p:nvPr>
        </p:nvSpPr>
        <p:spPr/>
        <p:txBody>
          <a:bodyPr/>
          <a:lstStyle>
            <a:lvl1pPr>
              <a:defRPr/>
            </a:lvl1pPr>
          </a:lstStyle>
          <a:p>
            <a:pPr>
              <a:defRPr/>
            </a:pPr>
            <a:endParaRPr lang="zh-CN" altLang="en-US"/>
          </a:p>
        </p:txBody>
      </p:sp>
      <p:sp>
        <p:nvSpPr>
          <p:cNvPr id="9" name="KSO_FN">
            <a:extLst>
              <a:ext uri="{FF2B5EF4-FFF2-40B4-BE49-F238E27FC236}">
                <a16:creationId xmlns:a16="http://schemas.microsoft.com/office/drawing/2014/main" id="{8BC2F197-F25B-4C59-B39C-BC03C70EAEAC}"/>
              </a:ext>
            </a:extLst>
          </p:cNvPr>
          <p:cNvSpPr>
            <a:spLocks noGrp="1"/>
          </p:cNvSpPr>
          <p:nvPr>
            <p:ph type="sldNum" sz="quarter" idx="12"/>
          </p:nvPr>
        </p:nvSpPr>
        <p:spPr/>
        <p:txBody>
          <a:bodyPr/>
          <a:lstStyle>
            <a:lvl1pPr>
              <a:defRPr/>
            </a:lvl1pPr>
          </a:lstStyle>
          <a:p>
            <a:pPr>
              <a:defRPr/>
            </a:pPr>
            <a:fld id="{5867ED59-12AE-45A4-8F71-CA8B5EF2C477}" type="slidenum">
              <a:rPr lang="zh-CN" altLang="en-US"/>
              <a:pPr>
                <a:defRPr/>
              </a:pPr>
              <a:t>‹#›</a:t>
            </a:fld>
            <a:endParaRPr lang="zh-CN" altLang="en-US"/>
          </a:p>
        </p:txBody>
      </p:sp>
      <p:pic>
        <p:nvPicPr>
          <p:cNvPr id="11" name="Picture 5" descr="C:\Users\melyy\Pictures\图片1.png">
            <a:extLst>
              <a:ext uri="{FF2B5EF4-FFF2-40B4-BE49-F238E27FC236}">
                <a16:creationId xmlns:a16="http://schemas.microsoft.com/office/drawing/2014/main" id="{A91705E1-5421-421C-B765-01598B5E56D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9743" y="379650"/>
            <a:ext cx="2052637"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直接连接符 13">
            <a:extLst>
              <a:ext uri="{FF2B5EF4-FFF2-40B4-BE49-F238E27FC236}">
                <a16:creationId xmlns:a16="http://schemas.microsoft.com/office/drawing/2014/main" id="{D086DA4C-34FF-449A-86D7-72A7DA6C0E4A}"/>
              </a:ext>
            </a:extLst>
          </p:cNvPr>
          <p:cNvCxnSpPr>
            <a:cxnSpLocks/>
          </p:cNvCxnSpPr>
          <p:nvPr userDrawn="1"/>
        </p:nvCxnSpPr>
        <p:spPr>
          <a:xfrm>
            <a:off x="4873841" y="1092438"/>
            <a:ext cx="7318159"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5" name="内容占位符 18">
            <a:extLst>
              <a:ext uri="{FF2B5EF4-FFF2-40B4-BE49-F238E27FC236}">
                <a16:creationId xmlns:a16="http://schemas.microsoft.com/office/drawing/2014/main" id="{6AC55159-228C-4313-91E4-289FDE48A0F0}"/>
              </a:ext>
            </a:extLst>
          </p:cNvPr>
          <p:cNvSpPr>
            <a:spLocks noGrp="1"/>
          </p:cNvSpPr>
          <p:nvPr>
            <p:ph sz="quarter" idx="13"/>
          </p:nvPr>
        </p:nvSpPr>
        <p:spPr>
          <a:xfrm>
            <a:off x="5068888" y="541338"/>
            <a:ext cx="6684962" cy="371475"/>
          </a:xfrm>
        </p:spPr>
        <p:txBody>
          <a:bodyPr/>
          <a:lstStyle>
            <a:lvl1pPr marL="0" indent="0">
              <a:buNone/>
              <a:defRPr sz="2800" b="1">
                <a:solidFill>
                  <a:srgbClr val="C94D4D"/>
                </a:solidFill>
                <a:latin typeface="Bell MT" panose="02020503060305020303" pitchFamily="18" charset="0"/>
                <a:ea typeface="华文楷体" panose="02010600040101010101" pitchFamily="2" charset="-122"/>
              </a:defRPr>
            </a:lvl1pPr>
          </a:lstStyle>
          <a:p>
            <a:pPr lvl="0"/>
            <a:r>
              <a:rPr lang="zh-CN" altLang="en-US" dirty="0"/>
              <a:t>单击此处编辑母版文本样式</a:t>
            </a:r>
          </a:p>
        </p:txBody>
      </p:sp>
      <p:sp>
        <p:nvSpPr>
          <p:cNvPr id="3" name="内容占位符 2">
            <a:extLst>
              <a:ext uri="{FF2B5EF4-FFF2-40B4-BE49-F238E27FC236}">
                <a16:creationId xmlns:a16="http://schemas.microsoft.com/office/drawing/2014/main" id="{0299962B-EFDE-4390-A129-AF8C00B111FD}"/>
              </a:ext>
            </a:extLst>
          </p:cNvPr>
          <p:cNvSpPr>
            <a:spLocks noGrp="1"/>
          </p:cNvSpPr>
          <p:nvPr>
            <p:ph sz="quarter" idx="14"/>
          </p:nvPr>
        </p:nvSpPr>
        <p:spPr>
          <a:xfrm>
            <a:off x="838200" y="1555868"/>
            <a:ext cx="10439400" cy="4063233"/>
          </a:xfrm>
        </p:spPr>
        <p:txBody>
          <a:bodyPr/>
          <a:lstStyle>
            <a:lvl1pPr>
              <a:defRPr sz="2800" b="1">
                <a:latin typeface="华文楷体" panose="02010600040101010101" pitchFamily="2" charset="-122"/>
                <a:ea typeface="华文楷体" panose="02010600040101010101" pitchFamily="2" charset="-122"/>
              </a:defRPr>
            </a:lvl1pPr>
            <a:lvl2pPr marL="414338" indent="-342900">
              <a:buSzPct val="50000"/>
              <a:buFont typeface="Wingdings" panose="05000000000000000000" pitchFamily="2" charset="2"/>
              <a:buChar char="l"/>
              <a:defRPr sz="2000">
                <a:solidFill>
                  <a:schemeClr val="tx1">
                    <a:lumMod val="75000"/>
                  </a:schemeClr>
                </a:solidFill>
                <a:latin typeface="华文楷体" panose="02010600040101010101" pitchFamily="2" charset="-122"/>
                <a:ea typeface="华文楷体" panose="02010600040101010101" pitchFamily="2" charset="-122"/>
              </a:defRPr>
            </a:lvl2pPr>
            <a:lvl3pPr>
              <a:defRPr>
                <a:latin typeface="华文楷体" panose="02010600040101010101" pitchFamily="2" charset="-122"/>
                <a:ea typeface="华文楷体" panose="02010600040101010101" pitchFamily="2" charset="-122"/>
              </a:defRPr>
            </a:lvl3pPr>
            <a:lvl4pPr>
              <a:defRPr>
                <a:latin typeface="华文楷体" panose="02010600040101010101" pitchFamily="2" charset="-122"/>
                <a:ea typeface="华文楷体" panose="02010600040101010101" pitchFamily="2" charset="-122"/>
              </a:defRPr>
            </a:lvl4pPr>
            <a:lvl5pPr>
              <a:defRPr>
                <a:latin typeface="华文楷体" panose="02010600040101010101" pitchFamily="2" charset="-122"/>
                <a:ea typeface="华文楷体" panose="02010600040101010101" pitchFamily="2"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grpSp>
        <p:nvGrpSpPr>
          <p:cNvPr id="22" name="组合 21">
            <a:extLst>
              <a:ext uri="{FF2B5EF4-FFF2-40B4-BE49-F238E27FC236}">
                <a16:creationId xmlns:a16="http://schemas.microsoft.com/office/drawing/2014/main" id="{5C532D36-4AB0-4A38-90F5-830B7824653B}"/>
              </a:ext>
            </a:extLst>
          </p:cNvPr>
          <p:cNvGrpSpPr>
            <a:grpSpLocks noChangeAspect="1"/>
          </p:cNvGrpSpPr>
          <p:nvPr userDrawn="1"/>
        </p:nvGrpSpPr>
        <p:grpSpPr bwMode="auto">
          <a:xfrm>
            <a:off x="11353800" y="4611802"/>
            <a:ext cx="622300" cy="1500188"/>
            <a:chOff x="0" y="0"/>
            <a:chExt cx="622924" cy="1499172"/>
          </a:xfrm>
        </p:grpSpPr>
        <p:pic>
          <p:nvPicPr>
            <p:cNvPr id="23" name="Picture 6" descr="C:\Users\melyy\Desktop\qiusuo.png">
              <a:extLst>
                <a:ext uri="{FF2B5EF4-FFF2-40B4-BE49-F238E27FC236}">
                  <a16:creationId xmlns:a16="http://schemas.microsoft.com/office/drawing/2014/main" id="{7A0B7D62-51A3-48C6-89A6-09AD2257AB9B}"/>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r="50000"/>
            <a:stretch>
              <a:fillRect/>
            </a:stretch>
          </p:blipFill>
          <p:spPr bwMode="auto">
            <a:xfrm>
              <a:off x="0" y="0"/>
              <a:ext cx="559017" cy="703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 descr="C:\Users\melyy\Desktop\qiusuo.png">
              <a:extLst>
                <a:ext uri="{FF2B5EF4-FFF2-40B4-BE49-F238E27FC236}">
                  <a16:creationId xmlns:a16="http://schemas.microsoft.com/office/drawing/2014/main" id="{7438C76A-D159-4667-91ED-B8BC1D1AAC0B}"/>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l="56125"/>
            <a:stretch>
              <a:fillRect/>
            </a:stretch>
          </p:blipFill>
          <p:spPr bwMode="auto">
            <a:xfrm>
              <a:off x="107970" y="761084"/>
              <a:ext cx="514954" cy="73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097243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2_节标题">
    <p:spTree>
      <p:nvGrpSpPr>
        <p:cNvPr id="1" name=""/>
        <p:cNvGrpSpPr/>
        <p:nvPr/>
      </p:nvGrpSpPr>
      <p:grpSpPr>
        <a:xfrm>
          <a:off x="0" y="0"/>
          <a:ext cx="0" cy="0"/>
          <a:chOff x="0" y="0"/>
          <a:chExt cx="0" cy="0"/>
        </a:xfrm>
      </p:grpSpPr>
      <p:sp>
        <p:nvSpPr>
          <p:cNvPr id="7" name="KSO_FD">
            <a:extLst>
              <a:ext uri="{FF2B5EF4-FFF2-40B4-BE49-F238E27FC236}">
                <a16:creationId xmlns:a16="http://schemas.microsoft.com/office/drawing/2014/main" id="{43121A93-6652-40B0-8749-AFE9ED065F87}"/>
              </a:ext>
            </a:extLst>
          </p:cNvPr>
          <p:cNvSpPr>
            <a:spLocks noGrp="1"/>
          </p:cNvSpPr>
          <p:nvPr>
            <p:ph type="dt" sz="half" idx="10"/>
          </p:nvPr>
        </p:nvSpPr>
        <p:spPr/>
        <p:txBody>
          <a:bodyPr/>
          <a:lstStyle>
            <a:lvl1pPr>
              <a:defRPr/>
            </a:lvl1pPr>
          </a:lstStyle>
          <a:p>
            <a:pPr>
              <a:defRPr/>
            </a:pPr>
            <a:fld id="{CDBD645E-DBEF-4590-A077-ED9C86477B02}" type="datetime1">
              <a:rPr lang="zh-CN" altLang="en-US" smtClean="0"/>
              <a:t>2020/11/27</a:t>
            </a:fld>
            <a:endParaRPr lang="zh-CN" altLang="en-US"/>
          </a:p>
        </p:txBody>
      </p:sp>
      <p:sp>
        <p:nvSpPr>
          <p:cNvPr id="8" name="KSO_FT">
            <a:extLst>
              <a:ext uri="{FF2B5EF4-FFF2-40B4-BE49-F238E27FC236}">
                <a16:creationId xmlns:a16="http://schemas.microsoft.com/office/drawing/2014/main" id="{459ACFCB-8836-47C1-8D7F-D69879D6388B}"/>
              </a:ext>
            </a:extLst>
          </p:cNvPr>
          <p:cNvSpPr>
            <a:spLocks noGrp="1"/>
          </p:cNvSpPr>
          <p:nvPr>
            <p:ph type="ftr" sz="quarter" idx="11"/>
          </p:nvPr>
        </p:nvSpPr>
        <p:spPr/>
        <p:txBody>
          <a:bodyPr/>
          <a:lstStyle>
            <a:lvl1pPr>
              <a:defRPr/>
            </a:lvl1pPr>
          </a:lstStyle>
          <a:p>
            <a:pPr>
              <a:defRPr/>
            </a:pPr>
            <a:endParaRPr lang="zh-CN" altLang="en-US"/>
          </a:p>
        </p:txBody>
      </p:sp>
      <p:sp>
        <p:nvSpPr>
          <p:cNvPr id="9" name="KSO_FN">
            <a:extLst>
              <a:ext uri="{FF2B5EF4-FFF2-40B4-BE49-F238E27FC236}">
                <a16:creationId xmlns:a16="http://schemas.microsoft.com/office/drawing/2014/main" id="{8BC2F197-F25B-4C59-B39C-BC03C70EAEAC}"/>
              </a:ext>
            </a:extLst>
          </p:cNvPr>
          <p:cNvSpPr>
            <a:spLocks noGrp="1"/>
          </p:cNvSpPr>
          <p:nvPr>
            <p:ph type="sldNum" sz="quarter" idx="12"/>
          </p:nvPr>
        </p:nvSpPr>
        <p:spPr/>
        <p:txBody>
          <a:bodyPr/>
          <a:lstStyle>
            <a:lvl1pPr>
              <a:defRPr/>
            </a:lvl1pPr>
          </a:lstStyle>
          <a:p>
            <a:pPr>
              <a:defRPr/>
            </a:pPr>
            <a:fld id="{5867ED59-12AE-45A4-8F71-CA8B5EF2C477}" type="slidenum">
              <a:rPr lang="zh-CN" altLang="en-US"/>
              <a:pPr>
                <a:defRPr/>
              </a:pPr>
              <a:t>‹#›</a:t>
            </a:fld>
            <a:endParaRPr lang="zh-CN" altLang="en-US"/>
          </a:p>
        </p:txBody>
      </p:sp>
      <p:pic>
        <p:nvPicPr>
          <p:cNvPr id="11" name="Picture 5" descr="C:\Users\melyy\Pictures\图片1.png">
            <a:extLst>
              <a:ext uri="{FF2B5EF4-FFF2-40B4-BE49-F238E27FC236}">
                <a16:creationId xmlns:a16="http://schemas.microsoft.com/office/drawing/2014/main" id="{266B04BC-EE47-4580-85AF-0387E5C5FE1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9743" y="379650"/>
            <a:ext cx="2052637"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组合 11">
            <a:extLst>
              <a:ext uri="{FF2B5EF4-FFF2-40B4-BE49-F238E27FC236}">
                <a16:creationId xmlns:a16="http://schemas.microsoft.com/office/drawing/2014/main" id="{6D562B67-BF88-48A2-AF74-DD688826FD23}"/>
              </a:ext>
            </a:extLst>
          </p:cNvPr>
          <p:cNvGrpSpPr>
            <a:grpSpLocks noChangeAspect="1"/>
          </p:cNvGrpSpPr>
          <p:nvPr userDrawn="1"/>
        </p:nvGrpSpPr>
        <p:grpSpPr bwMode="auto">
          <a:xfrm>
            <a:off x="11353800" y="4611802"/>
            <a:ext cx="622300" cy="1500188"/>
            <a:chOff x="0" y="0"/>
            <a:chExt cx="622924" cy="1499172"/>
          </a:xfrm>
        </p:grpSpPr>
        <p:pic>
          <p:nvPicPr>
            <p:cNvPr id="13" name="Picture 6" descr="C:\Users\melyy\Desktop\qiusuo.png">
              <a:extLst>
                <a:ext uri="{FF2B5EF4-FFF2-40B4-BE49-F238E27FC236}">
                  <a16:creationId xmlns:a16="http://schemas.microsoft.com/office/drawing/2014/main" id="{9579ABF2-428A-4E4E-B1C9-5DD5B252D7F5}"/>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r="50000"/>
            <a:stretch>
              <a:fillRect/>
            </a:stretch>
          </p:blipFill>
          <p:spPr bwMode="auto">
            <a:xfrm>
              <a:off x="0" y="0"/>
              <a:ext cx="559017" cy="703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descr="C:\Users\melyy\Desktop\qiusuo.png">
              <a:extLst>
                <a:ext uri="{FF2B5EF4-FFF2-40B4-BE49-F238E27FC236}">
                  <a16:creationId xmlns:a16="http://schemas.microsoft.com/office/drawing/2014/main" id="{7D7331F4-9CCF-42E4-A346-5DE8EF1493A6}"/>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l="56125"/>
            <a:stretch>
              <a:fillRect/>
            </a:stretch>
          </p:blipFill>
          <p:spPr bwMode="auto">
            <a:xfrm>
              <a:off x="107970" y="761084"/>
              <a:ext cx="514954" cy="73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7" name="直接连接符 16">
            <a:extLst>
              <a:ext uri="{FF2B5EF4-FFF2-40B4-BE49-F238E27FC236}">
                <a16:creationId xmlns:a16="http://schemas.microsoft.com/office/drawing/2014/main" id="{81ABFB5C-0DFB-451E-B93F-020E6BB3391F}"/>
              </a:ext>
            </a:extLst>
          </p:cNvPr>
          <p:cNvCxnSpPr>
            <a:cxnSpLocks/>
          </p:cNvCxnSpPr>
          <p:nvPr userDrawn="1"/>
        </p:nvCxnSpPr>
        <p:spPr>
          <a:xfrm>
            <a:off x="4873841" y="1092438"/>
            <a:ext cx="7318159"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9" name="内容占位符 18">
            <a:extLst>
              <a:ext uri="{FF2B5EF4-FFF2-40B4-BE49-F238E27FC236}">
                <a16:creationId xmlns:a16="http://schemas.microsoft.com/office/drawing/2014/main" id="{CAB87D1D-F390-4418-9C68-92EAEE467BAB}"/>
              </a:ext>
            </a:extLst>
          </p:cNvPr>
          <p:cNvSpPr>
            <a:spLocks noGrp="1"/>
          </p:cNvSpPr>
          <p:nvPr>
            <p:ph sz="quarter" idx="13"/>
          </p:nvPr>
        </p:nvSpPr>
        <p:spPr>
          <a:xfrm>
            <a:off x="5068888" y="541338"/>
            <a:ext cx="6684962" cy="371475"/>
          </a:xfrm>
        </p:spPr>
        <p:txBody>
          <a:bodyPr/>
          <a:lstStyle>
            <a:lvl1pPr marL="0" indent="0">
              <a:buNone/>
              <a:defRPr sz="2800" b="1">
                <a:solidFill>
                  <a:srgbClr val="C94D4D"/>
                </a:solidFill>
                <a:latin typeface="Bell MT" panose="02020503060305020303" pitchFamily="18" charset="0"/>
                <a:ea typeface="华文楷体" panose="02010600040101010101" pitchFamily="2" charset="-122"/>
              </a:defRPr>
            </a:lvl1pPr>
          </a:lstStyle>
          <a:p>
            <a:pPr lvl="0"/>
            <a:r>
              <a:rPr lang="zh-CN" altLang="en-US" dirty="0"/>
              <a:t>单击此处编辑母版文本样式</a:t>
            </a:r>
          </a:p>
        </p:txBody>
      </p:sp>
      <p:sp>
        <p:nvSpPr>
          <p:cNvPr id="21" name="内容占位符 20">
            <a:extLst>
              <a:ext uri="{FF2B5EF4-FFF2-40B4-BE49-F238E27FC236}">
                <a16:creationId xmlns:a16="http://schemas.microsoft.com/office/drawing/2014/main" id="{9917D165-93F0-41E5-94E4-505DE3CD9D7B}"/>
              </a:ext>
            </a:extLst>
          </p:cNvPr>
          <p:cNvSpPr>
            <a:spLocks noGrp="1"/>
          </p:cNvSpPr>
          <p:nvPr>
            <p:ph sz="quarter" idx="14"/>
          </p:nvPr>
        </p:nvSpPr>
        <p:spPr>
          <a:xfrm>
            <a:off x="838200" y="1375300"/>
            <a:ext cx="5040000" cy="4896000"/>
          </a:xfrm>
        </p:spPr>
        <p:txBody>
          <a:bodyPr/>
          <a:lstStyle>
            <a:lvl1pPr>
              <a:defRPr sz="2800" b="1">
                <a:latin typeface="华文楷体" panose="02010600040101010101" pitchFamily="2" charset="-122"/>
                <a:ea typeface="华文楷体" panose="02010600040101010101" pitchFamily="2" charset="-122"/>
              </a:defRPr>
            </a:lvl1pPr>
            <a:lvl2pPr marL="528638" indent="-457200">
              <a:buFont typeface="Arial" panose="020B0604020202020204" pitchFamily="34" charset="0"/>
              <a:buChar char="•"/>
              <a:defRPr sz="2000">
                <a:solidFill>
                  <a:schemeClr val="tx1">
                    <a:lumMod val="75000"/>
                  </a:schemeClr>
                </a:solidFill>
                <a:latin typeface="华文楷体" panose="02010600040101010101" pitchFamily="2" charset="-122"/>
                <a:ea typeface="华文楷体" panose="02010600040101010101" pitchFamily="2" charset="-122"/>
              </a:defRPr>
            </a:lvl2pPr>
            <a:lvl3pPr>
              <a:defRPr>
                <a:latin typeface="华文楷体" panose="02010600040101010101" pitchFamily="2" charset="-122"/>
                <a:ea typeface="华文楷体" panose="02010600040101010101" pitchFamily="2" charset="-122"/>
              </a:defRPr>
            </a:lvl3pPr>
            <a:lvl4pPr>
              <a:defRPr>
                <a:latin typeface="华文楷体" panose="02010600040101010101" pitchFamily="2" charset="-122"/>
                <a:ea typeface="华文楷体" panose="02010600040101010101" pitchFamily="2" charset="-122"/>
              </a:defRPr>
            </a:lvl4pPr>
            <a:lvl5pPr>
              <a:defRPr>
                <a:latin typeface="华文楷体" panose="02010600040101010101" pitchFamily="2" charset="-122"/>
                <a:ea typeface="华文楷体" panose="02010600040101010101" pitchFamily="2"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24" name="内容占位符 20">
            <a:extLst>
              <a:ext uri="{FF2B5EF4-FFF2-40B4-BE49-F238E27FC236}">
                <a16:creationId xmlns:a16="http://schemas.microsoft.com/office/drawing/2014/main" id="{D66F7866-8850-4736-ABE4-F4CA843A72B7}"/>
              </a:ext>
            </a:extLst>
          </p:cNvPr>
          <p:cNvSpPr>
            <a:spLocks noGrp="1"/>
          </p:cNvSpPr>
          <p:nvPr>
            <p:ph sz="quarter" idx="15"/>
          </p:nvPr>
        </p:nvSpPr>
        <p:spPr>
          <a:xfrm>
            <a:off x="6313800" y="1375300"/>
            <a:ext cx="5040000" cy="4896000"/>
          </a:xfrm>
        </p:spPr>
        <p:txBody>
          <a:bodyPr/>
          <a:lstStyle>
            <a:lvl1pPr>
              <a:defRPr sz="2800" b="1">
                <a:latin typeface="华文楷体" panose="02010600040101010101" pitchFamily="2" charset="-122"/>
                <a:ea typeface="华文楷体" panose="02010600040101010101" pitchFamily="2" charset="-122"/>
              </a:defRPr>
            </a:lvl1pPr>
            <a:lvl2pPr marL="528638" indent="-457200">
              <a:buFont typeface="Arial" panose="020B0604020202020204" pitchFamily="34" charset="0"/>
              <a:buChar char="•"/>
              <a:defRPr sz="2000">
                <a:solidFill>
                  <a:schemeClr val="tx1">
                    <a:lumMod val="75000"/>
                  </a:schemeClr>
                </a:solidFill>
                <a:latin typeface="华文楷体" panose="02010600040101010101" pitchFamily="2" charset="-122"/>
                <a:ea typeface="华文楷体" panose="02010600040101010101" pitchFamily="2" charset="-122"/>
              </a:defRPr>
            </a:lvl2pPr>
            <a:lvl3pPr>
              <a:defRPr>
                <a:latin typeface="华文楷体" panose="02010600040101010101" pitchFamily="2" charset="-122"/>
                <a:ea typeface="华文楷体" panose="02010600040101010101" pitchFamily="2" charset="-122"/>
              </a:defRPr>
            </a:lvl3pPr>
            <a:lvl4pPr>
              <a:defRPr>
                <a:latin typeface="华文楷体" panose="02010600040101010101" pitchFamily="2" charset="-122"/>
                <a:ea typeface="华文楷体" panose="02010600040101010101" pitchFamily="2" charset="-122"/>
              </a:defRPr>
            </a:lvl4pPr>
            <a:lvl5pPr>
              <a:defRPr>
                <a:latin typeface="华文楷体" panose="02010600040101010101" pitchFamily="2" charset="-122"/>
                <a:ea typeface="华文楷体" panose="02010600040101010101" pitchFamily="2"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Tree>
    <p:extLst>
      <p:ext uri="{BB962C8B-B14F-4D97-AF65-F5344CB8AC3E}">
        <p14:creationId xmlns:p14="http://schemas.microsoft.com/office/powerpoint/2010/main" val="8650293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6_节标题">
    <p:spTree>
      <p:nvGrpSpPr>
        <p:cNvPr id="1" name=""/>
        <p:cNvGrpSpPr/>
        <p:nvPr/>
      </p:nvGrpSpPr>
      <p:grpSpPr>
        <a:xfrm>
          <a:off x="0" y="0"/>
          <a:ext cx="0" cy="0"/>
          <a:chOff x="0" y="0"/>
          <a:chExt cx="0" cy="0"/>
        </a:xfrm>
      </p:grpSpPr>
      <p:sp>
        <p:nvSpPr>
          <p:cNvPr id="7" name="KSO_FD">
            <a:extLst>
              <a:ext uri="{FF2B5EF4-FFF2-40B4-BE49-F238E27FC236}">
                <a16:creationId xmlns:a16="http://schemas.microsoft.com/office/drawing/2014/main" id="{43121A93-6652-40B0-8749-AFE9ED065F87}"/>
              </a:ext>
            </a:extLst>
          </p:cNvPr>
          <p:cNvSpPr>
            <a:spLocks noGrp="1"/>
          </p:cNvSpPr>
          <p:nvPr>
            <p:ph type="dt" sz="half" idx="10"/>
          </p:nvPr>
        </p:nvSpPr>
        <p:spPr/>
        <p:txBody>
          <a:bodyPr/>
          <a:lstStyle>
            <a:lvl1pPr>
              <a:defRPr/>
            </a:lvl1pPr>
          </a:lstStyle>
          <a:p>
            <a:pPr>
              <a:defRPr/>
            </a:pPr>
            <a:fld id="{6A73D388-6C23-4A94-A16E-59A011103852}" type="datetime1">
              <a:rPr lang="zh-CN" altLang="en-US" smtClean="0"/>
              <a:t>2020/11/27</a:t>
            </a:fld>
            <a:endParaRPr lang="zh-CN" altLang="en-US"/>
          </a:p>
        </p:txBody>
      </p:sp>
      <p:sp>
        <p:nvSpPr>
          <p:cNvPr id="8" name="KSO_FT">
            <a:extLst>
              <a:ext uri="{FF2B5EF4-FFF2-40B4-BE49-F238E27FC236}">
                <a16:creationId xmlns:a16="http://schemas.microsoft.com/office/drawing/2014/main" id="{459ACFCB-8836-47C1-8D7F-D69879D6388B}"/>
              </a:ext>
            </a:extLst>
          </p:cNvPr>
          <p:cNvSpPr>
            <a:spLocks noGrp="1"/>
          </p:cNvSpPr>
          <p:nvPr>
            <p:ph type="ftr" sz="quarter" idx="11"/>
          </p:nvPr>
        </p:nvSpPr>
        <p:spPr/>
        <p:txBody>
          <a:bodyPr/>
          <a:lstStyle>
            <a:lvl1pPr>
              <a:defRPr/>
            </a:lvl1pPr>
          </a:lstStyle>
          <a:p>
            <a:pPr>
              <a:defRPr/>
            </a:pPr>
            <a:endParaRPr lang="zh-CN" altLang="en-US"/>
          </a:p>
        </p:txBody>
      </p:sp>
      <p:sp>
        <p:nvSpPr>
          <p:cNvPr id="9" name="KSO_FN">
            <a:extLst>
              <a:ext uri="{FF2B5EF4-FFF2-40B4-BE49-F238E27FC236}">
                <a16:creationId xmlns:a16="http://schemas.microsoft.com/office/drawing/2014/main" id="{8BC2F197-F25B-4C59-B39C-BC03C70EAEAC}"/>
              </a:ext>
            </a:extLst>
          </p:cNvPr>
          <p:cNvSpPr>
            <a:spLocks noGrp="1"/>
          </p:cNvSpPr>
          <p:nvPr>
            <p:ph type="sldNum" sz="quarter" idx="12"/>
          </p:nvPr>
        </p:nvSpPr>
        <p:spPr/>
        <p:txBody>
          <a:bodyPr/>
          <a:lstStyle>
            <a:lvl1pPr>
              <a:defRPr/>
            </a:lvl1pPr>
          </a:lstStyle>
          <a:p>
            <a:pPr>
              <a:defRPr/>
            </a:pPr>
            <a:fld id="{5867ED59-12AE-45A4-8F71-CA8B5EF2C477}" type="slidenum">
              <a:rPr lang="zh-CN" altLang="en-US"/>
              <a:pPr>
                <a:defRPr/>
              </a:pPr>
              <a:t>‹#›</a:t>
            </a:fld>
            <a:endParaRPr lang="zh-CN" altLang="en-US"/>
          </a:p>
        </p:txBody>
      </p:sp>
      <p:pic>
        <p:nvPicPr>
          <p:cNvPr id="11" name="Picture 5" descr="C:\Users\melyy\Pictures\图片1.png">
            <a:extLst>
              <a:ext uri="{FF2B5EF4-FFF2-40B4-BE49-F238E27FC236}">
                <a16:creationId xmlns:a16="http://schemas.microsoft.com/office/drawing/2014/main" id="{1A18FEC7-DB4F-435F-9B7B-8013686440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9743" y="379650"/>
            <a:ext cx="2052637"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组合 11">
            <a:extLst>
              <a:ext uri="{FF2B5EF4-FFF2-40B4-BE49-F238E27FC236}">
                <a16:creationId xmlns:a16="http://schemas.microsoft.com/office/drawing/2014/main" id="{EDEE6E10-CBAF-4324-BA3C-88B06CCFE294}"/>
              </a:ext>
            </a:extLst>
          </p:cNvPr>
          <p:cNvGrpSpPr>
            <a:grpSpLocks noChangeAspect="1"/>
          </p:cNvGrpSpPr>
          <p:nvPr userDrawn="1"/>
        </p:nvGrpSpPr>
        <p:grpSpPr bwMode="auto">
          <a:xfrm>
            <a:off x="11353800" y="4611802"/>
            <a:ext cx="622300" cy="1500188"/>
            <a:chOff x="0" y="0"/>
            <a:chExt cx="622924" cy="1499172"/>
          </a:xfrm>
        </p:grpSpPr>
        <p:pic>
          <p:nvPicPr>
            <p:cNvPr id="13" name="Picture 6" descr="C:\Users\melyy\Desktop\qiusuo.png">
              <a:extLst>
                <a:ext uri="{FF2B5EF4-FFF2-40B4-BE49-F238E27FC236}">
                  <a16:creationId xmlns:a16="http://schemas.microsoft.com/office/drawing/2014/main" id="{7DB05F54-367B-4B09-A332-3A42FE0F34D3}"/>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r="50000"/>
            <a:stretch>
              <a:fillRect/>
            </a:stretch>
          </p:blipFill>
          <p:spPr bwMode="auto">
            <a:xfrm>
              <a:off x="0" y="0"/>
              <a:ext cx="559017" cy="703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descr="C:\Users\melyy\Desktop\qiusuo.png">
              <a:extLst>
                <a:ext uri="{FF2B5EF4-FFF2-40B4-BE49-F238E27FC236}">
                  <a16:creationId xmlns:a16="http://schemas.microsoft.com/office/drawing/2014/main" id="{E5159E44-AEC1-4556-BA64-F0AA6D6958BF}"/>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l="56125"/>
            <a:stretch>
              <a:fillRect/>
            </a:stretch>
          </p:blipFill>
          <p:spPr bwMode="auto">
            <a:xfrm>
              <a:off x="107970" y="761084"/>
              <a:ext cx="514954" cy="73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5" name="直接连接符 14">
            <a:extLst>
              <a:ext uri="{FF2B5EF4-FFF2-40B4-BE49-F238E27FC236}">
                <a16:creationId xmlns:a16="http://schemas.microsoft.com/office/drawing/2014/main" id="{22A31232-DBC9-4EE7-AF8F-5FB18D9272D0}"/>
              </a:ext>
            </a:extLst>
          </p:cNvPr>
          <p:cNvCxnSpPr>
            <a:cxnSpLocks/>
          </p:cNvCxnSpPr>
          <p:nvPr userDrawn="1"/>
        </p:nvCxnSpPr>
        <p:spPr>
          <a:xfrm>
            <a:off x="4873841" y="1092438"/>
            <a:ext cx="7318159"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 name="内容占位符 18">
            <a:extLst>
              <a:ext uri="{FF2B5EF4-FFF2-40B4-BE49-F238E27FC236}">
                <a16:creationId xmlns:a16="http://schemas.microsoft.com/office/drawing/2014/main" id="{97C2186F-F4EF-4C34-8E6D-37A7E703BC53}"/>
              </a:ext>
            </a:extLst>
          </p:cNvPr>
          <p:cNvSpPr>
            <a:spLocks noGrp="1"/>
          </p:cNvSpPr>
          <p:nvPr>
            <p:ph sz="quarter" idx="13"/>
          </p:nvPr>
        </p:nvSpPr>
        <p:spPr>
          <a:xfrm>
            <a:off x="5068888" y="541338"/>
            <a:ext cx="6684962" cy="371475"/>
          </a:xfrm>
        </p:spPr>
        <p:txBody>
          <a:bodyPr/>
          <a:lstStyle>
            <a:lvl1pPr marL="0" indent="0">
              <a:buNone/>
              <a:defRPr sz="2800" b="1">
                <a:solidFill>
                  <a:srgbClr val="C94D4D"/>
                </a:solidFill>
                <a:latin typeface="Bell MT" panose="02020503060305020303" pitchFamily="18" charset="0"/>
                <a:ea typeface="华文楷体" panose="02010600040101010101" pitchFamily="2" charset="-122"/>
              </a:defRPr>
            </a:lvl1pPr>
          </a:lstStyle>
          <a:p>
            <a:pPr lvl="0"/>
            <a:r>
              <a:rPr lang="zh-CN" altLang="en-US" dirty="0"/>
              <a:t>单击此处编辑母版文本样式</a:t>
            </a:r>
          </a:p>
        </p:txBody>
      </p:sp>
      <p:sp>
        <p:nvSpPr>
          <p:cNvPr id="3" name="内容占位符 2">
            <a:extLst>
              <a:ext uri="{FF2B5EF4-FFF2-40B4-BE49-F238E27FC236}">
                <a16:creationId xmlns:a16="http://schemas.microsoft.com/office/drawing/2014/main" id="{999391B2-82FC-46CB-9DAC-0C4B89747795}"/>
              </a:ext>
            </a:extLst>
          </p:cNvPr>
          <p:cNvSpPr>
            <a:spLocks noGrp="1"/>
          </p:cNvSpPr>
          <p:nvPr>
            <p:ph sz="quarter" idx="14"/>
          </p:nvPr>
        </p:nvSpPr>
        <p:spPr>
          <a:xfrm>
            <a:off x="1270000" y="1624013"/>
            <a:ext cx="10350500" cy="622300"/>
          </a:xfrm>
        </p:spPr>
        <p:txBody>
          <a:bodyPr/>
          <a:lstStyle>
            <a:lvl1pPr>
              <a:defRPr sz="2800" b="1">
                <a:latin typeface="华文楷体" panose="02010600040101010101" pitchFamily="2" charset="-122"/>
                <a:ea typeface="华文楷体" panose="02010600040101010101" pitchFamily="2" charset="-122"/>
              </a:defRPr>
            </a:lvl1pPr>
          </a:lstStyle>
          <a:p>
            <a:pPr lvl="0"/>
            <a:r>
              <a:rPr lang="zh-CN" altLang="en-US" dirty="0"/>
              <a:t>单击此处编辑母版文本样式</a:t>
            </a:r>
          </a:p>
        </p:txBody>
      </p:sp>
      <p:sp>
        <p:nvSpPr>
          <p:cNvPr id="18" name="内容占位符 17">
            <a:extLst>
              <a:ext uri="{FF2B5EF4-FFF2-40B4-BE49-F238E27FC236}">
                <a16:creationId xmlns:a16="http://schemas.microsoft.com/office/drawing/2014/main" id="{8D1A6AA2-FEB5-4FA5-A3A0-57D5C468FBF2}"/>
              </a:ext>
            </a:extLst>
          </p:cNvPr>
          <p:cNvSpPr>
            <a:spLocks noGrp="1"/>
          </p:cNvSpPr>
          <p:nvPr>
            <p:ph sz="quarter" idx="15"/>
          </p:nvPr>
        </p:nvSpPr>
        <p:spPr>
          <a:xfrm>
            <a:off x="1571814" y="2364419"/>
            <a:ext cx="4320000" cy="3600000"/>
          </a:xfrm>
        </p:spPr>
        <p:txBody>
          <a:bodyPr/>
          <a:lstStyle>
            <a:lvl1pPr>
              <a:defRPr b="1">
                <a:latin typeface="华文楷体" panose="02010600040101010101" pitchFamily="2" charset="-122"/>
                <a:ea typeface="华文楷体" panose="02010600040101010101" pitchFamily="2" charset="-122"/>
              </a:defRPr>
            </a:lvl1pPr>
            <a:lvl2pPr marL="414338" indent="-342900">
              <a:buFont typeface="Arial" panose="020B0604020202020204" pitchFamily="34" charset="0"/>
              <a:buChar char="•"/>
              <a:defRPr sz="2000">
                <a:solidFill>
                  <a:schemeClr val="tx1">
                    <a:lumMod val="75000"/>
                  </a:schemeClr>
                </a:solidFill>
                <a:latin typeface="华文楷体" panose="02010600040101010101" pitchFamily="2" charset="-122"/>
                <a:ea typeface="华文楷体" panose="02010600040101010101" pitchFamily="2" charset="-122"/>
              </a:defRPr>
            </a:lvl2pPr>
            <a:lvl3pPr marL="1257300" indent="-342900">
              <a:buFont typeface="Arial" panose="020B0604020202020204" pitchFamily="34" charset="0"/>
              <a:buChar char="•"/>
              <a:defRPr sz="2000">
                <a:solidFill>
                  <a:schemeClr val="tx1">
                    <a:lumMod val="75000"/>
                  </a:schemeClr>
                </a:solidFill>
                <a:latin typeface="华文楷体" panose="02010600040101010101" pitchFamily="2" charset="-122"/>
                <a:ea typeface="华文楷体" panose="02010600040101010101" pitchFamily="2" charset="-122"/>
              </a:defRPr>
            </a:lvl3pPr>
            <a:lvl4pPr marL="1714500" indent="-342900">
              <a:buFont typeface="Arial" panose="020B0604020202020204" pitchFamily="34" charset="0"/>
              <a:buChar char="•"/>
              <a:defRPr sz="2000">
                <a:solidFill>
                  <a:schemeClr val="tx1">
                    <a:lumMod val="75000"/>
                  </a:schemeClr>
                </a:solidFill>
                <a:latin typeface="华文楷体" panose="02010600040101010101" pitchFamily="2" charset="-122"/>
                <a:ea typeface="华文楷体" panose="02010600040101010101" pitchFamily="2" charset="-122"/>
              </a:defRPr>
            </a:lvl4pPr>
            <a:lvl5pPr marL="2171700" indent="-342900">
              <a:buFont typeface="Arial" panose="020B0604020202020204" pitchFamily="34" charset="0"/>
              <a:buChar char="•"/>
              <a:defRPr sz="2000">
                <a:solidFill>
                  <a:schemeClr val="tx1">
                    <a:lumMod val="75000"/>
                  </a:schemeClr>
                </a:solidFill>
                <a:latin typeface="华文楷体" panose="02010600040101010101" pitchFamily="2" charset="-122"/>
                <a:ea typeface="华文楷体" panose="02010600040101010101" pitchFamily="2"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21" name="内容占位符 17">
            <a:extLst>
              <a:ext uri="{FF2B5EF4-FFF2-40B4-BE49-F238E27FC236}">
                <a16:creationId xmlns:a16="http://schemas.microsoft.com/office/drawing/2014/main" id="{9A57FF5E-10A0-40DA-9AFB-7EC4082370FE}"/>
              </a:ext>
            </a:extLst>
          </p:cNvPr>
          <p:cNvSpPr>
            <a:spLocks noGrp="1"/>
          </p:cNvSpPr>
          <p:nvPr>
            <p:ph sz="quarter" idx="16"/>
          </p:nvPr>
        </p:nvSpPr>
        <p:spPr>
          <a:xfrm>
            <a:off x="6801501" y="2364419"/>
            <a:ext cx="4320000" cy="3600000"/>
          </a:xfrm>
        </p:spPr>
        <p:txBody>
          <a:bodyPr/>
          <a:lstStyle>
            <a:lvl1pPr>
              <a:defRPr b="1">
                <a:latin typeface="华文楷体" panose="02010600040101010101" pitchFamily="2" charset="-122"/>
                <a:ea typeface="华文楷体" panose="02010600040101010101" pitchFamily="2" charset="-122"/>
              </a:defRPr>
            </a:lvl1pPr>
            <a:lvl2pPr marL="414338" indent="-342900">
              <a:buFont typeface="Arial" panose="020B0604020202020204" pitchFamily="34" charset="0"/>
              <a:buChar char="•"/>
              <a:defRPr sz="2000">
                <a:solidFill>
                  <a:schemeClr val="tx1">
                    <a:lumMod val="75000"/>
                  </a:schemeClr>
                </a:solidFill>
                <a:latin typeface="华文楷体" panose="02010600040101010101" pitchFamily="2" charset="-122"/>
                <a:ea typeface="华文楷体" panose="02010600040101010101" pitchFamily="2" charset="-122"/>
              </a:defRPr>
            </a:lvl2pPr>
            <a:lvl3pPr marL="1257300" indent="-342900">
              <a:buFont typeface="Arial" panose="020B0604020202020204" pitchFamily="34" charset="0"/>
              <a:buChar char="•"/>
              <a:defRPr sz="2000">
                <a:solidFill>
                  <a:schemeClr val="tx1">
                    <a:lumMod val="75000"/>
                  </a:schemeClr>
                </a:solidFill>
                <a:latin typeface="华文楷体" panose="02010600040101010101" pitchFamily="2" charset="-122"/>
                <a:ea typeface="华文楷体" panose="02010600040101010101" pitchFamily="2" charset="-122"/>
              </a:defRPr>
            </a:lvl3pPr>
            <a:lvl4pPr marL="1714500" indent="-342900">
              <a:buFont typeface="Arial" panose="020B0604020202020204" pitchFamily="34" charset="0"/>
              <a:buChar char="•"/>
              <a:defRPr sz="2000">
                <a:solidFill>
                  <a:schemeClr val="tx1">
                    <a:lumMod val="75000"/>
                  </a:schemeClr>
                </a:solidFill>
                <a:latin typeface="华文楷体" panose="02010600040101010101" pitchFamily="2" charset="-122"/>
                <a:ea typeface="华文楷体" panose="02010600040101010101" pitchFamily="2" charset="-122"/>
              </a:defRPr>
            </a:lvl4pPr>
            <a:lvl5pPr marL="2171700" indent="-342900">
              <a:buFont typeface="Arial" panose="020B0604020202020204" pitchFamily="34" charset="0"/>
              <a:buChar char="•"/>
              <a:defRPr sz="2000">
                <a:solidFill>
                  <a:schemeClr val="tx1">
                    <a:lumMod val="75000"/>
                  </a:schemeClr>
                </a:solidFill>
                <a:latin typeface="华文楷体" panose="02010600040101010101" pitchFamily="2" charset="-122"/>
                <a:ea typeface="华文楷体" panose="02010600040101010101" pitchFamily="2"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Tree>
    <p:extLst>
      <p:ext uri="{BB962C8B-B14F-4D97-AF65-F5344CB8AC3E}">
        <p14:creationId xmlns:p14="http://schemas.microsoft.com/office/powerpoint/2010/main" val="4158968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65CBAE0-A0DE-4878-9CF2-308A12FC624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1A3CAA3-70DB-495F-A7AF-B59925C008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47B30217-6F66-4D44-8B3A-ABB75EE9B90A}"/>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67785BCE-758E-4F63-8F52-3515C10F69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531F5D40-1301-4D6F-9A08-9014EDF650A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A40E122C-8C28-436B-8C14-49F1F83B7F01}"/>
              </a:ext>
            </a:extLst>
          </p:cNvPr>
          <p:cNvSpPr>
            <a:spLocks noGrp="1"/>
          </p:cNvSpPr>
          <p:nvPr>
            <p:ph type="dt" sz="half" idx="10"/>
          </p:nvPr>
        </p:nvSpPr>
        <p:spPr/>
        <p:txBody>
          <a:bodyPr/>
          <a:lstStyle/>
          <a:p>
            <a:fld id="{A844EA47-2B74-4BC0-8E64-E4274B817EA8}" type="datetimeFigureOut">
              <a:rPr lang="zh-CN" altLang="en-US" smtClean="0"/>
              <a:t>2020/11/27</a:t>
            </a:fld>
            <a:endParaRPr lang="zh-CN" altLang="en-US"/>
          </a:p>
        </p:txBody>
      </p:sp>
      <p:sp>
        <p:nvSpPr>
          <p:cNvPr id="8" name="页脚占位符 7">
            <a:extLst>
              <a:ext uri="{FF2B5EF4-FFF2-40B4-BE49-F238E27FC236}">
                <a16:creationId xmlns:a16="http://schemas.microsoft.com/office/drawing/2014/main" id="{F2B6BB92-160B-4F93-897F-58D18F683813}"/>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5B46F43D-224C-4B85-BC88-553FA5C6ABF8}"/>
              </a:ext>
            </a:extLst>
          </p:cNvPr>
          <p:cNvSpPr>
            <a:spLocks noGrp="1"/>
          </p:cNvSpPr>
          <p:nvPr>
            <p:ph type="sldNum" sz="quarter" idx="12"/>
          </p:nvPr>
        </p:nvSpPr>
        <p:spPr/>
        <p:txBody>
          <a:bodyPr/>
          <a:lstStyle/>
          <a:p>
            <a:fld id="{E81ED9FC-D3B5-41DF-8313-A4C9681CB91C}" type="slidenum">
              <a:rPr lang="zh-CN" altLang="en-US" smtClean="0"/>
              <a:t>‹#›</a:t>
            </a:fld>
            <a:endParaRPr lang="zh-CN" altLang="en-US"/>
          </a:p>
        </p:txBody>
      </p:sp>
    </p:spTree>
    <p:extLst>
      <p:ext uri="{BB962C8B-B14F-4D97-AF65-F5344CB8AC3E}">
        <p14:creationId xmlns:p14="http://schemas.microsoft.com/office/powerpoint/2010/main" val="29396781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2_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1273841" y="774696"/>
            <a:ext cx="3960000" cy="1440000"/>
          </a:xfrm>
        </p:spPr>
        <p:txBody>
          <a:bodyPr/>
          <a:lstStyle>
            <a:lvl1pPr>
              <a:defRPr sz="3200" b="0">
                <a:latin typeface="华文楷体" panose="02010600040101010101" pitchFamily="2" charset="-122"/>
                <a:ea typeface="华文楷体" panose="02010600040101010101" pitchFamily="2" charset="-122"/>
              </a:defRPr>
            </a:lvl1pPr>
          </a:lstStyle>
          <a:p>
            <a:r>
              <a:rPr lang="zh-CN" altLang="en-US" dirty="0"/>
              <a:t>单击此处编辑母版标题样式</a:t>
            </a:r>
            <a:endParaRPr lang="en-US" dirty="0"/>
          </a:p>
        </p:txBody>
      </p:sp>
      <p:sp>
        <p:nvSpPr>
          <p:cNvPr id="4" name="KSO_BC2"/>
          <p:cNvSpPr>
            <a:spLocks noGrp="1"/>
          </p:cNvSpPr>
          <p:nvPr>
            <p:ph type="body" sz="half" idx="2"/>
          </p:nvPr>
        </p:nvSpPr>
        <p:spPr>
          <a:xfrm>
            <a:off x="1273841" y="2234672"/>
            <a:ext cx="3960000" cy="3600000"/>
          </a:xfrm>
        </p:spPr>
        <p:txBody>
          <a:bodyPr/>
          <a:lstStyle>
            <a:lvl1pPr marL="0" indent="0">
              <a:buNone/>
              <a:defRPr sz="2000">
                <a:latin typeface="华文楷体" panose="02010600040101010101" pitchFamily="2" charset="-122"/>
                <a:ea typeface="华文楷体" panose="02010600040101010101" pitchFamily="2"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KSO_FD">
            <a:extLst>
              <a:ext uri="{FF2B5EF4-FFF2-40B4-BE49-F238E27FC236}">
                <a16:creationId xmlns:a16="http://schemas.microsoft.com/office/drawing/2014/main" id="{B5AFBE55-132C-47CB-9F22-227571C2CF3C}"/>
              </a:ext>
            </a:extLst>
          </p:cNvPr>
          <p:cNvSpPr>
            <a:spLocks noGrp="1"/>
          </p:cNvSpPr>
          <p:nvPr>
            <p:ph type="dt" sz="half" idx="10"/>
          </p:nvPr>
        </p:nvSpPr>
        <p:spPr/>
        <p:txBody>
          <a:bodyPr/>
          <a:lstStyle>
            <a:lvl1pPr>
              <a:defRPr/>
            </a:lvl1pPr>
          </a:lstStyle>
          <a:p>
            <a:pPr>
              <a:defRPr/>
            </a:pPr>
            <a:fld id="{67A734FE-F5B6-4C4B-9A37-47E2D40D795F}" type="datetime1">
              <a:rPr lang="zh-CN" altLang="en-US" smtClean="0"/>
              <a:t>2020/11/27</a:t>
            </a:fld>
            <a:endParaRPr lang="zh-CN" altLang="en-US"/>
          </a:p>
        </p:txBody>
      </p:sp>
      <p:sp>
        <p:nvSpPr>
          <p:cNvPr id="6" name="KSO_FT">
            <a:extLst>
              <a:ext uri="{FF2B5EF4-FFF2-40B4-BE49-F238E27FC236}">
                <a16:creationId xmlns:a16="http://schemas.microsoft.com/office/drawing/2014/main" id="{7C0BA0CD-35D6-4AC8-B619-1532424CFE7C}"/>
              </a:ext>
            </a:extLst>
          </p:cNvPr>
          <p:cNvSpPr>
            <a:spLocks noGrp="1"/>
          </p:cNvSpPr>
          <p:nvPr>
            <p:ph type="ftr" sz="quarter" idx="11"/>
          </p:nvPr>
        </p:nvSpPr>
        <p:spPr/>
        <p:txBody>
          <a:bodyPr/>
          <a:lstStyle>
            <a:lvl1pPr>
              <a:defRPr/>
            </a:lvl1pPr>
          </a:lstStyle>
          <a:p>
            <a:pPr>
              <a:defRPr/>
            </a:pPr>
            <a:endParaRPr lang="zh-CN" altLang="en-US"/>
          </a:p>
        </p:txBody>
      </p:sp>
      <p:sp>
        <p:nvSpPr>
          <p:cNvPr id="7" name="KSO_FN">
            <a:extLst>
              <a:ext uri="{FF2B5EF4-FFF2-40B4-BE49-F238E27FC236}">
                <a16:creationId xmlns:a16="http://schemas.microsoft.com/office/drawing/2014/main" id="{BFA43AE0-B2B6-4A67-9DFE-326BD043D6CB}"/>
              </a:ext>
            </a:extLst>
          </p:cNvPr>
          <p:cNvSpPr>
            <a:spLocks noGrp="1"/>
          </p:cNvSpPr>
          <p:nvPr>
            <p:ph type="sldNum" sz="quarter" idx="12"/>
          </p:nvPr>
        </p:nvSpPr>
        <p:spPr/>
        <p:txBody>
          <a:bodyPr/>
          <a:lstStyle>
            <a:lvl1pPr>
              <a:defRPr/>
            </a:lvl1pPr>
          </a:lstStyle>
          <a:p>
            <a:pPr>
              <a:defRPr/>
            </a:pPr>
            <a:fld id="{ABD20C9B-2161-402C-A317-E2016728BE5A}" type="slidenum">
              <a:rPr lang="zh-CN" altLang="en-US"/>
              <a:pPr>
                <a:defRPr/>
              </a:pPr>
              <a:t>‹#›</a:t>
            </a:fld>
            <a:endParaRPr lang="zh-CN" altLang="en-US"/>
          </a:p>
        </p:txBody>
      </p:sp>
      <p:pic>
        <p:nvPicPr>
          <p:cNvPr id="8" name="Picture 5" descr="C:\Users\melyy\Pictures\图片1.png">
            <a:extLst>
              <a:ext uri="{FF2B5EF4-FFF2-40B4-BE49-F238E27FC236}">
                <a16:creationId xmlns:a16="http://schemas.microsoft.com/office/drawing/2014/main" id="{1072B428-AA7D-49F9-8CE1-0879795AB6E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9743" y="379650"/>
            <a:ext cx="2052637"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组合 8">
            <a:extLst>
              <a:ext uri="{FF2B5EF4-FFF2-40B4-BE49-F238E27FC236}">
                <a16:creationId xmlns:a16="http://schemas.microsoft.com/office/drawing/2014/main" id="{240F8005-0CDF-4327-AACA-464D5C80F5CF}"/>
              </a:ext>
            </a:extLst>
          </p:cNvPr>
          <p:cNvGrpSpPr>
            <a:grpSpLocks noChangeAspect="1"/>
          </p:cNvGrpSpPr>
          <p:nvPr userDrawn="1"/>
        </p:nvGrpSpPr>
        <p:grpSpPr bwMode="auto">
          <a:xfrm>
            <a:off x="11353800" y="4611802"/>
            <a:ext cx="622300" cy="1500188"/>
            <a:chOff x="0" y="0"/>
            <a:chExt cx="622924" cy="1499172"/>
          </a:xfrm>
        </p:grpSpPr>
        <p:pic>
          <p:nvPicPr>
            <p:cNvPr id="10" name="Picture 6" descr="C:\Users\melyy\Desktop\qiusuo.png">
              <a:extLst>
                <a:ext uri="{FF2B5EF4-FFF2-40B4-BE49-F238E27FC236}">
                  <a16:creationId xmlns:a16="http://schemas.microsoft.com/office/drawing/2014/main" id="{29AA2C3C-05F7-455A-9D03-6AF107C08722}"/>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r="50000"/>
            <a:stretch>
              <a:fillRect/>
            </a:stretch>
          </p:blipFill>
          <p:spPr bwMode="auto">
            <a:xfrm>
              <a:off x="0" y="0"/>
              <a:ext cx="559017" cy="703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descr="C:\Users\melyy\Desktop\qiusuo.png">
              <a:extLst>
                <a:ext uri="{FF2B5EF4-FFF2-40B4-BE49-F238E27FC236}">
                  <a16:creationId xmlns:a16="http://schemas.microsoft.com/office/drawing/2014/main" id="{F7E790FA-32FD-4CD4-805A-AC8617EFDC94}"/>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l="56125"/>
            <a:stretch>
              <a:fillRect/>
            </a:stretch>
          </p:blipFill>
          <p:spPr bwMode="auto">
            <a:xfrm>
              <a:off x="107970" y="761084"/>
              <a:ext cx="514954" cy="73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2" name="直接连接符 11">
            <a:extLst>
              <a:ext uri="{FF2B5EF4-FFF2-40B4-BE49-F238E27FC236}">
                <a16:creationId xmlns:a16="http://schemas.microsoft.com/office/drawing/2014/main" id="{46A6C018-8F18-4E9F-9799-CCB9FD349A33}"/>
              </a:ext>
            </a:extLst>
          </p:cNvPr>
          <p:cNvCxnSpPr>
            <a:cxnSpLocks/>
          </p:cNvCxnSpPr>
          <p:nvPr userDrawn="1"/>
        </p:nvCxnSpPr>
        <p:spPr>
          <a:xfrm>
            <a:off x="4873841" y="1092438"/>
            <a:ext cx="7318159"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 name="内容占位符 18">
            <a:extLst>
              <a:ext uri="{FF2B5EF4-FFF2-40B4-BE49-F238E27FC236}">
                <a16:creationId xmlns:a16="http://schemas.microsoft.com/office/drawing/2014/main" id="{8635E7C5-E419-45F4-8D40-208A3F1C4FB8}"/>
              </a:ext>
            </a:extLst>
          </p:cNvPr>
          <p:cNvSpPr>
            <a:spLocks noGrp="1"/>
          </p:cNvSpPr>
          <p:nvPr>
            <p:ph sz="quarter" idx="13"/>
          </p:nvPr>
        </p:nvSpPr>
        <p:spPr>
          <a:xfrm>
            <a:off x="5068888" y="541338"/>
            <a:ext cx="6684962" cy="371475"/>
          </a:xfrm>
        </p:spPr>
        <p:txBody>
          <a:bodyPr/>
          <a:lstStyle>
            <a:lvl1pPr marL="0" indent="0">
              <a:buNone/>
              <a:defRPr sz="2800" b="1">
                <a:solidFill>
                  <a:srgbClr val="C94D4D"/>
                </a:solidFill>
                <a:latin typeface="Bell MT" panose="02020503060305020303" pitchFamily="18" charset="0"/>
                <a:ea typeface="华文楷体" panose="02010600040101010101" pitchFamily="2" charset="-122"/>
              </a:defRPr>
            </a:lvl1pPr>
          </a:lstStyle>
          <a:p>
            <a:pPr lvl="0"/>
            <a:r>
              <a:rPr lang="zh-CN" altLang="en-US" dirty="0"/>
              <a:t>单击此处编辑母版文本样式</a:t>
            </a:r>
          </a:p>
        </p:txBody>
      </p:sp>
      <p:sp>
        <p:nvSpPr>
          <p:cNvPr id="14" name="KSO_BC1">
            <a:extLst>
              <a:ext uri="{FF2B5EF4-FFF2-40B4-BE49-F238E27FC236}">
                <a16:creationId xmlns:a16="http://schemas.microsoft.com/office/drawing/2014/main" id="{3AB8A4A8-AB70-4B43-831F-EF53931CDA12}"/>
              </a:ext>
            </a:extLst>
          </p:cNvPr>
          <p:cNvSpPr>
            <a:spLocks noGrp="1"/>
          </p:cNvSpPr>
          <p:nvPr>
            <p:ph idx="14"/>
          </p:nvPr>
        </p:nvSpPr>
        <p:spPr>
          <a:xfrm>
            <a:off x="5578928" y="1515844"/>
            <a:ext cx="5400000" cy="4320000"/>
          </a:xfrm>
        </p:spPr>
        <p:txBody>
          <a:bodyPr>
            <a:normAutofit/>
          </a:bodyPr>
          <a:lstStyle>
            <a:lvl1pPr>
              <a:defRPr sz="2000" b="1">
                <a:latin typeface="华文楷体" panose="02010600040101010101" pitchFamily="2" charset="-122"/>
                <a:ea typeface="华文楷体" panose="02010600040101010101" pitchFamily="2" charset="-122"/>
              </a:defRPr>
            </a:lvl1pPr>
            <a:lvl2pPr marL="357188" indent="-285750">
              <a:buFont typeface="Arial" panose="020B0604020202020204" pitchFamily="34" charset="0"/>
              <a:buChar char="•"/>
              <a:defRPr sz="2000">
                <a:solidFill>
                  <a:schemeClr val="tx1">
                    <a:lumMod val="75000"/>
                  </a:schemeClr>
                </a:solidFill>
                <a:latin typeface="华文楷体" panose="02010600040101010101" pitchFamily="2" charset="-122"/>
                <a:ea typeface="华文楷体" panose="02010600040101010101" pitchFamily="2" charset="-122"/>
              </a:defRPr>
            </a:lvl2pPr>
            <a:lvl3pPr>
              <a:defRPr sz="1600"/>
            </a:lvl3pPr>
            <a:lvl4pPr>
              <a:defRPr sz="1400"/>
            </a:lvl4pPr>
            <a:lvl5pPr>
              <a:defRPr sz="1400"/>
            </a:lvl5pPr>
            <a:lvl6pPr>
              <a:defRPr sz="2000"/>
            </a:lvl6pPr>
            <a:lvl7pPr>
              <a:defRPr sz="2000"/>
            </a:lvl7pPr>
            <a:lvl8pPr>
              <a:defRPr sz="2000"/>
            </a:lvl8pPr>
            <a:lvl9pPr>
              <a:defRPr sz="2000"/>
            </a:lvl9pPr>
          </a:lstStyle>
          <a:p>
            <a:pPr lvl="0"/>
            <a:r>
              <a:rPr lang="zh-CN" altLang="en-US" dirty="0"/>
              <a:t>单击此处编辑母版文本样式</a:t>
            </a:r>
          </a:p>
          <a:p>
            <a:pPr lvl="1"/>
            <a:r>
              <a:rPr lang="zh-CN" altLang="en-US" dirty="0"/>
              <a:t>第二级</a:t>
            </a:r>
          </a:p>
        </p:txBody>
      </p:sp>
    </p:spTree>
    <p:extLst>
      <p:ext uri="{BB962C8B-B14F-4D97-AF65-F5344CB8AC3E}">
        <p14:creationId xmlns:p14="http://schemas.microsoft.com/office/powerpoint/2010/main" val="11937500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_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1273841" y="774696"/>
            <a:ext cx="3960000" cy="1440000"/>
          </a:xfrm>
        </p:spPr>
        <p:txBody>
          <a:bodyPr/>
          <a:lstStyle>
            <a:lvl1pPr>
              <a:defRPr sz="3200" b="0">
                <a:latin typeface="华文楷体" panose="02010600040101010101" pitchFamily="2" charset="-122"/>
                <a:ea typeface="华文楷体" panose="02010600040101010101" pitchFamily="2" charset="-122"/>
              </a:defRPr>
            </a:lvl1pPr>
          </a:lstStyle>
          <a:p>
            <a:r>
              <a:rPr lang="zh-CN" altLang="en-US" dirty="0"/>
              <a:t>单击此处编辑母版标题样式</a:t>
            </a:r>
            <a:endParaRPr lang="en-US" dirty="0"/>
          </a:p>
        </p:txBody>
      </p:sp>
      <p:sp>
        <p:nvSpPr>
          <p:cNvPr id="3" name="KSO_BC1"/>
          <p:cNvSpPr>
            <a:spLocks noGrp="1" noChangeAspect="1"/>
          </p:cNvSpPr>
          <p:nvPr>
            <p:ph type="pic" idx="1"/>
          </p:nvPr>
        </p:nvSpPr>
        <p:spPr>
          <a:xfrm>
            <a:off x="5756799" y="1514672"/>
            <a:ext cx="5471062" cy="4320000"/>
          </a:xfrm>
        </p:spPr>
        <p:txBody>
          <a:bodyPr rtlCol="0">
            <a:normAutofit/>
          </a:bodyPr>
          <a:lstStyle>
            <a:lvl1pPr marL="0" indent="0">
              <a:buNone/>
              <a:defRPr sz="3200">
                <a:latin typeface="华文楷体" panose="02010600040101010101" pitchFamily="2" charset="-122"/>
                <a:ea typeface="华文楷体" panose="02010600040101010101" pitchFamily="2"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dirty="0"/>
              <a:t>单击图标添加图片</a:t>
            </a:r>
            <a:endParaRPr lang="en-US" noProof="0" dirty="0"/>
          </a:p>
        </p:txBody>
      </p:sp>
      <p:sp>
        <p:nvSpPr>
          <p:cNvPr id="4" name="KSO_BC2"/>
          <p:cNvSpPr>
            <a:spLocks noGrp="1"/>
          </p:cNvSpPr>
          <p:nvPr>
            <p:ph type="body" sz="half" idx="2"/>
          </p:nvPr>
        </p:nvSpPr>
        <p:spPr>
          <a:xfrm>
            <a:off x="1273841" y="2234672"/>
            <a:ext cx="3960000" cy="3600000"/>
          </a:xfrm>
        </p:spPr>
        <p:txBody>
          <a:bodyPr/>
          <a:lstStyle>
            <a:lvl1pPr marL="0" indent="0">
              <a:buNone/>
              <a:defRPr sz="2000">
                <a:latin typeface="华文楷体" panose="02010600040101010101" pitchFamily="2" charset="-122"/>
                <a:ea typeface="华文楷体" panose="02010600040101010101" pitchFamily="2"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KSO_FD">
            <a:extLst>
              <a:ext uri="{FF2B5EF4-FFF2-40B4-BE49-F238E27FC236}">
                <a16:creationId xmlns:a16="http://schemas.microsoft.com/office/drawing/2014/main" id="{B5AFBE55-132C-47CB-9F22-227571C2CF3C}"/>
              </a:ext>
            </a:extLst>
          </p:cNvPr>
          <p:cNvSpPr>
            <a:spLocks noGrp="1"/>
          </p:cNvSpPr>
          <p:nvPr>
            <p:ph type="dt" sz="half" idx="10"/>
          </p:nvPr>
        </p:nvSpPr>
        <p:spPr/>
        <p:txBody>
          <a:bodyPr/>
          <a:lstStyle>
            <a:lvl1pPr>
              <a:defRPr/>
            </a:lvl1pPr>
          </a:lstStyle>
          <a:p>
            <a:pPr>
              <a:defRPr/>
            </a:pPr>
            <a:fld id="{74C969A7-4349-488F-BF8E-978A4467C952}" type="datetime1">
              <a:rPr lang="zh-CN" altLang="en-US" smtClean="0"/>
              <a:t>2020/11/27</a:t>
            </a:fld>
            <a:endParaRPr lang="zh-CN" altLang="en-US"/>
          </a:p>
        </p:txBody>
      </p:sp>
      <p:sp>
        <p:nvSpPr>
          <p:cNvPr id="6" name="KSO_FT">
            <a:extLst>
              <a:ext uri="{FF2B5EF4-FFF2-40B4-BE49-F238E27FC236}">
                <a16:creationId xmlns:a16="http://schemas.microsoft.com/office/drawing/2014/main" id="{7C0BA0CD-35D6-4AC8-B619-1532424CFE7C}"/>
              </a:ext>
            </a:extLst>
          </p:cNvPr>
          <p:cNvSpPr>
            <a:spLocks noGrp="1"/>
          </p:cNvSpPr>
          <p:nvPr>
            <p:ph type="ftr" sz="quarter" idx="11"/>
          </p:nvPr>
        </p:nvSpPr>
        <p:spPr/>
        <p:txBody>
          <a:bodyPr/>
          <a:lstStyle>
            <a:lvl1pPr>
              <a:defRPr/>
            </a:lvl1pPr>
          </a:lstStyle>
          <a:p>
            <a:pPr>
              <a:defRPr/>
            </a:pPr>
            <a:endParaRPr lang="zh-CN" altLang="en-US"/>
          </a:p>
        </p:txBody>
      </p:sp>
      <p:sp>
        <p:nvSpPr>
          <p:cNvPr id="7" name="KSO_FN">
            <a:extLst>
              <a:ext uri="{FF2B5EF4-FFF2-40B4-BE49-F238E27FC236}">
                <a16:creationId xmlns:a16="http://schemas.microsoft.com/office/drawing/2014/main" id="{BFA43AE0-B2B6-4A67-9DFE-326BD043D6CB}"/>
              </a:ext>
            </a:extLst>
          </p:cNvPr>
          <p:cNvSpPr>
            <a:spLocks noGrp="1"/>
          </p:cNvSpPr>
          <p:nvPr>
            <p:ph type="sldNum" sz="quarter" idx="12"/>
          </p:nvPr>
        </p:nvSpPr>
        <p:spPr/>
        <p:txBody>
          <a:bodyPr/>
          <a:lstStyle>
            <a:lvl1pPr>
              <a:defRPr/>
            </a:lvl1pPr>
          </a:lstStyle>
          <a:p>
            <a:pPr>
              <a:defRPr/>
            </a:pPr>
            <a:fld id="{ABD20C9B-2161-402C-A317-E2016728BE5A}" type="slidenum">
              <a:rPr lang="zh-CN" altLang="en-US"/>
              <a:pPr>
                <a:defRPr/>
              </a:pPr>
              <a:t>‹#›</a:t>
            </a:fld>
            <a:endParaRPr lang="zh-CN" altLang="en-US"/>
          </a:p>
        </p:txBody>
      </p:sp>
      <p:pic>
        <p:nvPicPr>
          <p:cNvPr id="8" name="Picture 5" descr="C:\Users\melyy\Pictures\图片1.png">
            <a:extLst>
              <a:ext uri="{FF2B5EF4-FFF2-40B4-BE49-F238E27FC236}">
                <a16:creationId xmlns:a16="http://schemas.microsoft.com/office/drawing/2014/main" id="{1072B428-AA7D-49F9-8CE1-0879795AB6E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9743" y="379650"/>
            <a:ext cx="2052637"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组合 8">
            <a:extLst>
              <a:ext uri="{FF2B5EF4-FFF2-40B4-BE49-F238E27FC236}">
                <a16:creationId xmlns:a16="http://schemas.microsoft.com/office/drawing/2014/main" id="{240F8005-0CDF-4327-AACA-464D5C80F5CF}"/>
              </a:ext>
            </a:extLst>
          </p:cNvPr>
          <p:cNvGrpSpPr>
            <a:grpSpLocks noChangeAspect="1"/>
          </p:cNvGrpSpPr>
          <p:nvPr userDrawn="1"/>
        </p:nvGrpSpPr>
        <p:grpSpPr bwMode="auto">
          <a:xfrm>
            <a:off x="11353800" y="4611802"/>
            <a:ext cx="622300" cy="1500188"/>
            <a:chOff x="0" y="0"/>
            <a:chExt cx="622924" cy="1499172"/>
          </a:xfrm>
        </p:grpSpPr>
        <p:pic>
          <p:nvPicPr>
            <p:cNvPr id="10" name="Picture 6" descr="C:\Users\melyy\Desktop\qiusuo.png">
              <a:extLst>
                <a:ext uri="{FF2B5EF4-FFF2-40B4-BE49-F238E27FC236}">
                  <a16:creationId xmlns:a16="http://schemas.microsoft.com/office/drawing/2014/main" id="{29AA2C3C-05F7-455A-9D03-6AF107C08722}"/>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r="50000"/>
            <a:stretch>
              <a:fillRect/>
            </a:stretch>
          </p:blipFill>
          <p:spPr bwMode="auto">
            <a:xfrm>
              <a:off x="0" y="0"/>
              <a:ext cx="559017" cy="703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descr="C:\Users\melyy\Desktop\qiusuo.png">
              <a:extLst>
                <a:ext uri="{FF2B5EF4-FFF2-40B4-BE49-F238E27FC236}">
                  <a16:creationId xmlns:a16="http://schemas.microsoft.com/office/drawing/2014/main" id="{F7E790FA-32FD-4CD4-805A-AC8617EFDC94}"/>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l="56125"/>
            <a:stretch>
              <a:fillRect/>
            </a:stretch>
          </p:blipFill>
          <p:spPr bwMode="auto">
            <a:xfrm>
              <a:off x="107970" y="761084"/>
              <a:ext cx="514954" cy="73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2" name="直接连接符 11">
            <a:extLst>
              <a:ext uri="{FF2B5EF4-FFF2-40B4-BE49-F238E27FC236}">
                <a16:creationId xmlns:a16="http://schemas.microsoft.com/office/drawing/2014/main" id="{46A6C018-8F18-4E9F-9799-CCB9FD349A33}"/>
              </a:ext>
            </a:extLst>
          </p:cNvPr>
          <p:cNvCxnSpPr>
            <a:cxnSpLocks/>
          </p:cNvCxnSpPr>
          <p:nvPr userDrawn="1"/>
        </p:nvCxnSpPr>
        <p:spPr>
          <a:xfrm>
            <a:off x="4873841" y="1092438"/>
            <a:ext cx="7318159"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 name="内容占位符 18">
            <a:extLst>
              <a:ext uri="{FF2B5EF4-FFF2-40B4-BE49-F238E27FC236}">
                <a16:creationId xmlns:a16="http://schemas.microsoft.com/office/drawing/2014/main" id="{8635E7C5-E419-45F4-8D40-208A3F1C4FB8}"/>
              </a:ext>
            </a:extLst>
          </p:cNvPr>
          <p:cNvSpPr>
            <a:spLocks noGrp="1"/>
          </p:cNvSpPr>
          <p:nvPr>
            <p:ph sz="quarter" idx="13"/>
          </p:nvPr>
        </p:nvSpPr>
        <p:spPr>
          <a:xfrm>
            <a:off x="5068888" y="541338"/>
            <a:ext cx="6684962" cy="371475"/>
          </a:xfrm>
        </p:spPr>
        <p:txBody>
          <a:bodyPr/>
          <a:lstStyle>
            <a:lvl1pPr marL="0" indent="0">
              <a:buNone/>
              <a:defRPr sz="2800" b="1">
                <a:solidFill>
                  <a:srgbClr val="C94D4D"/>
                </a:solidFill>
                <a:latin typeface="Bell MT" panose="02020503060305020303" pitchFamily="18" charset="0"/>
                <a:ea typeface="华文楷体" panose="02010600040101010101" pitchFamily="2" charset="-122"/>
              </a:defRPr>
            </a:lvl1pPr>
          </a:lstStyle>
          <a:p>
            <a:pPr lvl="0"/>
            <a:r>
              <a:rPr lang="zh-CN" altLang="en-US" dirty="0"/>
              <a:t>单击此处编辑母版文本样式</a:t>
            </a:r>
          </a:p>
        </p:txBody>
      </p:sp>
    </p:spTree>
    <p:extLst>
      <p:ext uri="{BB962C8B-B14F-4D97-AF65-F5344CB8AC3E}">
        <p14:creationId xmlns:p14="http://schemas.microsoft.com/office/powerpoint/2010/main" val="15584191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5_节标题">
    <p:spTree>
      <p:nvGrpSpPr>
        <p:cNvPr id="1" name=""/>
        <p:cNvGrpSpPr/>
        <p:nvPr/>
      </p:nvGrpSpPr>
      <p:grpSpPr>
        <a:xfrm>
          <a:off x="0" y="0"/>
          <a:ext cx="0" cy="0"/>
          <a:chOff x="0" y="0"/>
          <a:chExt cx="0" cy="0"/>
        </a:xfrm>
      </p:grpSpPr>
      <p:sp>
        <p:nvSpPr>
          <p:cNvPr id="7" name="KSO_FD">
            <a:extLst>
              <a:ext uri="{FF2B5EF4-FFF2-40B4-BE49-F238E27FC236}">
                <a16:creationId xmlns:a16="http://schemas.microsoft.com/office/drawing/2014/main" id="{43121A93-6652-40B0-8749-AFE9ED065F87}"/>
              </a:ext>
            </a:extLst>
          </p:cNvPr>
          <p:cNvSpPr>
            <a:spLocks noGrp="1"/>
          </p:cNvSpPr>
          <p:nvPr>
            <p:ph type="dt" sz="half" idx="10"/>
          </p:nvPr>
        </p:nvSpPr>
        <p:spPr/>
        <p:txBody>
          <a:bodyPr/>
          <a:lstStyle>
            <a:lvl1pPr>
              <a:defRPr/>
            </a:lvl1pPr>
          </a:lstStyle>
          <a:p>
            <a:pPr>
              <a:defRPr/>
            </a:pPr>
            <a:fld id="{2240DD00-DDF4-4024-B02F-17BD556C9157}" type="datetime1">
              <a:rPr lang="zh-CN" altLang="en-US" smtClean="0"/>
              <a:t>2020/11/27</a:t>
            </a:fld>
            <a:endParaRPr lang="zh-CN" altLang="en-US"/>
          </a:p>
        </p:txBody>
      </p:sp>
      <p:sp>
        <p:nvSpPr>
          <p:cNvPr id="8" name="KSO_FT">
            <a:extLst>
              <a:ext uri="{FF2B5EF4-FFF2-40B4-BE49-F238E27FC236}">
                <a16:creationId xmlns:a16="http://schemas.microsoft.com/office/drawing/2014/main" id="{459ACFCB-8836-47C1-8D7F-D69879D6388B}"/>
              </a:ext>
            </a:extLst>
          </p:cNvPr>
          <p:cNvSpPr>
            <a:spLocks noGrp="1"/>
          </p:cNvSpPr>
          <p:nvPr>
            <p:ph type="ftr" sz="quarter" idx="11"/>
          </p:nvPr>
        </p:nvSpPr>
        <p:spPr/>
        <p:txBody>
          <a:bodyPr/>
          <a:lstStyle>
            <a:lvl1pPr>
              <a:defRPr/>
            </a:lvl1pPr>
          </a:lstStyle>
          <a:p>
            <a:pPr>
              <a:defRPr/>
            </a:pPr>
            <a:endParaRPr lang="zh-CN" altLang="en-US"/>
          </a:p>
        </p:txBody>
      </p:sp>
      <p:sp>
        <p:nvSpPr>
          <p:cNvPr id="9" name="KSO_FN">
            <a:extLst>
              <a:ext uri="{FF2B5EF4-FFF2-40B4-BE49-F238E27FC236}">
                <a16:creationId xmlns:a16="http://schemas.microsoft.com/office/drawing/2014/main" id="{8BC2F197-F25B-4C59-B39C-BC03C70EAEAC}"/>
              </a:ext>
            </a:extLst>
          </p:cNvPr>
          <p:cNvSpPr>
            <a:spLocks noGrp="1"/>
          </p:cNvSpPr>
          <p:nvPr>
            <p:ph type="sldNum" sz="quarter" idx="12"/>
          </p:nvPr>
        </p:nvSpPr>
        <p:spPr/>
        <p:txBody>
          <a:bodyPr/>
          <a:lstStyle>
            <a:lvl1pPr>
              <a:defRPr/>
            </a:lvl1pPr>
          </a:lstStyle>
          <a:p>
            <a:pPr>
              <a:defRPr/>
            </a:pPr>
            <a:fld id="{5867ED59-12AE-45A4-8F71-CA8B5EF2C477}" type="slidenum">
              <a:rPr lang="zh-CN" altLang="en-US"/>
              <a:pPr>
                <a:defRPr/>
              </a:pPr>
              <a:t>‹#›</a:t>
            </a:fld>
            <a:endParaRPr lang="zh-CN" altLang="en-US"/>
          </a:p>
        </p:txBody>
      </p:sp>
      <p:pic>
        <p:nvPicPr>
          <p:cNvPr id="11" name="Picture 5" descr="C:\Users\melyy\Pictures\图片1.png">
            <a:extLst>
              <a:ext uri="{FF2B5EF4-FFF2-40B4-BE49-F238E27FC236}">
                <a16:creationId xmlns:a16="http://schemas.microsoft.com/office/drawing/2014/main" id="{3AF1BF41-E406-42A5-9D99-CA1BF88C9979}"/>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79743" y="379650"/>
            <a:ext cx="2052637"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组合 11">
            <a:extLst>
              <a:ext uri="{FF2B5EF4-FFF2-40B4-BE49-F238E27FC236}">
                <a16:creationId xmlns:a16="http://schemas.microsoft.com/office/drawing/2014/main" id="{9DB39CBC-6F4E-4CDD-95D2-C9E7BEB09668}"/>
              </a:ext>
            </a:extLst>
          </p:cNvPr>
          <p:cNvGrpSpPr>
            <a:grpSpLocks noChangeAspect="1"/>
          </p:cNvGrpSpPr>
          <p:nvPr userDrawn="1"/>
        </p:nvGrpSpPr>
        <p:grpSpPr bwMode="auto">
          <a:xfrm>
            <a:off x="11353800" y="4611802"/>
            <a:ext cx="622300" cy="1500188"/>
            <a:chOff x="0" y="0"/>
            <a:chExt cx="622924" cy="1499172"/>
          </a:xfrm>
        </p:grpSpPr>
        <p:pic>
          <p:nvPicPr>
            <p:cNvPr id="13" name="Picture 6" descr="C:\Users\melyy\Desktop\qiusuo.png">
              <a:extLst>
                <a:ext uri="{FF2B5EF4-FFF2-40B4-BE49-F238E27FC236}">
                  <a16:creationId xmlns:a16="http://schemas.microsoft.com/office/drawing/2014/main" id="{263D73C2-D484-46BE-B569-9DB1FDD4C406}"/>
                </a:ext>
              </a:extLst>
            </p:cNvPr>
            <p:cNvPicPr>
              <a:picLocks noChangeAspect="1" noChangeArrowheads="1"/>
            </p:cNvPicPr>
            <p:nvPr/>
          </p:nvPicPr>
          <p:blipFill>
            <a:blip r:embed="rId16">
              <a:lum bright="70000" contrast="-70000"/>
              <a:extLst>
                <a:ext uri="{28A0092B-C50C-407E-A947-70E740481C1C}">
                  <a14:useLocalDpi xmlns:a14="http://schemas.microsoft.com/office/drawing/2010/main" val="0"/>
                </a:ext>
              </a:extLst>
            </a:blip>
            <a:srcRect r="50000"/>
            <a:stretch>
              <a:fillRect/>
            </a:stretch>
          </p:blipFill>
          <p:spPr bwMode="auto">
            <a:xfrm>
              <a:off x="0" y="0"/>
              <a:ext cx="559017" cy="703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descr="C:\Users\melyy\Desktop\qiusuo.png">
              <a:extLst>
                <a:ext uri="{FF2B5EF4-FFF2-40B4-BE49-F238E27FC236}">
                  <a16:creationId xmlns:a16="http://schemas.microsoft.com/office/drawing/2014/main" id="{FD847E13-583F-4982-854C-BB8B927CB087}"/>
                </a:ext>
              </a:extLst>
            </p:cNvPr>
            <p:cNvPicPr>
              <a:picLocks noChangeAspect="1" noChangeArrowheads="1"/>
            </p:cNvPicPr>
            <p:nvPr/>
          </p:nvPicPr>
          <p:blipFill>
            <a:blip r:embed="rId17">
              <a:lum bright="70000" contrast="-70000"/>
              <a:extLst>
                <a:ext uri="{28A0092B-C50C-407E-A947-70E740481C1C}">
                  <a14:useLocalDpi xmlns:a14="http://schemas.microsoft.com/office/drawing/2010/main" val="0"/>
                </a:ext>
              </a:extLst>
            </a:blip>
            <a:srcRect l="56125"/>
            <a:stretch>
              <a:fillRect/>
            </a:stretch>
          </p:blipFill>
          <p:spPr bwMode="auto">
            <a:xfrm>
              <a:off x="107970" y="761084"/>
              <a:ext cx="514954" cy="73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直角三角形 14">
            <a:extLst>
              <a:ext uri="{FF2B5EF4-FFF2-40B4-BE49-F238E27FC236}">
                <a16:creationId xmlns:a16="http://schemas.microsoft.com/office/drawing/2014/main" id="{148EBA76-99F7-484E-87C7-DFB12C8AFD46}"/>
              </a:ext>
            </a:extLst>
          </p:cNvPr>
          <p:cNvSpPr/>
          <p:nvPr userDrawn="1">
            <p:custDataLst>
              <p:tags r:id="rId1"/>
            </p:custDataLst>
          </p:nvPr>
        </p:nvSpPr>
        <p:spPr>
          <a:xfrm rot="20063428">
            <a:off x="3757214" y="3590139"/>
            <a:ext cx="519112" cy="474662"/>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6" name="直角三角形 15">
            <a:extLst>
              <a:ext uri="{FF2B5EF4-FFF2-40B4-BE49-F238E27FC236}">
                <a16:creationId xmlns:a16="http://schemas.microsoft.com/office/drawing/2014/main" id="{BE9D2808-0F25-4D8B-AC00-0F76E77FE374}"/>
              </a:ext>
            </a:extLst>
          </p:cNvPr>
          <p:cNvSpPr/>
          <p:nvPr userDrawn="1">
            <p:custDataLst>
              <p:tags r:id="rId2"/>
            </p:custDataLst>
          </p:nvPr>
        </p:nvSpPr>
        <p:spPr>
          <a:xfrm rot="7409929">
            <a:off x="5028801" y="4196564"/>
            <a:ext cx="350837" cy="249238"/>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直角三角形 16">
            <a:extLst>
              <a:ext uri="{FF2B5EF4-FFF2-40B4-BE49-F238E27FC236}">
                <a16:creationId xmlns:a16="http://schemas.microsoft.com/office/drawing/2014/main" id="{7BBBB54D-2BA8-49D5-BE5A-8EC24745AAC4}"/>
              </a:ext>
            </a:extLst>
          </p:cNvPr>
          <p:cNvSpPr/>
          <p:nvPr userDrawn="1">
            <p:custDataLst>
              <p:tags r:id="rId3"/>
            </p:custDataLst>
          </p:nvPr>
        </p:nvSpPr>
        <p:spPr>
          <a:xfrm rot="17352356">
            <a:off x="4670026" y="5188752"/>
            <a:ext cx="231775" cy="16510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8" name="直角三角形 17">
            <a:extLst>
              <a:ext uri="{FF2B5EF4-FFF2-40B4-BE49-F238E27FC236}">
                <a16:creationId xmlns:a16="http://schemas.microsoft.com/office/drawing/2014/main" id="{AA0868AB-0D14-464A-A967-F68F8643CBE4}"/>
              </a:ext>
            </a:extLst>
          </p:cNvPr>
          <p:cNvSpPr/>
          <p:nvPr userDrawn="1">
            <p:custDataLst>
              <p:tags r:id="rId4"/>
            </p:custDataLst>
          </p:nvPr>
        </p:nvSpPr>
        <p:spPr>
          <a:xfrm rot="17352356">
            <a:off x="4158852" y="5445926"/>
            <a:ext cx="119062" cy="65087"/>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9" name="直角三角形 18">
            <a:extLst>
              <a:ext uri="{FF2B5EF4-FFF2-40B4-BE49-F238E27FC236}">
                <a16:creationId xmlns:a16="http://schemas.microsoft.com/office/drawing/2014/main" id="{CA1E780F-7490-4A9C-8266-8DD2ECBBA753}"/>
              </a:ext>
            </a:extLst>
          </p:cNvPr>
          <p:cNvSpPr/>
          <p:nvPr userDrawn="1">
            <p:custDataLst>
              <p:tags r:id="rId5"/>
            </p:custDataLst>
          </p:nvPr>
        </p:nvSpPr>
        <p:spPr>
          <a:xfrm rot="11413207">
            <a:off x="7200501" y="4906176"/>
            <a:ext cx="231775" cy="1651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0" name="直角三角形 19">
            <a:extLst>
              <a:ext uri="{FF2B5EF4-FFF2-40B4-BE49-F238E27FC236}">
                <a16:creationId xmlns:a16="http://schemas.microsoft.com/office/drawing/2014/main" id="{9BCEA077-26F4-49F4-9447-D4C1A13FA651}"/>
              </a:ext>
            </a:extLst>
          </p:cNvPr>
          <p:cNvSpPr/>
          <p:nvPr userDrawn="1">
            <p:custDataLst>
              <p:tags r:id="rId6"/>
            </p:custDataLst>
          </p:nvPr>
        </p:nvSpPr>
        <p:spPr>
          <a:xfrm rot="18287289">
            <a:off x="6845695" y="4283082"/>
            <a:ext cx="231775" cy="252413"/>
          </a:xfrm>
          <a:prstGeom prst="r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1" name="直角三角形 20">
            <a:extLst>
              <a:ext uri="{FF2B5EF4-FFF2-40B4-BE49-F238E27FC236}">
                <a16:creationId xmlns:a16="http://schemas.microsoft.com/office/drawing/2014/main" id="{15C4AAC1-B4BA-4F0C-B021-8D3D7616CD3A}"/>
              </a:ext>
            </a:extLst>
          </p:cNvPr>
          <p:cNvSpPr/>
          <p:nvPr userDrawn="1">
            <p:custDataLst>
              <p:tags r:id="rId7"/>
            </p:custDataLst>
          </p:nvPr>
        </p:nvSpPr>
        <p:spPr>
          <a:xfrm rot="16200000">
            <a:off x="8320483" y="2781307"/>
            <a:ext cx="138112" cy="25082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2" name="直角三角形 21">
            <a:extLst>
              <a:ext uri="{FF2B5EF4-FFF2-40B4-BE49-F238E27FC236}">
                <a16:creationId xmlns:a16="http://schemas.microsoft.com/office/drawing/2014/main" id="{AA4858E8-B8E3-4E06-A28A-E1C95D905A72}"/>
              </a:ext>
            </a:extLst>
          </p:cNvPr>
          <p:cNvSpPr/>
          <p:nvPr userDrawn="1">
            <p:custDataLst>
              <p:tags r:id="rId8"/>
            </p:custDataLst>
          </p:nvPr>
        </p:nvSpPr>
        <p:spPr>
          <a:xfrm rot="16200000">
            <a:off x="8345088" y="1578777"/>
            <a:ext cx="66675" cy="1206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cxnSp>
        <p:nvCxnSpPr>
          <p:cNvPr id="23" name="直接连接符 22">
            <a:extLst>
              <a:ext uri="{FF2B5EF4-FFF2-40B4-BE49-F238E27FC236}">
                <a16:creationId xmlns:a16="http://schemas.microsoft.com/office/drawing/2014/main" id="{A0EB0877-CDE4-41AB-82CB-6EA75B10467B}"/>
              </a:ext>
            </a:extLst>
          </p:cNvPr>
          <p:cNvCxnSpPr/>
          <p:nvPr userDrawn="1">
            <p:custDataLst>
              <p:tags r:id="rId9"/>
            </p:custDataLst>
          </p:nvPr>
        </p:nvCxnSpPr>
        <p:spPr>
          <a:xfrm flipV="1">
            <a:off x="4277914" y="4396589"/>
            <a:ext cx="715962" cy="44767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E7DFDB0B-7A90-4F68-8438-6AA63629F763}"/>
              </a:ext>
            </a:extLst>
          </p:cNvPr>
          <p:cNvCxnSpPr/>
          <p:nvPr userDrawn="1">
            <p:custDataLst>
              <p:tags r:id="rId10"/>
            </p:custDataLst>
          </p:nvPr>
        </p:nvCxnSpPr>
        <p:spPr>
          <a:xfrm flipV="1">
            <a:off x="3995339" y="4412464"/>
            <a:ext cx="1246187" cy="77946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EF684EBB-9D78-4601-B1A2-A87A7B90AF64}"/>
              </a:ext>
            </a:extLst>
          </p:cNvPr>
          <p:cNvCxnSpPr/>
          <p:nvPr userDrawn="1">
            <p:custDataLst>
              <p:tags r:id="rId11"/>
            </p:custDataLst>
          </p:nvPr>
        </p:nvCxnSpPr>
        <p:spPr>
          <a:xfrm flipV="1">
            <a:off x="7557689" y="1772451"/>
            <a:ext cx="717550" cy="44767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1933FD37-3BE0-4FCB-B888-42ED103E4C69}"/>
              </a:ext>
            </a:extLst>
          </p:cNvPr>
          <p:cNvCxnSpPr/>
          <p:nvPr userDrawn="1">
            <p:custDataLst>
              <p:tags r:id="rId12"/>
            </p:custDataLst>
          </p:nvPr>
        </p:nvCxnSpPr>
        <p:spPr>
          <a:xfrm flipV="1">
            <a:off x="7922814" y="1469239"/>
            <a:ext cx="1246187" cy="78105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9" name="任意多边形 20">
            <a:extLst>
              <a:ext uri="{FF2B5EF4-FFF2-40B4-BE49-F238E27FC236}">
                <a16:creationId xmlns:a16="http://schemas.microsoft.com/office/drawing/2014/main" id="{3B5D32CA-280D-479D-B185-50C12B9ECB29}"/>
              </a:ext>
            </a:extLst>
          </p:cNvPr>
          <p:cNvSpPr/>
          <p:nvPr userDrawn="1">
            <p:custDataLst>
              <p:tags r:id="rId13"/>
            </p:custDataLst>
          </p:nvPr>
        </p:nvSpPr>
        <p:spPr>
          <a:xfrm>
            <a:off x="4326862" y="2267702"/>
            <a:ext cx="3391976" cy="2751567"/>
          </a:xfrm>
          <a:custGeom>
            <a:avLst/>
            <a:gdLst>
              <a:gd name="connsiteX0" fmla="*/ 0 w 3391976"/>
              <a:gd name="connsiteY0" fmla="*/ 0 h 2751567"/>
              <a:gd name="connsiteX1" fmla="*/ 3391976 w 3391976"/>
              <a:gd name="connsiteY1" fmla="*/ 0 h 2751567"/>
              <a:gd name="connsiteX2" fmla="*/ 1695988 w 3391976"/>
              <a:gd name="connsiteY2" fmla="*/ 2751567 h 2751567"/>
            </a:gdLst>
            <a:ahLst/>
            <a:cxnLst>
              <a:cxn ang="0">
                <a:pos x="connsiteX0" y="connsiteY0"/>
              </a:cxn>
              <a:cxn ang="0">
                <a:pos x="connsiteX1" y="connsiteY1"/>
              </a:cxn>
              <a:cxn ang="0">
                <a:pos x="connsiteX2" y="connsiteY2"/>
              </a:cxn>
            </a:cxnLst>
            <a:rect l="l" t="t" r="r" b="b"/>
            <a:pathLst>
              <a:path w="3391976" h="2751567">
                <a:moveTo>
                  <a:pt x="0" y="0"/>
                </a:moveTo>
                <a:lnTo>
                  <a:pt x="3391976" y="0"/>
                </a:lnTo>
                <a:lnTo>
                  <a:pt x="1695988" y="27515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bIns="936000" anchor="ctr"/>
          <a:lstStyle/>
          <a:p>
            <a:pPr algn="ctr" eaLnBrk="1" fontAlgn="auto" hangingPunct="1">
              <a:lnSpc>
                <a:spcPct val="80000"/>
              </a:lnSpc>
              <a:spcBef>
                <a:spcPts val="0"/>
              </a:spcBef>
              <a:spcAft>
                <a:spcPts val="0"/>
              </a:spcAft>
              <a:defRPr/>
            </a:pPr>
            <a:r>
              <a:rPr lang="en-US" altLang="zh-CN" sz="4800" dirty="0">
                <a:solidFill>
                  <a:srgbClr val="FFFFFF"/>
                </a:solidFill>
                <a:effectLst>
                  <a:innerShdw blurRad="38100" dist="25400" dir="13500000">
                    <a:prstClr val="black">
                      <a:alpha val="50000"/>
                    </a:prstClr>
                  </a:innerShdw>
                </a:effectLst>
                <a:latin typeface="华文琥珀" panose="02010800040101010101" pitchFamily="2" charset="-122"/>
                <a:ea typeface="华文琥珀" panose="02010800040101010101" pitchFamily="2" charset="-122"/>
                <a:cs typeface="Meiryo UI" panose="020B0604030504040204" pitchFamily="34" charset="-128"/>
              </a:rPr>
              <a:t>THANK</a:t>
            </a:r>
          </a:p>
          <a:p>
            <a:pPr algn="ctr" eaLnBrk="1" fontAlgn="auto" hangingPunct="1">
              <a:lnSpc>
                <a:spcPct val="80000"/>
              </a:lnSpc>
              <a:spcBef>
                <a:spcPts val="0"/>
              </a:spcBef>
              <a:spcAft>
                <a:spcPts val="0"/>
              </a:spcAft>
              <a:defRPr/>
            </a:pPr>
            <a:r>
              <a:rPr lang="en-US" altLang="zh-CN" sz="4800" dirty="0">
                <a:solidFill>
                  <a:srgbClr val="FFFFFF"/>
                </a:solidFill>
                <a:effectLst>
                  <a:innerShdw blurRad="38100" dist="25400" dir="13500000">
                    <a:prstClr val="black">
                      <a:alpha val="50000"/>
                    </a:prstClr>
                  </a:innerShdw>
                </a:effectLst>
                <a:latin typeface="华文琥珀" panose="02010800040101010101" pitchFamily="2" charset="-122"/>
                <a:ea typeface="华文琥珀" panose="02010800040101010101" pitchFamily="2" charset="-122"/>
                <a:cs typeface="Meiryo UI" panose="020B0604030504040204" pitchFamily="34" charset="-128"/>
              </a:rPr>
              <a:t>YOU</a:t>
            </a:r>
            <a:endParaRPr lang="zh-CN" altLang="en-US" sz="4800" dirty="0">
              <a:solidFill>
                <a:srgbClr val="FFFFFF"/>
              </a:solidFill>
              <a:effectLst>
                <a:innerShdw blurRad="38100" dist="25400" dir="13500000">
                  <a:prstClr val="black">
                    <a:alpha val="50000"/>
                  </a:prstClr>
                </a:innerShdw>
              </a:effectLst>
              <a:latin typeface="华文琥珀" panose="02010800040101010101" pitchFamily="2" charset="-122"/>
              <a:ea typeface="华文琥珀" panose="02010800040101010101" pitchFamily="2" charset="-122"/>
              <a:cs typeface="Meiryo UI" panose="020B0604030504040204" pitchFamily="34" charset="-128"/>
            </a:endParaRPr>
          </a:p>
        </p:txBody>
      </p:sp>
    </p:spTree>
    <p:extLst>
      <p:ext uri="{BB962C8B-B14F-4D97-AF65-F5344CB8AC3E}">
        <p14:creationId xmlns:p14="http://schemas.microsoft.com/office/powerpoint/2010/main" val="4054958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881725-B8CF-44F7-BF5D-410CC779DC2F}"/>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6C1CA0B-84D2-4454-9F83-86B5F8C50226}"/>
              </a:ext>
            </a:extLst>
          </p:cNvPr>
          <p:cNvSpPr>
            <a:spLocks noGrp="1"/>
          </p:cNvSpPr>
          <p:nvPr>
            <p:ph type="dt" sz="half" idx="10"/>
          </p:nvPr>
        </p:nvSpPr>
        <p:spPr/>
        <p:txBody>
          <a:bodyPr/>
          <a:lstStyle/>
          <a:p>
            <a:pPr>
              <a:defRPr/>
            </a:pPr>
            <a:fld id="{946AFC42-F4CC-4716-AC2C-900C3248FE9F}" type="datetime1">
              <a:rPr lang="zh-CN" altLang="en-US" smtClean="0"/>
              <a:t>2020/11/27</a:t>
            </a:fld>
            <a:endParaRPr lang="zh-CN" altLang="en-US"/>
          </a:p>
        </p:txBody>
      </p:sp>
      <p:sp>
        <p:nvSpPr>
          <p:cNvPr id="4" name="页脚占位符 3">
            <a:extLst>
              <a:ext uri="{FF2B5EF4-FFF2-40B4-BE49-F238E27FC236}">
                <a16:creationId xmlns:a16="http://schemas.microsoft.com/office/drawing/2014/main" id="{0EABB99D-4C69-4261-BF26-D847541CA85E}"/>
              </a:ext>
            </a:extLst>
          </p:cNvPr>
          <p:cNvSpPr>
            <a:spLocks noGrp="1"/>
          </p:cNvSpPr>
          <p:nvPr>
            <p:ph type="ftr" sz="quarter" idx="11"/>
          </p:nvPr>
        </p:nvSpPr>
        <p:spPr/>
        <p:txBody>
          <a:bodyPr/>
          <a:lstStyle/>
          <a:p>
            <a:pPr>
              <a:defRPr/>
            </a:pPr>
            <a:endParaRPr lang="zh-CN" altLang="en-US"/>
          </a:p>
        </p:txBody>
      </p:sp>
      <p:sp>
        <p:nvSpPr>
          <p:cNvPr id="5" name="灯片编号占位符 4">
            <a:extLst>
              <a:ext uri="{FF2B5EF4-FFF2-40B4-BE49-F238E27FC236}">
                <a16:creationId xmlns:a16="http://schemas.microsoft.com/office/drawing/2014/main" id="{EFCA42E9-58F0-4545-A47F-3B71D4AF3935}"/>
              </a:ext>
            </a:extLst>
          </p:cNvPr>
          <p:cNvSpPr>
            <a:spLocks noGrp="1"/>
          </p:cNvSpPr>
          <p:nvPr>
            <p:ph type="sldNum" sz="quarter" idx="12"/>
          </p:nvPr>
        </p:nvSpPr>
        <p:spPr/>
        <p:txBody>
          <a:bodyPr/>
          <a:lstStyle/>
          <a:p>
            <a:pPr>
              <a:defRPr/>
            </a:pPr>
            <a:fld id="{A3C4A00B-33C0-4F7A-B610-2D04061F18E2}" type="slidenum">
              <a:rPr lang="zh-CN" altLang="en-US" smtClean="0"/>
              <a:pPr>
                <a:defRPr/>
              </a:pPr>
              <a:t>‹#›</a:t>
            </a:fld>
            <a:endParaRPr lang="zh-CN" altLang="en-US"/>
          </a:p>
        </p:txBody>
      </p:sp>
    </p:spTree>
    <p:extLst>
      <p:ext uri="{BB962C8B-B14F-4D97-AF65-F5344CB8AC3E}">
        <p14:creationId xmlns:p14="http://schemas.microsoft.com/office/powerpoint/2010/main" val="23433968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
        <p:nvSpPr>
          <p:cNvPr id="4" name="任意多边形 16">
            <a:extLst>
              <a:ext uri="{FF2B5EF4-FFF2-40B4-BE49-F238E27FC236}">
                <a16:creationId xmlns:a16="http://schemas.microsoft.com/office/drawing/2014/main" id="{5F815F29-2D7F-4F88-95B1-B2A2281963A0}"/>
              </a:ext>
            </a:extLst>
          </p:cNvPr>
          <p:cNvSpPr/>
          <p:nvPr/>
        </p:nvSpPr>
        <p:spPr>
          <a:xfrm>
            <a:off x="10839451" y="6632575"/>
            <a:ext cx="776816" cy="242888"/>
          </a:xfrm>
          <a:custGeom>
            <a:avLst/>
            <a:gdLst>
              <a:gd name="connsiteX0" fmla="*/ 0 w 583471"/>
              <a:gd name="connsiteY0" fmla="*/ 0 h 242832"/>
              <a:gd name="connsiteX1" fmla="*/ 393687 w 583471"/>
              <a:gd name="connsiteY1" fmla="*/ 0 h 242832"/>
              <a:gd name="connsiteX2" fmla="*/ 583471 w 583471"/>
              <a:gd name="connsiteY2" fmla="*/ 242832 h 242832"/>
              <a:gd name="connsiteX3" fmla="*/ 0 w 583471"/>
              <a:gd name="connsiteY3" fmla="*/ 242832 h 242832"/>
            </a:gdLst>
            <a:ahLst/>
            <a:cxnLst>
              <a:cxn ang="0">
                <a:pos x="connsiteX0" y="connsiteY0"/>
              </a:cxn>
              <a:cxn ang="0">
                <a:pos x="connsiteX1" y="connsiteY1"/>
              </a:cxn>
              <a:cxn ang="0">
                <a:pos x="connsiteX2" y="connsiteY2"/>
              </a:cxn>
              <a:cxn ang="0">
                <a:pos x="connsiteX3" y="connsiteY3"/>
              </a:cxn>
            </a:cxnLst>
            <a:rect l="l" t="t" r="r" b="b"/>
            <a:pathLst>
              <a:path w="583471" h="242832">
                <a:moveTo>
                  <a:pt x="0" y="0"/>
                </a:moveTo>
                <a:lnTo>
                  <a:pt x="393687" y="0"/>
                </a:lnTo>
                <a:lnTo>
                  <a:pt x="583471" y="242832"/>
                </a:lnTo>
                <a:lnTo>
                  <a:pt x="0" y="242832"/>
                </a:lnTo>
                <a:close/>
              </a:path>
            </a:pathLst>
          </a:custGeom>
          <a:solidFill>
            <a:srgbClr val="C94D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p>
        </p:txBody>
      </p:sp>
      <p:sp>
        <p:nvSpPr>
          <p:cNvPr id="5" name="燕尾形 17">
            <a:extLst>
              <a:ext uri="{FF2B5EF4-FFF2-40B4-BE49-F238E27FC236}">
                <a16:creationId xmlns:a16="http://schemas.microsoft.com/office/drawing/2014/main" id="{CAC0AB9C-C372-4E43-9F03-2DF18624A15F}"/>
              </a:ext>
            </a:extLst>
          </p:cNvPr>
          <p:cNvSpPr/>
          <p:nvPr/>
        </p:nvSpPr>
        <p:spPr>
          <a:xfrm flipH="1">
            <a:off x="11110384" y="6707189"/>
            <a:ext cx="127000" cy="9683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chemeClr val="tx1"/>
              </a:solidFill>
            </a:endParaRPr>
          </a:p>
        </p:txBody>
      </p:sp>
      <p:sp>
        <p:nvSpPr>
          <p:cNvPr id="6" name="任意多边形 18">
            <a:extLst>
              <a:ext uri="{FF2B5EF4-FFF2-40B4-BE49-F238E27FC236}">
                <a16:creationId xmlns:a16="http://schemas.microsoft.com/office/drawing/2014/main" id="{1CF57430-17D2-4800-9059-8CB4C89CCA52}"/>
              </a:ext>
            </a:extLst>
          </p:cNvPr>
          <p:cNvSpPr/>
          <p:nvPr/>
        </p:nvSpPr>
        <p:spPr>
          <a:xfrm flipH="1" flipV="1">
            <a:off x="11419418" y="6615114"/>
            <a:ext cx="778933" cy="242887"/>
          </a:xfrm>
          <a:custGeom>
            <a:avLst/>
            <a:gdLst>
              <a:gd name="connsiteX0" fmla="*/ 0 w 583471"/>
              <a:gd name="connsiteY0" fmla="*/ 0 h 242832"/>
              <a:gd name="connsiteX1" fmla="*/ 393687 w 583471"/>
              <a:gd name="connsiteY1" fmla="*/ 0 h 242832"/>
              <a:gd name="connsiteX2" fmla="*/ 583471 w 583471"/>
              <a:gd name="connsiteY2" fmla="*/ 242832 h 242832"/>
              <a:gd name="connsiteX3" fmla="*/ 0 w 583471"/>
              <a:gd name="connsiteY3" fmla="*/ 242832 h 242832"/>
            </a:gdLst>
            <a:ahLst/>
            <a:cxnLst>
              <a:cxn ang="0">
                <a:pos x="connsiteX0" y="connsiteY0"/>
              </a:cxn>
              <a:cxn ang="0">
                <a:pos x="connsiteX1" y="connsiteY1"/>
              </a:cxn>
              <a:cxn ang="0">
                <a:pos x="connsiteX2" y="connsiteY2"/>
              </a:cxn>
              <a:cxn ang="0">
                <a:pos x="connsiteX3" y="connsiteY3"/>
              </a:cxn>
            </a:cxnLst>
            <a:rect l="l" t="t" r="r" b="b"/>
            <a:pathLst>
              <a:path w="583471" h="242832">
                <a:moveTo>
                  <a:pt x="0" y="0"/>
                </a:moveTo>
                <a:lnTo>
                  <a:pt x="393687" y="0"/>
                </a:lnTo>
                <a:lnTo>
                  <a:pt x="583471" y="242832"/>
                </a:lnTo>
                <a:lnTo>
                  <a:pt x="0" y="242832"/>
                </a:lnTo>
                <a:close/>
              </a:path>
            </a:pathLst>
          </a:custGeom>
          <a:solidFill>
            <a:srgbClr val="C94D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p>
        </p:txBody>
      </p:sp>
      <p:sp>
        <p:nvSpPr>
          <p:cNvPr id="7" name="燕尾形 19">
            <a:extLst>
              <a:ext uri="{FF2B5EF4-FFF2-40B4-BE49-F238E27FC236}">
                <a16:creationId xmlns:a16="http://schemas.microsoft.com/office/drawing/2014/main" id="{64FF682E-DB7A-4C42-BE64-C6413D53DD67}"/>
              </a:ext>
            </a:extLst>
          </p:cNvPr>
          <p:cNvSpPr/>
          <p:nvPr/>
        </p:nvSpPr>
        <p:spPr>
          <a:xfrm>
            <a:off x="11811000" y="6707189"/>
            <a:ext cx="129117" cy="9683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chemeClr val="tx1"/>
              </a:solidFill>
            </a:endParaRPr>
          </a:p>
        </p:txBody>
      </p:sp>
      <p:sp>
        <p:nvSpPr>
          <p:cNvPr id="8" name="文本框 7">
            <a:extLst>
              <a:ext uri="{FF2B5EF4-FFF2-40B4-BE49-F238E27FC236}">
                <a16:creationId xmlns:a16="http://schemas.microsoft.com/office/drawing/2014/main" id="{0C28488C-C5A5-4032-A48E-9BB6E95301DA}"/>
              </a:ext>
            </a:extLst>
          </p:cNvPr>
          <p:cNvSpPr txBox="1"/>
          <p:nvPr/>
        </p:nvSpPr>
        <p:spPr>
          <a:xfrm>
            <a:off x="1" y="539751"/>
            <a:ext cx="1073151" cy="295275"/>
          </a:xfrm>
          <a:prstGeom prst="rect">
            <a:avLst/>
          </a:prstGeom>
        </p:spPr>
        <p:txBody>
          <a:bodyPr lIns="0" tIns="0" rIns="0" bIns="0" anchor="ctr">
            <a:normAutofit/>
          </a:bodyPr>
          <a:lstStyle>
            <a:lvl1pPr lvl="0" indent="0" algn="ctr">
              <a:lnSpc>
                <a:spcPct val="100000"/>
              </a:lnSpc>
              <a:spcBef>
                <a:spcPts val="1800"/>
              </a:spcBef>
              <a:spcAft>
                <a:spcPts val="0"/>
              </a:spcAft>
              <a:buClr>
                <a:srgbClr val="C94D4D"/>
              </a:buClr>
              <a:buSzPct val="60000"/>
              <a:buFont typeface="Wingdings" panose="05000000000000000000" pitchFamily="2" charset="2"/>
              <a:buNone/>
              <a:defRPr baseline="0">
                <a:solidFill>
                  <a:schemeClr val="bg1"/>
                </a:solidFill>
                <a:latin typeface="Arial" panose="020B0604020202020204" pitchFamily="34" charset="0"/>
                <a:ea typeface="微软雅黑" panose="020B0503020204020204" pitchFamily="34" charset="-122"/>
              </a:defRPr>
            </a:lvl1pPr>
            <a:lvl2pPr marL="357188" indent="0" algn="just">
              <a:lnSpc>
                <a:spcPct val="120000"/>
              </a:lnSpc>
              <a:spcBef>
                <a:spcPts val="200"/>
              </a:spcBef>
              <a:spcAft>
                <a:spcPts val="600"/>
              </a:spcAft>
              <a:buFont typeface="Arial" panose="020B0604020202020204" pitchFamily="34" charset="0"/>
              <a:buNone/>
              <a:defRPr sz="1600" baseline="0">
                <a:solidFill>
                  <a:srgbClr val="7D7D7D"/>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defRPr/>
            </a:pPr>
            <a:r>
              <a:rPr lang="en-US" altLang="zh-CN" sz="1600" dirty="0"/>
              <a:t>Part1</a:t>
            </a:r>
            <a:endParaRPr lang="zh-CN" altLang="en-US" sz="1600" dirty="0"/>
          </a:p>
        </p:txBody>
      </p:sp>
      <p:sp>
        <p:nvSpPr>
          <p:cNvPr id="2" name="KSO_BT1"/>
          <p:cNvSpPr>
            <a:spLocks noGrp="1"/>
          </p:cNvSpPr>
          <p:nvPr>
            <p:ph type="title"/>
          </p:nvPr>
        </p:nvSpPr>
        <p:spPr/>
        <p:txBody>
          <a:bodyPr/>
          <a:lstStyle/>
          <a:p>
            <a:r>
              <a:rPr lang="zh-CN" altLang="en-US"/>
              <a:t>单击此处编辑母版标题样式</a:t>
            </a:r>
            <a:endParaRPr lang="en-US" dirty="0"/>
          </a:p>
        </p:txBody>
      </p:sp>
      <p:sp>
        <p:nvSpPr>
          <p:cNvPr id="3" name="KSO_BC1"/>
          <p:cNvSpPr>
            <a:spLocks noGrp="1"/>
          </p:cNvSpPr>
          <p:nvPr>
            <p:ph idx="1"/>
          </p:nvPr>
        </p:nvSpPr>
        <p:spPr>
          <a:xfrm>
            <a:off x="696685" y="1049867"/>
            <a:ext cx="10920377" cy="5127096"/>
          </a:xfrm>
        </p:spPr>
        <p:txBody>
          <a:bodyPr/>
          <a:lstStyle>
            <a:lvl1pPr>
              <a:defRPr>
                <a:solidFill>
                  <a:schemeClr val="accent1">
                    <a:lumMod val="50000"/>
                  </a:schemeClr>
                </a:solidFill>
              </a:defRPr>
            </a:lvl1pPr>
            <a:lvl2pPr>
              <a:defRPr sz="1800"/>
            </a:lvl2pPr>
          </a:lstStyle>
          <a:p>
            <a:pPr lvl="0"/>
            <a:r>
              <a:rPr lang="zh-CN" altLang="en-US"/>
              <a:t>单击此处编辑母版文本样式</a:t>
            </a:r>
          </a:p>
          <a:p>
            <a:pPr lvl="1"/>
            <a:r>
              <a:rPr lang="zh-CN" altLang="en-US"/>
              <a:t>第二级</a:t>
            </a:r>
          </a:p>
        </p:txBody>
      </p:sp>
      <p:sp>
        <p:nvSpPr>
          <p:cNvPr id="9" name="KSO_FD">
            <a:extLst>
              <a:ext uri="{FF2B5EF4-FFF2-40B4-BE49-F238E27FC236}">
                <a16:creationId xmlns:a16="http://schemas.microsoft.com/office/drawing/2014/main" id="{EC4139AC-C884-4C58-88EC-6647E486E223}"/>
              </a:ext>
            </a:extLst>
          </p:cNvPr>
          <p:cNvSpPr>
            <a:spLocks noGrp="1"/>
          </p:cNvSpPr>
          <p:nvPr>
            <p:ph type="dt" sz="half" idx="10"/>
          </p:nvPr>
        </p:nvSpPr>
        <p:spPr/>
        <p:txBody>
          <a:bodyPr/>
          <a:lstStyle>
            <a:lvl1pPr>
              <a:defRPr/>
            </a:lvl1pPr>
          </a:lstStyle>
          <a:p>
            <a:pPr>
              <a:defRPr/>
            </a:pPr>
            <a:fld id="{ABB0B877-09BA-4D0A-8799-3C0A9792871B}" type="datetime1">
              <a:rPr lang="zh-CN" altLang="en-US" smtClean="0"/>
              <a:t>2020/11/27</a:t>
            </a:fld>
            <a:endParaRPr lang="zh-CN" altLang="en-US"/>
          </a:p>
        </p:txBody>
      </p:sp>
      <p:sp>
        <p:nvSpPr>
          <p:cNvPr id="10" name="KSO_FT">
            <a:extLst>
              <a:ext uri="{FF2B5EF4-FFF2-40B4-BE49-F238E27FC236}">
                <a16:creationId xmlns:a16="http://schemas.microsoft.com/office/drawing/2014/main" id="{D53849FF-CC18-41E1-AA13-2965A2871FFE}"/>
              </a:ext>
            </a:extLst>
          </p:cNvPr>
          <p:cNvSpPr>
            <a:spLocks noGrp="1"/>
          </p:cNvSpPr>
          <p:nvPr>
            <p:ph type="ftr" sz="quarter" idx="11"/>
          </p:nvPr>
        </p:nvSpPr>
        <p:spPr/>
        <p:txBody>
          <a:bodyPr/>
          <a:lstStyle>
            <a:lvl1pPr>
              <a:defRPr/>
            </a:lvl1pPr>
          </a:lstStyle>
          <a:p>
            <a:pPr>
              <a:defRPr/>
            </a:pPr>
            <a:endParaRPr lang="zh-CN" altLang="en-US"/>
          </a:p>
        </p:txBody>
      </p:sp>
      <p:sp>
        <p:nvSpPr>
          <p:cNvPr id="11" name="KSO_FN">
            <a:extLst>
              <a:ext uri="{FF2B5EF4-FFF2-40B4-BE49-F238E27FC236}">
                <a16:creationId xmlns:a16="http://schemas.microsoft.com/office/drawing/2014/main" id="{040853D9-B9E6-4EFC-84C8-F79D84C5A471}"/>
              </a:ext>
            </a:extLst>
          </p:cNvPr>
          <p:cNvSpPr>
            <a:spLocks noGrp="1"/>
          </p:cNvSpPr>
          <p:nvPr>
            <p:ph type="sldNum" sz="quarter" idx="12"/>
          </p:nvPr>
        </p:nvSpPr>
        <p:spPr/>
        <p:txBody>
          <a:bodyPr/>
          <a:lstStyle>
            <a:lvl1pPr>
              <a:defRPr/>
            </a:lvl1pPr>
          </a:lstStyle>
          <a:p>
            <a:pPr>
              <a:defRPr/>
            </a:pPr>
            <a:fld id="{FD691984-5760-4CC6-BB81-06836308526E}" type="slidenum">
              <a:rPr lang="zh-CN" altLang="en-US"/>
              <a:pPr>
                <a:defRPr/>
              </a:pPr>
              <a:t>‹#›</a:t>
            </a:fld>
            <a:endParaRPr lang="zh-CN" altLang="en-US"/>
          </a:p>
        </p:txBody>
      </p:sp>
    </p:spTree>
    <p:extLst>
      <p:ext uri="{BB962C8B-B14F-4D97-AF65-F5344CB8AC3E}">
        <p14:creationId xmlns:p14="http://schemas.microsoft.com/office/powerpoint/2010/main" val="17597980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节标题">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82325F8E-DBC6-4603-9A6B-4E23031476C0}"/>
              </a:ext>
            </a:extLst>
          </p:cNvPr>
          <p:cNvSpPr txBox="1"/>
          <p:nvPr/>
        </p:nvSpPr>
        <p:spPr>
          <a:xfrm>
            <a:off x="61385" y="1160463"/>
            <a:ext cx="2137833" cy="3154362"/>
          </a:xfrm>
          <a:prstGeom prst="rect">
            <a:avLst/>
          </a:prstGeom>
        </p:spPr>
        <p:txBody>
          <a:bodyPr anchor="ctr"/>
          <a:lstStyle>
            <a:lvl1pPr lvl="0" indent="0" algn="just">
              <a:lnSpc>
                <a:spcPct val="100000"/>
              </a:lnSpc>
              <a:spcBef>
                <a:spcPts val="1800"/>
              </a:spcBef>
              <a:spcAft>
                <a:spcPts val="0"/>
              </a:spcAft>
              <a:buClr>
                <a:srgbClr val="C94D4D"/>
              </a:buClr>
              <a:buSzPct val="60000"/>
              <a:buFont typeface="Wingdings" panose="05000000000000000000" pitchFamily="2" charset="2"/>
              <a:buNone/>
              <a:defRPr sz="19900" i="1" baseline="0">
                <a:solidFill>
                  <a:srgbClr val="C94D4D"/>
                </a:solidFill>
                <a:latin typeface="Arial" panose="020B0604020202020204" pitchFamily="34" charset="0"/>
                <a:ea typeface="微软雅黑" panose="020B0503020204020204" pitchFamily="34" charset="-122"/>
              </a:defRPr>
            </a:lvl1pPr>
            <a:lvl2pPr marL="357188" indent="0" algn="just">
              <a:lnSpc>
                <a:spcPct val="120000"/>
              </a:lnSpc>
              <a:spcBef>
                <a:spcPts val="200"/>
              </a:spcBef>
              <a:spcAft>
                <a:spcPts val="600"/>
              </a:spcAft>
              <a:buFont typeface="Arial" panose="020B0604020202020204" pitchFamily="34" charset="0"/>
              <a:buNone/>
              <a:defRPr sz="1600" baseline="0">
                <a:solidFill>
                  <a:srgbClr val="7D7D7D"/>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defRPr/>
            </a:pPr>
            <a:r>
              <a:rPr lang="en-US" altLang="zh-CN" sz="19900" dirty="0"/>
              <a:t>1</a:t>
            </a:r>
            <a:endParaRPr lang="zh-CN" altLang="en-US" sz="19900" dirty="0"/>
          </a:p>
        </p:txBody>
      </p:sp>
      <p:cxnSp>
        <p:nvCxnSpPr>
          <p:cNvPr id="5" name="直接连接符 4">
            <a:extLst>
              <a:ext uri="{FF2B5EF4-FFF2-40B4-BE49-F238E27FC236}">
                <a16:creationId xmlns:a16="http://schemas.microsoft.com/office/drawing/2014/main" id="{E3B485EA-70E0-46D2-9C49-98A3EB133277}"/>
              </a:ext>
            </a:extLst>
          </p:cNvPr>
          <p:cNvCxnSpPr/>
          <p:nvPr/>
        </p:nvCxnSpPr>
        <p:spPr>
          <a:xfrm>
            <a:off x="0" y="3195638"/>
            <a:ext cx="8153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 name="直接连接符 5">
            <a:extLst>
              <a:ext uri="{FF2B5EF4-FFF2-40B4-BE49-F238E27FC236}">
                <a16:creationId xmlns:a16="http://schemas.microsoft.com/office/drawing/2014/main" id="{774E7636-3355-4B45-9FE8-ED35387229AC}"/>
              </a:ext>
            </a:extLst>
          </p:cNvPr>
          <p:cNvCxnSpPr/>
          <p:nvPr/>
        </p:nvCxnSpPr>
        <p:spPr>
          <a:xfrm>
            <a:off x="5073651" y="3284538"/>
            <a:ext cx="7118349"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7" name="KSO_ST1"/>
          <p:cNvSpPr>
            <a:spLocks noGrp="1"/>
          </p:cNvSpPr>
          <p:nvPr>
            <p:ph type="title"/>
          </p:nvPr>
        </p:nvSpPr>
        <p:spPr>
          <a:xfrm>
            <a:off x="1904387" y="2575196"/>
            <a:ext cx="6249013" cy="619847"/>
          </a:xfrm>
        </p:spPr>
        <p:txBody>
          <a:bodyPr>
            <a:normAutofit/>
          </a:bodyPr>
          <a:lstStyle>
            <a:lvl1pPr algn="l">
              <a:defRPr sz="3600"/>
            </a:lvl1pPr>
          </a:lstStyle>
          <a:p>
            <a:r>
              <a:rPr lang="zh-CN" altLang="en-US"/>
              <a:t>单击此处编辑母版标题样式</a:t>
            </a:r>
            <a:endParaRPr lang="en-US" dirty="0"/>
          </a:p>
        </p:txBody>
      </p:sp>
      <p:sp>
        <p:nvSpPr>
          <p:cNvPr id="28" name="KSO_ST2"/>
          <p:cNvSpPr>
            <a:spLocks noGrp="1"/>
          </p:cNvSpPr>
          <p:nvPr>
            <p:ph type="body" idx="1"/>
          </p:nvPr>
        </p:nvSpPr>
        <p:spPr>
          <a:xfrm>
            <a:off x="5074198" y="3284174"/>
            <a:ext cx="6154057" cy="425677"/>
          </a:xfrm>
        </p:spPr>
        <p:txBody>
          <a:bodyPr anchor="ctr">
            <a:normAutofit/>
          </a:bodyPr>
          <a:lstStyle>
            <a:lvl1pPr marL="0" indent="0" algn="l">
              <a:buNone/>
              <a:defRPr sz="1600">
                <a:solidFill>
                  <a:schemeClr val="tx1">
                    <a:lumMod val="60000"/>
                    <a:lumOff val="4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7" name="KSO_FD">
            <a:extLst>
              <a:ext uri="{FF2B5EF4-FFF2-40B4-BE49-F238E27FC236}">
                <a16:creationId xmlns:a16="http://schemas.microsoft.com/office/drawing/2014/main" id="{43121A93-6652-40B0-8749-AFE9ED065F87}"/>
              </a:ext>
            </a:extLst>
          </p:cNvPr>
          <p:cNvSpPr>
            <a:spLocks noGrp="1"/>
          </p:cNvSpPr>
          <p:nvPr>
            <p:ph type="dt" sz="half" idx="10"/>
          </p:nvPr>
        </p:nvSpPr>
        <p:spPr/>
        <p:txBody>
          <a:bodyPr/>
          <a:lstStyle>
            <a:lvl1pPr>
              <a:defRPr/>
            </a:lvl1pPr>
          </a:lstStyle>
          <a:p>
            <a:pPr>
              <a:defRPr/>
            </a:pPr>
            <a:fld id="{BF35BCBA-9032-4D3A-9F68-BE6270734DBF}" type="datetime1">
              <a:rPr lang="zh-CN" altLang="en-US" smtClean="0"/>
              <a:t>2020/11/27</a:t>
            </a:fld>
            <a:endParaRPr lang="zh-CN" altLang="en-US"/>
          </a:p>
        </p:txBody>
      </p:sp>
      <p:sp>
        <p:nvSpPr>
          <p:cNvPr id="8" name="KSO_FT">
            <a:extLst>
              <a:ext uri="{FF2B5EF4-FFF2-40B4-BE49-F238E27FC236}">
                <a16:creationId xmlns:a16="http://schemas.microsoft.com/office/drawing/2014/main" id="{459ACFCB-8836-47C1-8D7F-D69879D6388B}"/>
              </a:ext>
            </a:extLst>
          </p:cNvPr>
          <p:cNvSpPr>
            <a:spLocks noGrp="1"/>
          </p:cNvSpPr>
          <p:nvPr>
            <p:ph type="ftr" sz="quarter" idx="11"/>
          </p:nvPr>
        </p:nvSpPr>
        <p:spPr/>
        <p:txBody>
          <a:bodyPr/>
          <a:lstStyle>
            <a:lvl1pPr>
              <a:defRPr/>
            </a:lvl1pPr>
          </a:lstStyle>
          <a:p>
            <a:pPr>
              <a:defRPr/>
            </a:pPr>
            <a:endParaRPr lang="zh-CN" altLang="en-US"/>
          </a:p>
        </p:txBody>
      </p:sp>
      <p:sp>
        <p:nvSpPr>
          <p:cNvPr id="9" name="KSO_FN">
            <a:extLst>
              <a:ext uri="{FF2B5EF4-FFF2-40B4-BE49-F238E27FC236}">
                <a16:creationId xmlns:a16="http://schemas.microsoft.com/office/drawing/2014/main" id="{8BC2F197-F25B-4C59-B39C-BC03C70EAEAC}"/>
              </a:ext>
            </a:extLst>
          </p:cNvPr>
          <p:cNvSpPr>
            <a:spLocks noGrp="1"/>
          </p:cNvSpPr>
          <p:nvPr>
            <p:ph type="sldNum" sz="quarter" idx="12"/>
          </p:nvPr>
        </p:nvSpPr>
        <p:spPr/>
        <p:txBody>
          <a:bodyPr/>
          <a:lstStyle>
            <a:lvl1pPr>
              <a:defRPr/>
            </a:lvl1pPr>
          </a:lstStyle>
          <a:p>
            <a:pPr>
              <a:defRPr/>
            </a:pPr>
            <a:fld id="{5867ED59-12AE-45A4-8F71-CA8B5EF2C477}" type="slidenum">
              <a:rPr lang="zh-CN" altLang="en-US"/>
              <a:pPr>
                <a:defRPr/>
              </a:pPr>
              <a:t>‹#›</a:t>
            </a:fld>
            <a:endParaRPr lang="zh-CN" altLang="en-US"/>
          </a:p>
        </p:txBody>
      </p:sp>
      <p:pic>
        <p:nvPicPr>
          <p:cNvPr id="10" name="Picture 5" descr="C:\Users\melyy\Pictures\图片1.png">
            <a:extLst>
              <a:ext uri="{FF2B5EF4-FFF2-40B4-BE49-F238E27FC236}">
                <a16:creationId xmlns:a16="http://schemas.microsoft.com/office/drawing/2014/main" id="{4884F503-47C3-4997-86E2-FFAF9107209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0663" y="200025"/>
            <a:ext cx="2052637"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44747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a:t>单击此处编辑母版标题样式</a:t>
            </a:r>
            <a:endParaRPr lang="en-US" dirty="0"/>
          </a:p>
        </p:txBody>
      </p:sp>
      <p:sp>
        <p:nvSpPr>
          <p:cNvPr id="3" name="KSO_BC1"/>
          <p:cNvSpPr>
            <a:spLocks noGrp="1"/>
          </p:cNvSpPr>
          <p:nvPr>
            <p:ph sz="half" idx="1"/>
          </p:nvPr>
        </p:nvSpPr>
        <p:spPr>
          <a:xfrm>
            <a:off x="1399823" y="1244601"/>
            <a:ext cx="5080000" cy="4932363"/>
          </a:xfrm>
        </p:spPr>
        <p:txBody>
          <a:bodyPr/>
          <a:lstStyle/>
          <a:p>
            <a:pPr lvl="0"/>
            <a:r>
              <a:rPr lang="zh-CN" altLang="en-US" dirty="0"/>
              <a:t>单击此处编辑母版文本样式</a:t>
            </a:r>
          </a:p>
          <a:p>
            <a:pPr lvl="1"/>
            <a:r>
              <a:rPr lang="zh-CN" altLang="en-US" dirty="0"/>
              <a:t>第二级</a:t>
            </a:r>
          </a:p>
        </p:txBody>
      </p:sp>
      <p:sp>
        <p:nvSpPr>
          <p:cNvPr id="4" name="KSO_BC2"/>
          <p:cNvSpPr>
            <a:spLocks noGrp="1"/>
          </p:cNvSpPr>
          <p:nvPr>
            <p:ph sz="half" idx="2"/>
          </p:nvPr>
        </p:nvSpPr>
        <p:spPr>
          <a:xfrm>
            <a:off x="6519333" y="1244601"/>
            <a:ext cx="5094116" cy="4932363"/>
          </a:xfrm>
        </p:spPr>
        <p:txBody>
          <a:bodyPr/>
          <a:lstStyle/>
          <a:p>
            <a:pPr lvl="0"/>
            <a:r>
              <a:rPr lang="zh-CN" altLang="en-US" dirty="0"/>
              <a:t>单击此处编辑母版文本样式</a:t>
            </a:r>
          </a:p>
          <a:p>
            <a:pPr lvl="1"/>
            <a:r>
              <a:rPr lang="zh-CN" altLang="en-US" dirty="0"/>
              <a:t>第二级</a:t>
            </a:r>
          </a:p>
        </p:txBody>
      </p:sp>
      <p:sp>
        <p:nvSpPr>
          <p:cNvPr id="5" name="KSO_FD">
            <a:extLst>
              <a:ext uri="{FF2B5EF4-FFF2-40B4-BE49-F238E27FC236}">
                <a16:creationId xmlns:a16="http://schemas.microsoft.com/office/drawing/2014/main" id="{2BCE8E40-1F70-4DFE-9ED0-7E31AA5AD95D}"/>
              </a:ext>
            </a:extLst>
          </p:cNvPr>
          <p:cNvSpPr>
            <a:spLocks noGrp="1"/>
          </p:cNvSpPr>
          <p:nvPr>
            <p:ph type="dt" sz="half" idx="10"/>
          </p:nvPr>
        </p:nvSpPr>
        <p:spPr/>
        <p:txBody>
          <a:bodyPr/>
          <a:lstStyle>
            <a:lvl1pPr>
              <a:defRPr/>
            </a:lvl1pPr>
          </a:lstStyle>
          <a:p>
            <a:pPr>
              <a:defRPr/>
            </a:pPr>
            <a:fld id="{CFBB4D2D-0CA6-4D1A-B94F-7143A98C9BF9}" type="datetime1">
              <a:rPr lang="zh-CN" altLang="en-US" smtClean="0"/>
              <a:t>2020/11/27</a:t>
            </a:fld>
            <a:endParaRPr lang="zh-CN" altLang="en-US"/>
          </a:p>
        </p:txBody>
      </p:sp>
      <p:sp>
        <p:nvSpPr>
          <p:cNvPr id="6" name="KSO_FT">
            <a:extLst>
              <a:ext uri="{FF2B5EF4-FFF2-40B4-BE49-F238E27FC236}">
                <a16:creationId xmlns:a16="http://schemas.microsoft.com/office/drawing/2014/main" id="{2E6524CC-E357-4A66-A7D3-AF803B576B7A}"/>
              </a:ext>
            </a:extLst>
          </p:cNvPr>
          <p:cNvSpPr>
            <a:spLocks noGrp="1"/>
          </p:cNvSpPr>
          <p:nvPr>
            <p:ph type="ftr" sz="quarter" idx="11"/>
          </p:nvPr>
        </p:nvSpPr>
        <p:spPr/>
        <p:txBody>
          <a:bodyPr/>
          <a:lstStyle>
            <a:lvl1pPr>
              <a:defRPr/>
            </a:lvl1pPr>
          </a:lstStyle>
          <a:p>
            <a:pPr>
              <a:defRPr/>
            </a:pPr>
            <a:endParaRPr lang="zh-CN" altLang="en-US"/>
          </a:p>
        </p:txBody>
      </p:sp>
      <p:sp>
        <p:nvSpPr>
          <p:cNvPr id="7" name="KSO_FN">
            <a:extLst>
              <a:ext uri="{FF2B5EF4-FFF2-40B4-BE49-F238E27FC236}">
                <a16:creationId xmlns:a16="http://schemas.microsoft.com/office/drawing/2014/main" id="{E7D55B3C-37E6-4063-8F6C-77B52A9BF7DC}"/>
              </a:ext>
            </a:extLst>
          </p:cNvPr>
          <p:cNvSpPr>
            <a:spLocks noGrp="1"/>
          </p:cNvSpPr>
          <p:nvPr>
            <p:ph type="sldNum" sz="quarter" idx="12"/>
          </p:nvPr>
        </p:nvSpPr>
        <p:spPr/>
        <p:txBody>
          <a:bodyPr/>
          <a:lstStyle>
            <a:lvl1pPr>
              <a:defRPr/>
            </a:lvl1pPr>
          </a:lstStyle>
          <a:p>
            <a:pPr>
              <a:defRPr/>
            </a:pPr>
            <a:fld id="{671E2DD0-6544-47E3-8D66-C1E617AB6EF8}" type="slidenum">
              <a:rPr lang="zh-CN" altLang="en-US"/>
              <a:pPr>
                <a:defRPr/>
              </a:pPr>
              <a:t>‹#›</a:t>
            </a:fld>
            <a:endParaRPr lang="zh-CN" altLang="en-US"/>
          </a:p>
        </p:txBody>
      </p:sp>
    </p:spTree>
    <p:extLst>
      <p:ext uri="{BB962C8B-B14F-4D97-AF65-F5344CB8AC3E}">
        <p14:creationId xmlns:p14="http://schemas.microsoft.com/office/powerpoint/2010/main" val="10171651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2302932" y="118532"/>
            <a:ext cx="9312101" cy="71702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099435" y="1376362"/>
            <a:ext cx="5157787"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KSO_BC1"/>
          <p:cNvSpPr>
            <a:spLocks noGrp="1"/>
          </p:cNvSpPr>
          <p:nvPr>
            <p:ph sz="half" idx="2"/>
          </p:nvPr>
        </p:nvSpPr>
        <p:spPr>
          <a:xfrm>
            <a:off x="1099435" y="2200274"/>
            <a:ext cx="5157787" cy="3684588"/>
          </a:xfrm>
        </p:spPr>
        <p:txBody>
          <a:bodyPr/>
          <a:lstStyle/>
          <a:p>
            <a:pPr lvl="0"/>
            <a:r>
              <a:rPr lang="zh-CN" altLang="en-US"/>
              <a:t>单击此处编辑母版文本样式</a:t>
            </a:r>
          </a:p>
          <a:p>
            <a:pPr lvl="1"/>
            <a:r>
              <a:rPr lang="zh-CN" altLang="en-US"/>
              <a:t>第二级</a:t>
            </a:r>
          </a:p>
        </p:txBody>
      </p:sp>
      <p:sp>
        <p:nvSpPr>
          <p:cNvPr id="5" name="Text Placeholder 4"/>
          <p:cNvSpPr>
            <a:spLocks noGrp="1"/>
          </p:cNvSpPr>
          <p:nvPr>
            <p:ph type="body" sz="quarter" idx="3"/>
          </p:nvPr>
        </p:nvSpPr>
        <p:spPr>
          <a:xfrm>
            <a:off x="6431846" y="1376362"/>
            <a:ext cx="5183188"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KSO_BC2"/>
          <p:cNvSpPr>
            <a:spLocks noGrp="1"/>
          </p:cNvSpPr>
          <p:nvPr>
            <p:ph sz="quarter" idx="4"/>
          </p:nvPr>
        </p:nvSpPr>
        <p:spPr>
          <a:xfrm>
            <a:off x="6431846" y="2200274"/>
            <a:ext cx="5183188" cy="3684588"/>
          </a:xfrm>
        </p:spPr>
        <p:txBody>
          <a:bodyPr/>
          <a:lstStyle/>
          <a:p>
            <a:pPr lvl="0"/>
            <a:r>
              <a:rPr lang="zh-CN" altLang="en-US"/>
              <a:t>单击此处编辑母版文本样式</a:t>
            </a:r>
          </a:p>
          <a:p>
            <a:pPr lvl="1"/>
            <a:r>
              <a:rPr lang="zh-CN" altLang="en-US"/>
              <a:t>第二级</a:t>
            </a:r>
          </a:p>
        </p:txBody>
      </p:sp>
      <p:sp>
        <p:nvSpPr>
          <p:cNvPr id="7" name="KSO_FD">
            <a:extLst>
              <a:ext uri="{FF2B5EF4-FFF2-40B4-BE49-F238E27FC236}">
                <a16:creationId xmlns:a16="http://schemas.microsoft.com/office/drawing/2014/main" id="{16F22C3E-3B36-43C4-BACD-B3067FF17186}"/>
              </a:ext>
            </a:extLst>
          </p:cNvPr>
          <p:cNvSpPr>
            <a:spLocks noGrp="1"/>
          </p:cNvSpPr>
          <p:nvPr>
            <p:ph type="dt" sz="half" idx="10"/>
          </p:nvPr>
        </p:nvSpPr>
        <p:spPr/>
        <p:txBody>
          <a:bodyPr/>
          <a:lstStyle>
            <a:lvl1pPr>
              <a:defRPr/>
            </a:lvl1pPr>
          </a:lstStyle>
          <a:p>
            <a:pPr>
              <a:defRPr/>
            </a:pPr>
            <a:fld id="{69BBEFFE-01E4-403D-9160-498715D2D5F2}" type="datetime1">
              <a:rPr lang="zh-CN" altLang="en-US" smtClean="0"/>
              <a:t>2020/11/27</a:t>
            </a:fld>
            <a:endParaRPr lang="zh-CN" altLang="en-US"/>
          </a:p>
        </p:txBody>
      </p:sp>
      <p:sp>
        <p:nvSpPr>
          <p:cNvPr id="8" name="KSO_FT">
            <a:extLst>
              <a:ext uri="{FF2B5EF4-FFF2-40B4-BE49-F238E27FC236}">
                <a16:creationId xmlns:a16="http://schemas.microsoft.com/office/drawing/2014/main" id="{2B2FE0D0-3D40-468A-A8DC-27710CE824D1}"/>
              </a:ext>
            </a:extLst>
          </p:cNvPr>
          <p:cNvSpPr>
            <a:spLocks noGrp="1"/>
          </p:cNvSpPr>
          <p:nvPr>
            <p:ph type="ftr" sz="quarter" idx="11"/>
          </p:nvPr>
        </p:nvSpPr>
        <p:spPr/>
        <p:txBody>
          <a:bodyPr/>
          <a:lstStyle>
            <a:lvl1pPr>
              <a:defRPr/>
            </a:lvl1pPr>
          </a:lstStyle>
          <a:p>
            <a:pPr>
              <a:defRPr/>
            </a:pPr>
            <a:endParaRPr lang="zh-CN" altLang="en-US"/>
          </a:p>
        </p:txBody>
      </p:sp>
      <p:sp>
        <p:nvSpPr>
          <p:cNvPr id="9" name="KSO_FN">
            <a:extLst>
              <a:ext uri="{FF2B5EF4-FFF2-40B4-BE49-F238E27FC236}">
                <a16:creationId xmlns:a16="http://schemas.microsoft.com/office/drawing/2014/main" id="{F6A94001-5489-4720-9A4A-6314A9694950}"/>
              </a:ext>
            </a:extLst>
          </p:cNvPr>
          <p:cNvSpPr>
            <a:spLocks noGrp="1"/>
          </p:cNvSpPr>
          <p:nvPr>
            <p:ph type="sldNum" sz="quarter" idx="12"/>
          </p:nvPr>
        </p:nvSpPr>
        <p:spPr/>
        <p:txBody>
          <a:bodyPr/>
          <a:lstStyle>
            <a:lvl1pPr>
              <a:defRPr/>
            </a:lvl1pPr>
          </a:lstStyle>
          <a:p>
            <a:pPr>
              <a:defRPr/>
            </a:pPr>
            <a:fld id="{0F4B4DC8-BE13-4A0C-B289-A4EA53CA8FFC}" type="slidenum">
              <a:rPr lang="zh-CN" altLang="en-US"/>
              <a:pPr>
                <a:defRPr/>
              </a:pPr>
              <a:t>‹#›</a:t>
            </a:fld>
            <a:endParaRPr lang="zh-CN" altLang="en-US"/>
          </a:p>
        </p:txBody>
      </p:sp>
      <p:pic>
        <p:nvPicPr>
          <p:cNvPr id="10" name="Picture 5" descr="C:\Users\melyy\Pictures\图片1.png">
            <a:extLst>
              <a:ext uri="{FF2B5EF4-FFF2-40B4-BE49-F238E27FC236}">
                <a16:creationId xmlns:a16="http://schemas.microsoft.com/office/drawing/2014/main" id="{175E24CE-2EAA-4381-AF2B-8584985FDDD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0663" y="200025"/>
            <a:ext cx="2052637"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81665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798E14A7-DA8B-4B20-927F-A18F674499FB}"/>
              </a:ext>
            </a:extLst>
          </p:cNvPr>
          <p:cNvSpPr txBox="1"/>
          <p:nvPr userDrawn="1"/>
        </p:nvSpPr>
        <p:spPr>
          <a:xfrm>
            <a:off x="1" y="533401"/>
            <a:ext cx="1073151" cy="301625"/>
          </a:xfrm>
          <a:prstGeom prst="rect">
            <a:avLst/>
          </a:prstGeom>
        </p:spPr>
        <p:txBody>
          <a:bodyPr lIns="0" tIns="0" rIns="0" bIns="0" anchor="ctr">
            <a:normAutofit/>
          </a:bodyPr>
          <a:lstStyle>
            <a:lvl1pPr lvl="0" indent="0" algn="ctr">
              <a:lnSpc>
                <a:spcPct val="100000"/>
              </a:lnSpc>
              <a:spcBef>
                <a:spcPts val="1800"/>
              </a:spcBef>
              <a:spcAft>
                <a:spcPts val="0"/>
              </a:spcAft>
              <a:buClr>
                <a:srgbClr val="C94D4D"/>
              </a:buClr>
              <a:buSzPct val="60000"/>
              <a:buFont typeface="Wingdings" panose="05000000000000000000" pitchFamily="2" charset="2"/>
              <a:buNone/>
              <a:defRPr baseline="0">
                <a:solidFill>
                  <a:schemeClr val="bg1"/>
                </a:solidFill>
                <a:latin typeface="Arial" panose="020B0604020202020204" pitchFamily="34" charset="0"/>
                <a:ea typeface="微软雅黑" panose="020B0503020204020204" pitchFamily="34" charset="-122"/>
              </a:defRPr>
            </a:lvl1pPr>
            <a:lvl2pPr marL="357188" indent="0" algn="just">
              <a:lnSpc>
                <a:spcPct val="120000"/>
              </a:lnSpc>
              <a:spcBef>
                <a:spcPts val="200"/>
              </a:spcBef>
              <a:spcAft>
                <a:spcPts val="600"/>
              </a:spcAft>
              <a:buFont typeface="Arial" panose="020B0604020202020204" pitchFamily="34" charset="0"/>
              <a:buNone/>
              <a:defRPr sz="1600" baseline="0">
                <a:solidFill>
                  <a:srgbClr val="7D7D7D"/>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defRPr/>
            </a:pPr>
            <a:r>
              <a:rPr lang="en-US" altLang="zh-CN" sz="1600" dirty="0"/>
              <a:t>Part1</a:t>
            </a:r>
            <a:endParaRPr lang="zh-CN" altLang="en-US" sz="1600" dirty="0"/>
          </a:p>
        </p:txBody>
      </p:sp>
      <p:sp>
        <p:nvSpPr>
          <p:cNvPr id="4" name="任意多边形 17">
            <a:extLst>
              <a:ext uri="{FF2B5EF4-FFF2-40B4-BE49-F238E27FC236}">
                <a16:creationId xmlns:a16="http://schemas.microsoft.com/office/drawing/2014/main" id="{B5FDBF33-7288-490C-B57A-60A00E0E0A19}"/>
              </a:ext>
            </a:extLst>
          </p:cNvPr>
          <p:cNvSpPr/>
          <p:nvPr userDrawn="1">
            <p:custDataLst>
              <p:tags r:id="rId1"/>
            </p:custDataLst>
          </p:nvPr>
        </p:nvSpPr>
        <p:spPr>
          <a:xfrm>
            <a:off x="2116667" y="1181100"/>
            <a:ext cx="2963333" cy="2260600"/>
          </a:xfrm>
          <a:custGeom>
            <a:avLst/>
            <a:gdLst>
              <a:gd name="connsiteX0" fmla="*/ 0 w 2222500"/>
              <a:gd name="connsiteY0" fmla="*/ 1638300 h 2260600"/>
              <a:gd name="connsiteX1" fmla="*/ 2222500 w 2222500"/>
              <a:gd name="connsiteY1" fmla="*/ 2260600 h 2260600"/>
              <a:gd name="connsiteX2" fmla="*/ 1612900 w 2222500"/>
              <a:gd name="connsiteY2" fmla="*/ 0 h 2260600"/>
              <a:gd name="connsiteX3" fmla="*/ 0 w 2222500"/>
              <a:gd name="connsiteY3" fmla="*/ 1638300 h 2260600"/>
            </a:gdLst>
            <a:ahLst/>
            <a:cxnLst>
              <a:cxn ang="0">
                <a:pos x="connsiteX0" y="connsiteY0"/>
              </a:cxn>
              <a:cxn ang="0">
                <a:pos x="connsiteX1" y="connsiteY1"/>
              </a:cxn>
              <a:cxn ang="0">
                <a:pos x="connsiteX2" y="connsiteY2"/>
              </a:cxn>
              <a:cxn ang="0">
                <a:pos x="connsiteX3" y="connsiteY3"/>
              </a:cxn>
            </a:cxnLst>
            <a:rect l="l" t="t" r="r" b="b"/>
            <a:pathLst>
              <a:path w="2222500" h="2260600">
                <a:moveTo>
                  <a:pt x="0" y="1638300"/>
                </a:moveTo>
                <a:lnTo>
                  <a:pt x="2222500" y="2260600"/>
                </a:lnTo>
                <a:lnTo>
                  <a:pt x="1612900" y="0"/>
                </a:lnTo>
                <a:lnTo>
                  <a:pt x="0" y="16383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p>
        </p:txBody>
      </p:sp>
      <p:sp>
        <p:nvSpPr>
          <p:cNvPr id="2" name="KSO_BT1"/>
          <p:cNvSpPr>
            <a:spLocks noGrp="1"/>
          </p:cNvSpPr>
          <p:nvPr>
            <p:ph type="title"/>
          </p:nvPr>
        </p:nvSpPr>
        <p:spPr/>
        <p:txBody>
          <a:bodyPr/>
          <a:lstStyle/>
          <a:p>
            <a:r>
              <a:rPr lang="zh-CN" altLang="en-US"/>
              <a:t>单击此处编辑母版标题样式</a:t>
            </a:r>
            <a:endParaRPr lang="en-US" dirty="0"/>
          </a:p>
        </p:txBody>
      </p:sp>
      <p:sp>
        <p:nvSpPr>
          <p:cNvPr id="5" name="KSO_FD">
            <a:extLst>
              <a:ext uri="{FF2B5EF4-FFF2-40B4-BE49-F238E27FC236}">
                <a16:creationId xmlns:a16="http://schemas.microsoft.com/office/drawing/2014/main" id="{9879075C-BE0C-41D2-A838-437EA3D232D9}"/>
              </a:ext>
            </a:extLst>
          </p:cNvPr>
          <p:cNvSpPr>
            <a:spLocks noGrp="1"/>
          </p:cNvSpPr>
          <p:nvPr>
            <p:ph type="dt" sz="half" idx="10"/>
          </p:nvPr>
        </p:nvSpPr>
        <p:spPr/>
        <p:txBody>
          <a:bodyPr/>
          <a:lstStyle>
            <a:lvl1pPr>
              <a:defRPr/>
            </a:lvl1pPr>
          </a:lstStyle>
          <a:p>
            <a:pPr>
              <a:defRPr/>
            </a:pPr>
            <a:fld id="{21550F4C-BDC3-4544-979E-CE4F70D0A323}" type="datetime1">
              <a:rPr lang="zh-CN" altLang="en-US" smtClean="0"/>
              <a:t>2020/11/27</a:t>
            </a:fld>
            <a:endParaRPr lang="zh-CN" altLang="en-US"/>
          </a:p>
        </p:txBody>
      </p:sp>
      <p:sp>
        <p:nvSpPr>
          <p:cNvPr id="6" name="KSO_FT">
            <a:extLst>
              <a:ext uri="{FF2B5EF4-FFF2-40B4-BE49-F238E27FC236}">
                <a16:creationId xmlns:a16="http://schemas.microsoft.com/office/drawing/2014/main" id="{13B38904-780A-4799-B910-E4F31775FC26}"/>
              </a:ext>
            </a:extLst>
          </p:cNvPr>
          <p:cNvSpPr>
            <a:spLocks noGrp="1"/>
          </p:cNvSpPr>
          <p:nvPr>
            <p:ph type="ftr" sz="quarter" idx="11"/>
          </p:nvPr>
        </p:nvSpPr>
        <p:spPr/>
        <p:txBody>
          <a:bodyPr/>
          <a:lstStyle>
            <a:lvl1pPr>
              <a:defRPr/>
            </a:lvl1pPr>
          </a:lstStyle>
          <a:p>
            <a:pPr>
              <a:defRPr/>
            </a:pPr>
            <a:endParaRPr lang="zh-CN" altLang="en-US"/>
          </a:p>
        </p:txBody>
      </p:sp>
      <p:sp>
        <p:nvSpPr>
          <p:cNvPr id="7" name="KSO_FN">
            <a:extLst>
              <a:ext uri="{FF2B5EF4-FFF2-40B4-BE49-F238E27FC236}">
                <a16:creationId xmlns:a16="http://schemas.microsoft.com/office/drawing/2014/main" id="{543132EF-05B9-4F0A-9C68-AE1E00C55D8A}"/>
              </a:ext>
            </a:extLst>
          </p:cNvPr>
          <p:cNvSpPr>
            <a:spLocks noGrp="1"/>
          </p:cNvSpPr>
          <p:nvPr>
            <p:ph type="sldNum" sz="quarter" idx="12"/>
          </p:nvPr>
        </p:nvSpPr>
        <p:spPr/>
        <p:txBody>
          <a:bodyPr/>
          <a:lstStyle>
            <a:lvl1pPr>
              <a:defRPr/>
            </a:lvl1pPr>
          </a:lstStyle>
          <a:p>
            <a:pPr>
              <a:defRPr/>
            </a:pPr>
            <a:fld id="{95703365-0755-4509-88B5-D74B4DD99A1B}" type="slidenum">
              <a:rPr lang="zh-CN" altLang="en-US"/>
              <a:pPr>
                <a:defRPr/>
              </a:pPr>
              <a:t>‹#›</a:t>
            </a:fld>
            <a:endParaRPr lang="zh-CN" altLang="en-US"/>
          </a:p>
        </p:txBody>
      </p:sp>
    </p:spTree>
    <p:extLst>
      <p:ext uri="{BB962C8B-B14F-4D97-AF65-F5344CB8AC3E}">
        <p14:creationId xmlns:p14="http://schemas.microsoft.com/office/powerpoint/2010/main" val="9518749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KSO_仅标题">
    <p:spTree>
      <p:nvGrpSpPr>
        <p:cNvPr id="1" name=""/>
        <p:cNvGrpSpPr/>
        <p:nvPr/>
      </p:nvGrpSpPr>
      <p:grpSpPr>
        <a:xfrm>
          <a:off x="0" y="0"/>
          <a:ext cx="0" cy="0"/>
          <a:chOff x="0" y="0"/>
          <a:chExt cx="0" cy="0"/>
        </a:xfrm>
      </p:grpSpPr>
      <p:sp>
        <p:nvSpPr>
          <p:cNvPr id="2" name="KSO_BT1"/>
          <p:cNvSpPr>
            <a:spLocks noGrp="1"/>
          </p:cNvSpPr>
          <p:nvPr>
            <p:ph type="title"/>
          </p:nvPr>
        </p:nvSpPr>
        <p:spPr>
          <a:xfrm>
            <a:off x="1795377" y="3307428"/>
            <a:ext cx="9254067" cy="642937"/>
          </a:xfrm>
        </p:spPr>
        <p:txBody>
          <a:bodyPr/>
          <a:lstStyle/>
          <a:p>
            <a:r>
              <a:rPr lang="zh-CN" altLang="en-US" dirty="0"/>
              <a:t>单击此处编辑母版标题样式</a:t>
            </a:r>
            <a:endParaRPr lang="en-US" dirty="0"/>
          </a:p>
        </p:txBody>
      </p:sp>
      <p:sp>
        <p:nvSpPr>
          <p:cNvPr id="9" name="文本占位符 6"/>
          <p:cNvSpPr>
            <a:spLocks noGrp="1"/>
          </p:cNvSpPr>
          <p:nvPr>
            <p:ph type="body" sz="quarter" idx="13"/>
          </p:nvPr>
        </p:nvSpPr>
        <p:spPr>
          <a:xfrm>
            <a:off x="1" y="540544"/>
            <a:ext cx="1031875" cy="295276"/>
          </a:xfrm>
        </p:spPr>
        <p:txBody>
          <a:bodyPr lIns="0" tIns="0" rIns="0" bIns="0" anchor="ctr">
            <a:normAutofit/>
          </a:bodyPr>
          <a:lstStyle>
            <a:lvl1pPr marL="0" indent="0" algn="ctr">
              <a:buNone/>
              <a:defRPr sz="1600">
                <a:solidFill>
                  <a:schemeClr val="bg1"/>
                </a:solidFill>
              </a:defRPr>
            </a:lvl1pPr>
          </a:lstStyle>
          <a:p>
            <a:pPr lvl="0"/>
            <a:r>
              <a:rPr lang="zh-CN" altLang="en-US" dirty="0"/>
              <a:t>单击此处编辑母版文本样式</a:t>
            </a:r>
          </a:p>
        </p:txBody>
      </p:sp>
      <p:sp>
        <p:nvSpPr>
          <p:cNvPr id="4" name="KSO_FD">
            <a:extLst>
              <a:ext uri="{FF2B5EF4-FFF2-40B4-BE49-F238E27FC236}">
                <a16:creationId xmlns:a16="http://schemas.microsoft.com/office/drawing/2014/main" id="{18849A82-4698-460F-B5AA-695497CDA2DB}"/>
              </a:ext>
            </a:extLst>
          </p:cNvPr>
          <p:cNvSpPr>
            <a:spLocks noGrp="1"/>
          </p:cNvSpPr>
          <p:nvPr>
            <p:ph type="dt" sz="half" idx="14"/>
          </p:nvPr>
        </p:nvSpPr>
        <p:spPr/>
        <p:txBody>
          <a:bodyPr/>
          <a:lstStyle>
            <a:lvl1pPr>
              <a:defRPr/>
            </a:lvl1pPr>
          </a:lstStyle>
          <a:p>
            <a:pPr>
              <a:defRPr/>
            </a:pPr>
            <a:fld id="{32EBD4B0-0CE9-42C9-BF8B-9FC77B791C58}" type="datetime1">
              <a:rPr lang="zh-CN" altLang="en-US" smtClean="0"/>
              <a:t>2020/11/27</a:t>
            </a:fld>
            <a:endParaRPr lang="zh-CN" altLang="en-US"/>
          </a:p>
        </p:txBody>
      </p:sp>
      <p:sp>
        <p:nvSpPr>
          <p:cNvPr id="5" name="KSO_FT">
            <a:extLst>
              <a:ext uri="{FF2B5EF4-FFF2-40B4-BE49-F238E27FC236}">
                <a16:creationId xmlns:a16="http://schemas.microsoft.com/office/drawing/2014/main" id="{2C0A9CA8-4D26-4391-A0AF-2CBFC633C862}"/>
              </a:ext>
            </a:extLst>
          </p:cNvPr>
          <p:cNvSpPr>
            <a:spLocks noGrp="1"/>
          </p:cNvSpPr>
          <p:nvPr>
            <p:ph type="ftr" sz="quarter" idx="15"/>
          </p:nvPr>
        </p:nvSpPr>
        <p:spPr/>
        <p:txBody>
          <a:bodyPr/>
          <a:lstStyle>
            <a:lvl1pPr>
              <a:defRPr/>
            </a:lvl1pPr>
          </a:lstStyle>
          <a:p>
            <a:pPr>
              <a:defRPr/>
            </a:pPr>
            <a:endParaRPr lang="zh-CN" altLang="en-US"/>
          </a:p>
        </p:txBody>
      </p:sp>
      <p:sp>
        <p:nvSpPr>
          <p:cNvPr id="6" name="KSO_FN">
            <a:extLst>
              <a:ext uri="{FF2B5EF4-FFF2-40B4-BE49-F238E27FC236}">
                <a16:creationId xmlns:a16="http://schemas.microsoft.com/office/drawing/2014/main" id="{EF26F52A-536F-4F0B-9739-3A968D6A6779}"/>
              </a:ext>
            </a:extLst>
          </p:cNvPr>
          <p:cNvSpPr>
            <a:spLocks noGrp="1"/>
          </p:cNvSpPr>
          <p:nvPr>
            <p:ph type="sldNum" sz="quarter" idx="16"/>
          </p:nvPr>
        </p:nvSpPr>
        <p:spPr/>
        <p:txBody>
          <a:bodyPr/>
          <a:lstStyle>
            <a:lvl1pPr>
              <a:defRPr/>
            </a:lvl1pPr>
          </a:lstStyle>
          <a:p>
            <a:pPr>
              <a:defRPr/>
            </a:pPr>
            <a:fld id="{ADE7CFD7-5671-47AB-8AB5-9F3A431CEF0A}" type="slidenum">
              <a:rPr lang="zh-CN" altLang="en-US"/>
              <a:pPr>
                <a:defRPr/>
              </a:pPr>
              <a:t>‹#›</a:t>
            </a:fld>
            <a:endParaRPr lang="zh-CN" altLang="en-US"/>
          </a:p>
        </p:txBody>
      </p:sp>
    </p:spTree>
    <p:extLst>
      <p:ext uri="{BB962C8B-B14F-4D97-AF65-F5344CB8AC3E}">
        <p14:creationId xmlns:p14="http://schemas.microsoft.com/office/powerpoint/2010/main" val="1075644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474199-BAAE-486A-9DB7-DFB2AE1B3E1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32A2506-3121-4C87-BCA7-F71744B7B6B6}"/>
              </a:ext>
            </a:extLst>
          </p:cNvPr>
          <p:cNvSpPr>
            <a:spLocks noGrp="1"/>
          </p:cNvSpPr>
          <p:nvPr>
            <p:ph type="dt" sz="half" idx="10"/>
          </p:nvPr>
        </p:nvSpPr>
        <p:spPr/>
        <p:txBody>
          <a:bodyPr/>
          <a:lstStyle/>
          <a:p>
            <a:fld id="{A844EA47-2B74-4BC0-8E64-E4274B817EA8}" type="datetimeFigureOut">
              <a:rPr lang="zh-CN" altLang="en-US" smtClean="0"/>
              <a:t>2020/11/27</a:t>
            </a:fld>
            <a:endParaRPr lang="zh-CN" altLang="en-US"/>
          </a:p>
        </p:txBody>
      </p:sp>
      <p:sp>
        <p:nvSpPr>
          <p:cNvPr id="4" name="页脚占位符 3">
            <a:extLst>
              <a:ext uri="{FF2B5EF4-FFF2-40B4-BE49-F238E27FC236}">
                <a16:creationId xmlns:a16="http://schemas.microsoft.com/office/drawing/2014/main" id="{F262F48A-94B2-46FB-97CE-16B9052BE1A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0CFB48C1-63CE-431E-BD68-490E8E4F78AF}"/>
              </a:ext>
            </a:extLst>
          </p:cNvPr>
          <p:cNvSpPr>
            <a:spLocks noGrp="1"/>
          </p:cNvSpPr>
          <p:nvPr>
            <p:ph type="sldNum" sz="quarter" idx="12"/>
          </p:nvPr>
        </p:nvSpPr>
        <p:spPr/>
        <p:txBody>
          <a:bodyPr/>
          <a:lstStyle/>
          <a:p>
            <a:fld id="{E81ED9FC-D3B5-41DF-8313-A4C9681CB91C}" type="slidenum">
              <a:rPr lang="zh-CN" altLang="en-US" smtClean="0"/>
              <a:t>‹#›</a:t>
            </a:fld>
            <a:endParaRPr lang="zh-CN" altLang="en-US"/>
          </a:p>
        </p:txBody>
      </p:sp>
    </p:spTree>
    <p:extLst>
      <p:ext uri="{BB962C8B-B14F-4D97-AF65-F5344CB8AC3E}">
        <p14:creationId xmlns:p14="http://schemas.microsoft.com/office/powerpoint/2010/main" val="200227847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三峡大学1">
    <p:spTree>
      <p:nvGrpSpPr>
        <p:cNvPr id="1" name=""/>
        <p:cNvGrpSpPr/>
        <p:nvPr/>
      </p:nvGrpSpPr>
      <p:grpSpPr>
        <a:xfrm>
          <a:off x="0" y="0"/>
          <a:ext cx="0" cy="0"/>
          <a:chOff x="0" y="0"/>
          <a:chExt cx="0" cy="0"/>
        </a:xfrm>
      </p:grpSpPr>
      <p:sp>
        <p:nvSpPr>
          <p:cNvPr id="5" name="任意多边形 16">
            <a:hlinkClick r:id="" action="ppaction://hlinkshowjump?jump=previousslide"/>
            <a:extLst>
              <a:ext uri="{FF2B5EF4-FFF2-40B4-BE49-F238E27FC236}">
                <a16:creationId xmlns:a16="http://schemas.microsoft.com/office/drawing/2014/main" id="{4C4409F0-5CAE-4D19-91B1-B65A37909F31}"/>
              </a:ext>
            </a:extLst>
          </p:cNvPr>
          <p:cNvSpPr/>
          <p:nvPr/>
        </p:nvSpPr>
        <p:spPr>
          <a:xfrm>
            <a:off x="10839451" y="6623050"/>
            <a:ext cx="776816" cy="242888"/>
          </a:xfrm>
          <a:custGeom>
            <a:avLst/>
            <a:gdLst>
              <a:gd name="connsiteX0" fmla="*/ 0 w 583471"/>
              <a:gd name="connsiteY0" fmla="*/ 0 h 242832"/>
              <a:gd name="connsiteX1" fmla="*/ 393687 w 583471"/>
              <a:gd name="connsiteY1" fmla="*/ 0 h 242832"/>
              <a:gd name="connsiteX2" fmla="*/ 583471 w 583471"/>
              <a:gd name="connsiteY2" fmla="*/ 242832 h 242832"/>
              <a:gd name="connsiteX3" fmla="*/ 0 w 583471"/>
              <a:gd name="connsiteY3" fmla="*/ 242832 h 242832"/>
            </a:gdLst>
            <a:ahLst/>
            <a:cxnLst>
              <a:cxn ang="0">
                <a:pos x="connsiteX0" y="connsiteY0"/>
              </a:cxn>
              <a:cxn ang="0">
                <a:pos x="connsiteX1" y="connsiteY1"/>
              </a:cxn>
              <a:cxn ang="0">
                <a:pos x="connsiteX2" y="connsiteY2"/>
              </a:cxn>
              <a:cxn ang="0">
                <a:pos x="connsiteX3" y="connsiteY3"/>
              </a:cxn>
            </a:cxnLst>
            <a:rect l="l" t="t" r="r" b="b"/>
            <a:pathLst>
              <a:path w="583471" h="242832">
                <a:moveTo>
                  <a:pt x="0" y="0"/>
                </a:moveTo>
                <a:lnTo>
                  <a:pt x="393687" y="0"/>
                </a:lnTo>
                <a:lnTo>
                  <a:pt x="583471" y="242832"/>
                </a:lnTo>
                <a:lnTo>
                  <a:pt x="0" y="242832"/>
                </a:lnTo>
                <a:close/>
              </a:path>
            </a:pathLst>
          </a:custGeom>
          <a:solidFill>
            <a:srgbClr val="C94D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p>
        </p:txBody>
      </p:sp>
      <p:sp>
        <p:nvSpPr>
          <p:cNvPr id="6" name="燕尾形 17">
            <a:hlinkClick r:id="" action="ppaction://hlinkshowjump?jump=previousslide"/>
            <a:extLst>
              <a:ext uri="{FF2B5EF4-FFF2-40B4-BE49-F238E27FC236}">
                <a16:creationId xmlns:a16="http://schemas.microsoft.com/office/drawing/2014/main" id="{1B3627AA-021C-43D5-88E5-7B45061E7B48}"/>
              </a:ext>
            </a:extLst>
          </p:cNvPr>
          <p:cNvSpPr/>
          <p:nvPr/>
        </p:nvSpPr>
        <p:spPr>
          <a:xfrm flipH="1">
            <a:off x="11110384" y="6699250"/>
            <a:ext cx="127000" cy="9525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chemeClr val="tx1"/>
              </a:solidFill>
            </a:endParaRPr>
          </a:p>
        </p:txBody>
      </p:sp>
      <p:sp>
        <p:nvSpPr>
          <p:cNvPr id="7" name="任意多边形 18">
            <a:hlinkClick r:id="" action="ppaction://hlinkshowjump?jump=nextslide"/>
            <a:extLst>
              <a:ext uri="{FF2B5EF4-FFF2-40B4-BE49-F238E27FC236}">
                <a16:creationId xmlns:a16="http://schemas.microsoft.com/office/drawing/2014/main" id="{B202B12C-3577-41C5-8C4B-D12AFF42B324}"/>
              </a:ext>
            </a:extLst>
          </p:cNvPr>
          <p:cNvSpPr/>
          <p:nvPr/>
        </p:nvSpPr>
        <p:spPr>
          <a:xfrm flipH="1" flipV="1">
            <a:off x="11419418" y="6615114"/>
            <a:ext cx="778933" cy="242887"/>
          </a:xfrm>
          <a:custGeom>
            <a:avLst/>
            <a:gdLst>
              <a:gd name="connsiteX0" fmla="*/ 0 w 583471"/>
              <a:gd name="connsiteY0" fmla="*/ 0 h 242832"/>
              <a:gd name="connsiteX1" fmla="*/ 393687 w 583471"/>
              <a:gd name="connsiteY1" fmla="*/ 0 h 242832"/>
              <a:gd name="connsiteX2" fmla="*/ 583471 w 583471"/>
              <a:gd name="connsiteY2" fmla="*/ 242832 h 242832"/>
              <a:gd name="connsiteX3" fmla="*/ 0 w 583471"/>
              <a:gd name="connsiteY3" fmla="*/ 242832 h 242832"/>
            </a:gdLst>
            <a:ahLst/>
            <a:cxnLst>
              <a:cxn ang="0">
                <a:pos x="connsiteX0" y="connsiteY0"/>
              </a:cxn>
              <a:cxn ang="0">
                <a:pos x="connsiteX1" y="connsiteY1"/>
              </a:cxn>
              <a:cxn ang="0">
                <a:pos x="connsiteX2" y="connsiteY2"/>
              </a:cxn>
              <a:cxn ang="0">
                <a:pos x="connsiteX3" y="connsiteY3"/>
              </a:cxn>
            </a:cxnLst>
            <a:rect l="l" t="t" r="r" b="b"/>
            <a:pathLst>
              <a:path w="583471" h="242832">
                <a:moveTo>
                  <a:pt x="0" y="0"/>
                </a:moveTo>
                <a:lnTo>
                  <a:pt x="393687" y="0"/>
                </a:lnTo>
                <a:lnTo>
                  <a:pt x="583471" y="242832"/>
                </a:lnTo>
                <a:lnTo>
                  <a:pt x="0" y="242832"/>
                </a:lnTo>
                <a:close/>
              </a:path>
            </a:pathLst>
          </a:custGeom>
          <a:solidFill>
            <a:srgbClr val="C94D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p>
        </p:txBody>
      </p:sp>
      <p:sp>
        <p:nvSpPr>
          <p:cNvPr id="8" name="燕尾形 19">
            <a:hlinkClick r:id="" action="ppaction://hlinkshowjump?jump=nextslide"/>
            <a:extLst>
              <a:ext uri="{FF2B5EF4-FFF2-40B4-BE49-F238E27FC236}">
                <a16:creationId xmlns:a16="http://schemas.microsoft.com/office/drawing/2014/main" id="{EE33CD2F-85E6-45E9-929E-D97D57277611}"/>
              </a:ext>
            </a:extLst>
          </p:cNvPr>
          <p:cNvSpPr/>
          <p:nvPr/>
        </p:nvSpPr>
        <p:spPr>
          <a:xfrm>
            <a:off x="11811000" y="6707189"/>
            <a:ext cx="129117" cy="9683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chemeClr val="tx1"/>
              </a:solidFill>
            </a:endParaRPr>
          </a:p>
        </p:txBody>
      </p:sp>
      <p:pic>
        <p:nvPicPr>
          <p:cNvPr id="9" name="Picture 5" descr="C:\Users\melyy\Pictures\图片1.png">
            <a:extLst>
              <a:ext uri="{FF2B5EF4-FFF2-40B4-BE49-F238E27FC236}">
                <a16:creationId xmlns:a16="http://schemas.microsoft.com/office/drawing/2014/main" id="{E16FE0F9-E6BE-4BBA-AC31-CD67F186B82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4218" y="200025"/>
            <a:ext cx="2736849"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组合 11">
            <a:extLst>
              <a:ext uri="{FF2B5EF4-FFF2-40B4-BE49-F238E27FC236}">
                <a16:creationId xmlns:a16="http://schemas.microsoft.com/office/drawing/2014/main" id="{3DC8D09B-E9D6-44C5-8A95-07CC34971C8A}"/>
              </a:ext>
            </a:extLst>
          </p:cNvPr>
          <p:cNvGrpSpPr>
            <a:grpSpLocks noChangeAspect="1"/>
          </p:cNvGrpSpPr>
          <p:nvPr userDrawn="1"/>
        </p:nvGrpSpPr>
        <p:grpSpPr bwMode="auto">
          <a:xfrm>
            <a:off x="11013018" y="4149725"/>
            <a:ext cx="829733" cy="1500188"/>
            <a:chOff x="0" y="0"/>
            <a:chExt cx="622924" cy="1499172"/>
          </a:xfrm>
        </p:grpSpPr>
        <p:pic>
          <p:nvPicPr>
            <p:cNvPr id="11" name="Picture 6" descr="C:\Users\melyy\Desktop\qiusuo.png">
              <a:extLst>
                <a:ext uri="{FF2B5EF4-FFF2-40B4-BE49-F238E27FC236}">
                  <a16:creationId xmlns:a16="http://schemas.microsoft.com/office/drawing/2014/main" id="{93F3C8C4-F7D5-4FBE-A2EC-29A8C2D370A7}"/>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r="50000"/>
            <a:stretch>
              <a:fillRect/>
            </a:stretch>
          </p:blipFill>
          <p:spPr bwMode="auto">
            <a:xfrm>
              <a:off x="0" y="0"/>
              <a:ext cx="559017" cy="703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C:\Users\melyy\Desktop\qiusuo.png">
              <a:extLst>
                <a:ext uri="{FF2B5EF4-FFF2-40B4-BE49-F238E27FC236}">
                  <a16:creationId xmlns:a16="http://schemas.microsoft.com/office/drawing/2014/main" id="{FA47171D-D39F-4331-BE29-E9D9E2A05B07}"/>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l="56125"/>
            <a:stretch>
              <a:fillRect/>
            </a:stretch>
          </p:blipFill>
          <p:spPr bwMode="auto">
            <a:xfrm>
              <a:off x="107970" y="761084"/>
              <a:ext cx="514954" cy="73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标题 14"/>
          <p:cNvSpPr>
            <a:spLocks noGrp="1"/>
          </p:cNvSpPr>
          <p:nvPr>
            <p:ph type="title"/>
          </p:nvPr>
        </p:nvSpPr>
        <p:spPr>
          <a:xfrm>
            <a:off x="4947683" y="245251"/>
            <a:ext cx="7244316" cy="642937"/>
          </a:xfrm>
        </p:spPr>
        <p:txBody>
          <a:bodyPr anchor="ctr"/>
          <a:lstStyle>
            <a:lvl1pPr algn="ctr">
              <a:defRPr lang="zh-CN" altLang="en-US" sz="2800" b="1" kern="1200" dirty="0" smtClean="0">
                <a:solidFill>
                  <a:schemeClr val="accent2"/>
                </a:solidFill>
                <a:latin typeface="楷体" pitchFamily="49" charset="-122"/>
                <a:ea typeface="楷体" pitchFamily="49" charset="-122"/>
                <a:cs typeface="+mn-cs"/>
              </a:defRPr>
            </a:lvl1pPr>
          </a:lstStyle>
          <a:p>
            <a:r>
              <a:rPr lang="zh-CN" altLang="en-US" dirty="0"/>
              <a:t>单击此处编辑母版标题样式</a:t>
            </a:r>
          </a:p>
        </p:txBody>
      </p:sp>
      <p:sp>
        <p:nvSpPr>
          <p:cNvPr id="19" name="文本占位符 18"/>
          <p:cNvSpPr>
            <a:spLocks noGrp="1"/>
          </p:cNvSpPr>
          <p:nvPr>
            <p:ph type="body" sz="quarter" idx="13"/>
          </p:nvPr>
        </p:nvSpPr>
        <p:spPr>
          <a:xfrm>
            <a:off x="1120602" y="1956355"/>
            <a:ext cx="10390913" cy="1254125"/>
          </a:xfrm>
        </p:spPr>
        <p:txBody>
          <a:bodyPr/>
          <a:lstStyle>
            <a:lvl1pPr>
              <a:lnSpc>
                <a:spcPct val="100000"/>
              </a:lnSpc>
              <a:buNone/>
              <a:defRPr sz="2400">
                <a:solidFill>
                  <a:schemeClr val="tx1"/>
                </a:solidFill>
                <a:latin typeface="Times New Roman" pitchFamily="18" charset="0"/>
                <a:ea typeface="楷体" pitchFamily="49" charset="-122"/>
                <a:cs typeface="Times New Roman" pitchFamily="18" charset="0"/>
              </a:defRPr>
            </a:lvl1pPr>
            <a:lvl2pPr>
              <a:lnSpc>
                <a:spcPct val="100000"/>
              </a:lnSpc>
              <a:defRPr sz="2000">
                <a:solidFill>
                  <a:schemeClr val="tx1"/>
                </a:solidFill>
                <a:latin typeface="Times New Roman" pitchFamily="18" charset="0"/>
                <a:ea typeface="楷体" pitchFamily="49" charset="-122"/>
                <a:cs typeface="Times New Roman" pitchFamily="18" charset="0"/>
              </a:defRPr>
            </a:lvl2pPr>
            <a:lvl3pPr>
              <a:lnSpc>
                <a:spcPct val="100000"/>
              </a:lnSpc>
              <a:defRPr>
                <a:solidFill>
                  <a:schemeClr val="tx1"/>
                </a:solidFill>
                <a:latin typeface="Times New Roman" pitchFamily="18" charset="0"/>
                <a:ea typeface="楷体" pitchFamily="49" charset="-122"/>
                <a:cs typeface="Times New Roman" pitchFamily="18" charset="0"/>
              </a:defRPr>
            </a:lvl3pPr>
            <a:lvl4pPr>
              <a:lnSpc>
                <a:spcPct val="100000"/>
              </a:lnSpc>
              <a:defRPr>
                <a:solidFill>
                  <a:schemeClr val="tx1"/>
                </a:solidFill>
                <a:latin typeface="Times New Roman" pitchFamily="18" charset="0"/>
                <a:ea typeface="楷体" pitchFamily="49" charset="-122"/>
                <a:cs typeface="Times New Roman" pitchFamily="18" charset="0"/>
              </a:defRPr>
            </a:lvl4pPr>
            <a:lvl5pPr>
              <a:lnSpc>
                <a:spcPct val="100000"/>
              </a:lnSpc>
              <a:defRPr>
                <a:solidFill>
                  <a:schemeClr val="tx1"/>
                </a:solidFill>
                <a:latin typeface="Times New Roman" pitchFamily="18" charset="0"/>
                <a:ea typeface="楷体" pitchFamily="49" charset="-122"/>
                <a:cs typeface="Times New Roman" pitchFamily="18"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2" name="文本占位符 21"/>
          <p:cNvSpPr>
            <a:spLocks noGrp="1"/>
          </p:cNvSpPr>
          <p:nvPr>
            <p:ph type="body" sz="quarter" idx="17"/>
          </p:nvPr>
        </p:nvSpPr>
        <p:spPr>
          <a:xfrm>
            <a:off x="1119717" y="1127126"/>
            <a:ext cx="10378016" cy="510289"/>
          </a:xfrm>
        </p:spPr>
        <p:txBody>
          <a:bodyPr anchor="ctr"/>
          <a:lstStyle>
            <a:lvl1pPr>
              <a:buNone/>
              <a:defRPr lang="zh-CN" altLang="en-US" sz="2400" b="0" kern="1200" dirty="0" smtClean="0">
                <a:solidFill>
                  <a:schemeClr val="tx1"/>
                </a:solidFill>
                <a:latin typeface="Times New Roman" pitchFamily="18" charset="0"/>
                <a:ea typeface="楷体" pitchFamily="49" charset="-122"/>
                <a:cs typeface="Times New Roman" pitchFamily="18" charset="0"/>
              </a:defRPr>
            </a:lvl1pPr>
            <a:lvl2pPr>
              <a:buNone/>
              <a:defRPr/>
            </a:lvl2pPr>
          </a:lstStyle>
          <a:p>
            <a:pPr lvl="0"/>
            <a:r>
              <a:rPr lang="zh-CN" altLang="en-US" dirty="0"/>
              <a:t>单击此处编辑母版文本样式</a:t>
            </a:r>
          </a:p>
        </p:txBody>
      </p:sp>
      <p:sp>
        <p:nvSpPr>
          <p:cNvPr id="13" name="KSO_FD">
            <a:extLst>
              <a:ext uri="{FF2B5EF4-FFF2-40B4-BE49-F238E27FC236}">
                <a16:creationId xmlns:a16="http://schemas.microsoft.com/office/drawing/2014/main" id="{D720ADBC-A82C-4E64-81F0-FDF1A4BD63B5}"/>
              </a:ext>
            </a:extLst>
          </p:cNvPr>
          <p:cNvSpPr>
            <a:spLocks noGrp="1"/>
          </p:cNvSpPr>
          <p:nvPr>
            <p:ph type="dt" sz="half" idx="18"/>
          </p:nvPr>
        </p:nvSpPr>
        <p:spPr/>
        <p:txBody>
          <a:bodyPr/>
          <a:lstStyle>
            <a:lvl1pPr>
              <a:defRPr/>
            </a:lvl1pPr>
          </a:lstStyle>
          <a:p>
            <a:pPr>
              <a:defRPr/>
            </a:pPr>
            <a:fld id="{62F5A63D-8FAA-48BF-A1B5-84ABA1DEDAC9}" type="datetime1">
              <a:rPr lang="zh-CN" altLang="en-US" smtClean="0"/>
              <a:t>2020/11/27</a:t>
            </a:fld>
            <a:endParaRPr lang="zh-CN" altLang="en-US"/>
          </a:p>
        </p:txBody>
      </p:sp>
      <p:sp>
        <p:nvSpPr>
          <p:cNvPr id="14" name="KSO_FT">
            <a:extLst>
              <a:ext uri="{FF2B5EF4-FFF2-40B4-BE49-F238E27FC236}">
                <a16:creationId xmlns:a16="http://schemas.microsoft.com/office/drawing/2014/main" id="{67CA5143-868C-4068-A036-8CA4CA027DDD}"/>
              </a:ext>
            </a:extLst>
          </p:cNvPr>
          <p:cNvSpPr>
            <a:spLocks noGrp="1"/>
          </p:cNvSpPr>
          <p:nvPr>
            <p:ph type="ftr" sz="quarter" idx="19"/>
          </p:nvPr>
        </p:nvSpPr>
        <p:spPr/>
        <p:txBody>
          <a:bodyPr/>
          <a:lstStyle>
            <a:lvl1pPr>
              <a:defRPr/>
            </a:lvl1pPr>
          </a:lstStyle>
          <a:p>
            <a:pPr>
              <a:defRPr/>
            </a:pPr>
            <a:endParaRPr lang="zh-CN" altLang="en-US"/>
          </a:p>
        </p:txBody>
      </p:sp>
      <p:sp>
        <p:nvSpPr>
          <p:cNvPr id="16" name="KSO_FN">
            <a:extLst>
              <a:ext uri="{FF2B5EF4-FFF2-40B4-BE49-F238E27FC236}">
                <a16:creationId xmlns:a16="http://schemas.microsoft.com/office/drawing/2014/main" id="{B0CCB10B-D07A-40A2-8F84-1839A5AE3C3D}"/>
              </a:ext>
            </a:extLst>
          </p:cNvPr>
          <p:cNvSpPr>
            <a:spLocks noGrp="1"/>
          </p:cNvSpPr>
          <p:nvPr>
            <p:ph type="sldNum" sz="quarter" idx="20"/>
          </p:nvPr>
        </p:nvSpPr>
        <p:spPr/>
        <p:txBody>
          <a:bodyPr/>
          <a:lstStyle>
            <a:lvl1pPr>
              <a:defRPr/>
            </a:lvl1pPr>
          </a:lstStyle>
          <a:p>
            <a:pPr>
              <a:defRPr/>
            </a:pPr>
            <a:fld id="{69F246D2-F175-48E1-8D1A-CB90B391D5F0}" type="slidenum">
              <a:rPr lang="zh-CN" altLang="en-US"/>
              <a:pPr>
                <a:defRPr/>
              </a:pPr>
              <a:t>‹#›</a:t>
            </a:fld>
            <a:endParaRPr lang="zh-CN" altLang="en-US"/>
          </a:p>
        </p:txBody>
      </p:sp>
    </p:spTree>
    <p:extLst>
      <p:ext uri="{BB962C8B-B14F-4D97-AF65-F5344CB8AC3E}">
        <p14:creationId xmlns:p14="http://schemas.microsoft.com/office/powerpoint/2010/main" val="12507829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KSO_BT1"/>
          <p:cNvSpPr>
            <a:spLocks noGrp="1"/>
          </p:cNvSpPr>
          <p:nvPr>
            <p:ph type="title"/>
          </p:nvPr>
        </p:nvSpPr>
        <p:spPr>
          <a:xfrm>
            <a:off x="1144590" y="533402"/>
            <a:ext cx="3932237" cy="1600200"/>
          </a:xfrm>
        </p:spPr>
        <p:txBody>
          <a:bodyPr/>
          <a:lstStyle>
            <a:lvl1pPr>
              <a:defRPr sz="3200"/>
            </a:lvl1pPr>
          </a:lstStyle>
          <a:p>
            <a:r>
              <a:rPr lang="zh-CN" altLang="en-US"/>
              <a:t>单击此处编辑母版标题样式</a:t>
            </a:r>
            <a:endParaRPr lang="en-US" dirty="0"/>
          </a:p>
        </p:txBody>
      </p:sp>
      <p:sp>
        <p:nvSpPr>
          <p:cNvPr id="3" name="KSO_BC1"/>
          <p:cNvSpPr>
            <a:spLocks noGrp="1"/>
          </p:cNvSpPr>
          <p:nvPr>
            <p:ph idx="1"/>
          </p:nvPr>
        </p:nvSpPr>
        <p:spPr>
          <a:xfrm>
            <a:off x="5487989" y="1063629"/>
            <a:ext cx="6172200"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p:txBody>
      </p:sp>
      <p:sp>
        <p:nvSpPr>
          <p:cNvPr id="4" name="KSO_BC2"/>
          <p:cNvSpPr>
            <a:spLocks noGrp="1"/>
          </p:cNvSpPr>
          <p:nvPr>
            <p:ph type="body" sz="half" idx="2"/>
          </p:nvPr>
        </p:nvSpPr>
        <p:spPr>
          <a:xfrm>
            <a:off x="1144590" y="213360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KSO_FD">
            <a:extLst>
              <a:ext uri="{FF2B5EF4-FFF2-40B4-BE49-F238E27FC236}">
                <a16:creationId xmlns:a16="http://schemas.microsoft.com/office/drawing/2014/main" id="{5ECE453B-F3E4-4606-9D29-4FD5E3FAF423}"/>
              </a:ext>
            </a:extLst>
          </p:cNvPr>
          <p:cNvSpPr>
            <a:spLocks noGrp="1"/>
          </p:cNvSpPr>
          <p:nvPr>
            <p:ph type="dt" sz="half" idx="10"/>
          </p:nvPr>
        </p:nvSpPr>
        <p:spPr/>
        <p:txBody>
          <a:bodyPr/>
          <a:lstStyle>
            <a:lvl1pPr>
              <a:defRPr/>
            </a:lvl1pPr>
          </a:lstStyle>
          <a:p>
            <a:pPr>
              <a:defRPr/>
            </a:pPr>
            <a:fld id="{B999CE19-2683-4362-831C-96DBA54CD082}" type="datetime1">
              <a:rPr lang="zh-CN" altLang="en-US" smtClean="0"/>
              <a:t>2020/11/27</a:t>
            </a:fld>
            <a:endParaRPr lang="zh-CN" altLang="en-US"/>
          </a:p>
        </p:txBody>
      </p:sp>
      <p:sp>
        <p:nvSpPr>
          <p:cNvPr id="6" name="KSO_FT">
            <a:extLst>
              <a:ext uri="{FF2B5EF4-FFF2-40B4-BE49-F238E27FC236}">
                <a16:creationId xmlns:a16="http://schemas.microsoft.com/office/drawing/2014/main" id="{6DC78A2E-80D4-4B8B-A3FF-E241DCF8F4CA}"/>
              </a:ext>
            </a:extLst>
          </p:cNvPr>
          <p:cNvSpPr>
            <a:spLocks noGrp="1"/>
          </p:cNvSpPr>
          <p:nvPr>
            <p:ph type="ftr" sz="quarter" idx="11"/>
          </p:nvPr>
        </p:nvSpPr>
        <p:spPr/>
        <p:txBody>
          <a:bodyPr/>
          <a:lstStyle>
            <a:lvl1pPr>
              <a:defRPr/>
            </a:lvl1pPr>
          </a:lstStyle>
          <a:p>
            <a:pPr>
              <a:defRPr/>
            </a:pPr>
            <a:endParaRPr lang="zh-CN" altLang="en-US"/>
          </a:p>
        </p:txBody>
      </p:sp>
      <p:sp>
        <p:nvSpPr>
          <p:cNvPr id="7" name="KSO_FN">
            <a:extLst>
              <a:ext uri="{FF2B5EF4-FFF2-40B4-BE49-F238E27FC236}">
                <a16:creationId xmlns:a16="http://schemas.microsoft.com/office/drawing/2014/main" id="{C135FB74-8066-4B4E-A02B-5BB5A2DF4AD5}"/>
              </a:ext>
            </a:extLst>
          </p:cNvPr>
          <p:cNvSpPr>
            <a:spLocks noGrp="1"/>
          </p:cNvSpPr>
          <p:nvPr>
            <p:ph type="sldNum" sz="quarter" idx="12"/>
          </p:nvPr>
        </p:nvSpPr>
        <p:spPr/>
        <p:txBody>
          <a:bodyPr/>
          <a:lstStyle>
            <a:lvl1pPr>
              <a:defRPr/>
            </a:lvl1pPr>
          </a:lstStyle>
          <a:p>
            <a:pPr>
              <a:defRPr/>
            </a:pPr>
            <a:fld id="{37F37BF2-6CE7-4C9C-9336-532A93F0CC43}" type="slidenum">
              <a:rPr lang="zh-CN" altLang="en-US"/>
              <a:pPr>
                <a:defRPr/>
              </a:pPr>
              <a:t>‹#›</a:t>
            </a:fld>
            <a:endParaRPr lang="zh-CN" altLang="en-US"/>
          </a:p>
        </p:txBody>
      </p:sp>
    </p:spTree>
    <p:extLst>
      <p:ext uri="{BB962C8B-B14F-4D97-AF65-F5344CB8AC3E}">
        <p14:creationId xmlns:p14="http://schemas.microsoft.com/office/powerpoint/2010/main" val="131734282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1246192" y="457200"/>
            <a:ext cx="3932237" cy="1600200"/>
          </a:xfrm>
        </p:spPr>
        <p:txBody>
          <a:bodyPr/>
          <a:lstStyle>
            <a:lvl1pPr>
              <a:defRPr sz="3200"/>
            </a:lvl1pPr>
          </a:lstStyle>
          <a:p>
            <a:r>
              <a:rPr lang="zh-CN" altLang="en-US" dirty="0"/>
              <a:t>单击此处编辑母版标题样式</a:t>
            </a:r>
            <a:endParaRPr lang="en-US" dirty="0"/>
          </a:p>
        </p:txBody>
      </p:sp>
      <p:sp>
        <p:nvSpPr>
          <p:cNvPr id="3" name="KSO_BC1"/>
          <p:cNvSpPr>
            <a:spLocks noGrp="1" noChangeAspect="1"/>
          </p:cNvSpPr>
          <p:nvPr>
            <p:ph type="pic" idx="1"/>
          </p:nvPr>
        </p:nvSpPr>
        <p:spPr>
          <a:xfrm>
            <a:off x="5442833"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en-US" noProof="0" dirty="0"/>
          </a:p>
        </p:txBody>
      </p:sp>
      <p:sp>
        <p:nvSpPr>
          <p:cNvPr id="4" name="KSO_BC2"/>
          <p:cNvSpPr>
            <a:spLocks noGrp="1"/>
          </p:cNvSpPr>
          <p:nvPr>
            <p:ph type="body" sz="half" idx="2"/>
          </p:nvPr>
        </p:nvSpPr>
        <p:spPr>
          <a:xfrm>
            <a:off x="1246192"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KSO_FD">
            <a:extLst>
              <a:ext uri="{FF2B5EF4-FFF2-40B4-BE49-F238E27FC236}">
                <a16:creationId xmlns:a16="http://schemas.microsoft.com/office/drawing/2014/main" id="{B5AFBE55-132C-47CB-9F22-227571C2CF3C}"/>
              </a:ext>
            </a:extLst>
          </p:cNvPr>
          <p:cNvSpPr>
            <a:spLocks noGrp="1"/>
          </p:cNvSpPr>
          <p:nvPr>
            <p:ph type="dt" sz="half" idx="10"/>
          </p:nvPr>
        </p:nvSpPr>
        <p:spPr/>
        <p:txBody>
          <a:bodyPr/>
          <a:lstStyle>
            <a:lvl1pPr>
              <a:defRPr/>
            </a:lvl1pPr>
          </a:lstStyle>
          <a:p>
            <a:pPr>
              <a:defRPr/>
            </a:pPr>
            <a:fld id="{EA00E12B-49EB-40FD-9772-0920B77C2926}" type="datetime1">
              <a:rPr lang="zh-CN" altLang="en-US" smtClean="0"/>
              <a:t>2020/11/27</a:t>
            </a:fld>
            <a:endParaRPr lang="zh-CN" altLang="en-US"/>
          </a:p>
        </p:txBody>
      </p:sp>
      <p:sp>
        <p:nvSpPr>
          <p:cNvPr id="6" name="KSO_FT">
            <a:extLst>
              <a:ext uri="{FF2B5EF4-FFF2-40B4-BE49-F238E27FC236}">
                <a16:creationId xmlns:a16="http://schemas.microsoft.com/office/drawing/2014/main" id="{7C0BA0CD-35D6-4AC8-B619-1532424CFE7C}"/>
              </a:ext>
            </a:extLst>
          </p:cNvPr>
          <p:cNvSpPr>
            <a:spLocks noGrp="1"/>
          </p:cNvSpPr>
          <p:nvPr>
            <p:ph type="ftr" sz="quarter" idx="11"/>
          </p:nvPr>
        </p:nvSpPr>
        <p:spPr/>
        <p:txBody>
          <a:bodyPr/>
          <a:lstStyle>
            <a:lvl1pPr>
              <a:defRPr/>
            </a:lvl1pPr>
          </a:lstStyle>
          <a:p>
            <a:pPr>
              <a:defRPr/>
            </a:pPr>
            <a:endParaRPr lang="zh-CN" altLang="en-US"/>
          </a:p>
        </p:txBody>
      </p:sp>
      <p:sp>
        <p:nvSpPr>
          <p:cNvPr id="7" name="KSO_FN">
            <a:extLst>
              <a:ext uri="{FF2B5EF4-FFF2-40B4-BE49-F238E27FC236}">
                <a16:creationId xmlns:a16="http://schemas.microsoft.com/office/drawing/2014/main" id="{BFA43AE0-B2B6-4A67-9DFE-326BD043D6CB}"/>
              </a:ext>
            </a:extLst>
          </p:cNvPr>
          <p:cNvSpPr>
            <a:spLocks noGrp="1"/>
          </p:cNvSpPr>
          <p:nvPr>
            <p:ph type="sldNum" sz="quarter" idx="12"/>
          </p:nvPr>
        </p:nvSpPr>
        <p:spPr/>
        <p:txBody>
          <a:bodyPr/>
          <a:lstStyle>
            <a:lvl1pPr>
              <a:defRPr/>
            </a:lvl1pPr>
          </a:lstStyle>
          <a:p>
            <a:pPr>
              <a:defRPr/>
            </a:pPr>
            <a:fld id="{ABD20C9B-2161-402C-A317-E2016728BE5A}" type="slidenum">
              <a:rPr lang="zh-CN" altLang="en-US"/>
              <a:pPr>
                <a:defRPr/>
              </a:pPr>
              <a:t>‹#›</a:t>
            </a:fld>
            <a:endParaRPr lang="zh-CN" altLang="en-US"/>
          </a:p>
        </p:txBody>
      </p:sp>
    </p:spTree>
    <p:extLst>
      <p:ext uri="{BB962C8B-B14F-4D97-AF65-F5344CB8AC3E}">
        <p14:creationId xmlns:p14="http://schemas.microsoft.com/office/powerpoint/2010/main" val="28092977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a:t>单击此处编辑母版标题样式</a:t>
            </a:r>
            <a:endParaRPr lang="en-US" dirty="0"/>
          </a:p>
        </p:txBody>
      </p:sp>
      <p:sp>
        <p:nvSpPr>
          <p:cNvPr id="3" name="KSO_BC1"/>
          <p:cNvSpPr>
            <a:spLocks noGrp="1"/>
          </p:cNvSpPr>
          <p:nvPr>
            <p:ph type="body" orient="vert" idx="1"/>
          </p:nvPr>
        </p:nvSpPr>
        <p:spPr/>
        <p:txBody>
          <a:bodyPr vert="eaVert"/>
          <a:lstStyle/>
          <a:p>
            <a:pPr lvl="0"/>
            <a:r>
              <a:rPr lang="zh-CN" altLang="en-US"/>
              <a:t>单击此处编辑母版文本样式</a:t>
            </a:r>
          </a:p>
          <a:p>
            <a:pPr lvl="1"/>
            <a:r>
              <a:rPr lang="zh-CN" altLang="en-US"/>
              <a:t>第二级</a:t>
            </a:r>
          </a:p>
        </p:txBody>
      </p:sp>
      <p:sp>
        <p:nvSpPr>
          <p:cNvPr id="4" name="KSO_FD">
            <a:extLst>
              <a:ext uri="{FF2B5EF4-FFF2-40B4-BE49-F238E27FC236}">
                <a16:creationId xmlns:a16="http://schemas.microsoft.com/office/drawing/2014/main" id="{EA318992-A660-40AD-887A-ECA3EE27AD01}"/>
              </a:ext>
            </a:extLst>
          </p:cNvPr>
          <p:cNvSpPr>
            <a:spLocks noGrp="1"/>
          </p:cNvSpPr>
          <p:nvPr>
            <p:ph type="dt" sz="half" idx="10"/>
          </p:nvPr>
        </p:nvSpPr>
        <p:spPr/>
        <p:txBody>
          <a:bodyPr/>
          <a:lstStyle>
            <a:lvl1pPr>
              <a:defRPr/>
            </a:lvl1pPr>
          </a:lstStyle>
          <a:p>
            <a:pPr>
              <a:defRPr/>
            </a:pPr>
            <a:fld id="{8738DB87-F3DF-423D-8877-9061FAA35DC6}" type="datetime1">
              <a:rPr lang="zh-CN" altLang="en-US" smtClean="0"/>
              <a:t>2020/11/27</a:t>
            </a:fld>
            <a:endParaRPr lang="zh-CN" altLang="en-US"/>
          </a:p>
        </p:txBody>
      </p:sp>
      <p:sp>
        <p:nvSpPr>
          <p:cNvPr id="5" name="KSO_FT">
            <a:extLst>
              <a:ext uri="{FF2B5EF4-FFF2-40B4-BE49-F238E27FC236}">
                <a16:creationId xmlns:a16="http://schemas.microsoft.com/office/drawing/2014/main" id="{11D4F53B-F010-45CD-AEA9-307A4C82CFAE}"/>
              </a:ext>
            </a:extLst>
          </p:cNvPr>
          <p:cNvSpPr>
            <a:spLocks noGrp="1"/>
          </p:cNvSpPr>
          <p:nvPr>
            <p:ph type="ftr" sz="quarter" idx="11"/>
          </p:nvPr>
        </p:nvSpPr>
        <p:spPr/>
        <p:txBody>
          <a:bodyPr/>
          <a:lstStyle>
            <a:lvl1pPr>
              <a:defRPr/>
            </a:lvl1pPr>
          </a:lstStyle>
          <a:p>
            <a:pPr>
              <a:defRPr/>
            </a:pPr>
            <a:endParaRPr lang="zh-CN" altLang="en-US"/>
          </a:p>
        </p:txBody>
      </p:sp>
      <p:sp>
        <p:nvSpPr>
          <p:cNvPr id="6" name="KSO_FN">
            <a:extLst>
              <a:ext uri="{FF2B5EF4-FFF2-40B4-BE49-F238E27FC236}">
                <a16:creationId xmlns:a16="http://schemas.microsoft.com/office/drawing/2014/main" id="{7FD203F8-5A37-4C23-B470-4D36E9B7AF2C}"/>
              </a:ext>
            </a:extLst>
          </p:cNvPr>
          <p:cNvSpPr>
            <a:spLocks noGrp="1"/>
          </p:cNvSpPr>
          <p:nvPr>
            <p:ph type="sldNum" sz="quarter" idx="12"/>
          </p:nvPr>
        </p:nvSpPr>
        <p:spPr/>
        <p:txBody>
          <a:bodyPr/>
          <a:lstStyle>
            <a:lvl1pPr>
              <a:defRPr/>
            </a:lvl1pPr>
          </a:lstStyle>
          <a:p>
            <a:pPr>
              <a:defRPr/>
            </a:pPr>
            <a:fld id="{A951781C-13A0-4D48-AA53-42A308CF0979}" type="slidenum">
              <a:rPr lang="zh-CN" altLang="en-US"/>
              <a:pPr>
                <a:defRPr/>
              </a:pPr>
              <a:t>‹#›</a:t>
            </a:fld>
            <a:endParaRPr lang="zh-CN" altLang="en-US"/>
          </a:p>
        </p:txBody>
      </p:sp>
    </p:spTree>
    <p:extLst>
      <p:ext uri="{BB962C8B-B14F-4D97-AF65-F5344CB8AC3E}">
        <p14:creationId xmlns:p14="http://schemas.microsoft.com/office/powerpoint/2010/main" val="28714910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10171290" y="365125"/>
            <a:ext cx="1182511" cy="5811838"/>
          </a:xfrm>
        </p:spPr>
        <p:txBody>
          <a:bodyPr vert="eaVert"/>
          <a:lstStyle/>
          <a:p>
            <a:r>
              <a:rPr lang="zh-CN" altLang="en-US"/>
              <a:t>单击此处编辑母版标题样式</a:t>
            </a:r>
            <a:endParaRPr lang="en-US" dirty="0"/>
          </a:p>
        </p:txBody>
      </p:sp>
      <p:sp>
        <p:nvSpPr>
          <p:cNvPr id="3" name="KSO_BC1"/>
          <p:cNvSpPr>
            <a:spLocks noGrp="1"/>
          </p:cNvSpPr>
          <p:nvPr>
            <p:ph type="body" orient="vert" idx="1"/>
          </p:nvPr>
        </p:nvSpPr>
        <p:spPr>
          <a:xfrm>
            <a:off x="2113842" y="365125"/>
            <a:ext cx="7933269" cy="5811838"/>
          </a:xfrm>
        </p:spPr>
        <p:txBody>
          <a:bodyPr vert="eaVert"/>
          <a:lstStyle/>
          <a:p>
            <a:pPr lvl="0"/>
            <a:r>
              <a:rPr lang="zh-CN" altLang="en-US"/>
              <a:t>单击此处编辑母版文本样式</a:t>
            </a:r>
          </a:p>
          <a:p>
            <a:pPr lvl="1"/>
            <a:r>
              <a:rPr lang="zh-CN" altLang="en-US"/>
              <a:t>第二级</a:t>
            </a:r>
          </a:p>
        </p:txBody>
      </p:sp>
      <p:sp>
        <p:nvSpPr>
          <p:cNvPr id="4" name="KSO_FD">
            <a:extLst>
              <a:ext uri="{FF2B5EF4-FFF2-40B4-BE49-F238E27FC236}">
                <a16:creationId xmlns:a16="http://schemas.microsoft.com/office/drawing/2014/main" id="{2C2D238B-36EB-49F9-9344-5667DA364943}"/>
              </a:ext>
            </a:extLst>
          </p:cNvPr>
          <p:cNvSpPr>
            <a:spLocks noGrp="1"/>
          </p:cNvSpPr>
          <p:nvPr>
            <p:ph type="dt" sz="half" idx="10"/>
          </p:nvPr>
        </p:nvSpPr>
        <p:spPr/>
        <p:txBody>
          <a:bodyPr/>
          <a:lstStyle>
            <a:lvl1pPr>
              <a:defRPr/>
            </a:lvl1pPr>
          </a:lstStyle>
          <a:p>
            <a:pPr>
              <a:defRPr/>
            </a:pPr>
            <a:fld id="{CC15251F-EC84-4DC9-A553-34BEAC66EEAB}" type="datetime1">
              <a:rPr lang="zh-CN" altLang="en-US" smtClean="0"/>
              <a:t>2020/11/27</a:t>
            </a:fld>
            <a:endParaRPr lang="zh-CN" altLang="en-US"/>
          </a:p>
        </p:txBody>
      </p:sp>
      <p:sp>
        <p:nvSpPr>
          <p:cNvPr id="5" name="KSO_FT">
            <a:extLst>
              <a:ext uri="{FF2B5EF4-FFF2-40B4-BE49-F238E27FC236}">
                <a16:creationId xmlns:a16="http://schemas.microsoft.com/office/drawing/2014/main" id="{58A3CBF5-469B-43A9-8CEE-6331997820D6}"/>
              </a:ext>
            </a:extLst>
          </p:cNvPr>
          <p:cNvSpPr>
            <a:spLocks noGrp="1"/>
          </p:cNvSpPr>
          <p:nvPr>
            <p:ph type="ftr" sz="quarter" idx="11"/>
          </p:nvPr>
        </p:nvSpPr>
        <p:spPr/>
        <p:txBody>
          <a:bodyPr/>
          <a:lstStyle>
            <a:lvl1pPr>
              <a:defRPr/>
            </a:lvl1pPr>
          </a:lstStyle>
          <a:p>
            <a:pPr>
              <a:defRPr/>
            </a:pPr>
            <a:endParaRPr lang="zh-CN" altLang="en-US"/>
          </a:p>
        </p:txBody>
      </p:sp>
      <p:sp>
        <p:nvSpPr>
          <p:cNvPr id="6" name="KSO_FN">
            <a:extLst>
              <a:ext uri="{FF2B5EF4-FFF2-40B4-BE49-F238E27FC236}">
                <a16:creationId xmlns:a16="http://schemas.microsoft.com/office/drawing/2014/main" id="{F1C8D4B2-FC98-4D13-8909-08F80AD56CB8}"/>
              </a:ext>
            </a:extLst>
          </p:cNvPr>
          <p:cNvSpPr>
            <a:spLocks noGrp="1"/>
          </p:cNvSpPr>
          <p:nvPr>
            <p:ph type="sldNum" sz="quarter" idx="12"/>
          </p:nvPr>
        </p:nvSpPr>
        <p:spPr/>
        <p:txBody>
          <a:bodyPr/>
          <a:lstStyle>
            <a:lvl1pPr>
              <a:defRPr/>
            </a:lvl1pPr>
          </a:lstStyle>
          <a:p>
            <a:pPr>
              <a:defRPr/>
            </a:pPr>
            <a:fld id="{ED254245-0066-4782-A4B7-6783D5E2BD46}" type="slidenum">
              <a:rPr lang="zh-CN" altLang="en-US"/>
              <a:pPr>
                <a:defRPr/>
              </a:pPr>
              <a:t>‹#›</a:t>
            </a:fld>
            <a:endParaRPr lang="zh-CN" altLang="en-US"/>
          </a:p>
        </p:txBody>
      </p:sp>
    </p:spTree>
    <p:extLst>
      <p:ext uri="{BB962C8B-B14F-4D97-AF65-F5344CB8AC3E}">
        <p14:creationId xmlns:p14="http://schemas.microsoft.com/office/powerpoint/2010/main" val="2556280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B654233-36AA-4E49-B02A-4EB3BF79DB78}"/>
              </a:ext>
            </a:extLst>
          </p:cNvPr>
          <p:cNvSpPr>
            <a:spLocks noGrp="1"/>
          </p:cNvSpPr>
          <p:nvPr>
            <p:ph type="dt" sz="half" idx="10"/>
          </p:nvPr>
        </p:nvSpPr>
        <p:spPr/>
        <p:txBody>
          <a:bodyPr/>
          <a:lstStyle/>
          <a:p>
            <a:fld id="{A844EA47-2B74-4BC0-8E64-E4274B817EA8}" type="datetimeFigureOut">
              <a:rPr lang="zh-CN" altLang="en-US" smtClean="0"/>
              <a:t>2020/11/27</a:t>
            </a:fld>
            <a:endParaRPr lang="zh-CN" altLang="en-US"/>
          </a:p>
        </p:txBody>
      </p:sp>
      <p:sp>
        <p:nvSpPr>
          <p:cNvPr id="3" name="页脚占位符 2">
            <a:extLst>
              <a:ext uri="{FF2B5EF4-FFF2-40B4-BE49-F238E27FC236}">
                <a16:creationId xmlns:a16="http://schemas.microsoft.com/office/drawing/2014/main" id="{4E2310EA-68D3-4AFF-A2C6-22BB7D0F2E17}"/>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CA9FFB1A-CEF4-4D4D-915D-2EF30121ED54}"/>
              </a:ext>
            </a:extLst>
          </p:cNvPr>
          <p:cNvSpPr>
            <a:spLocks noGrp="1"/>
          </p:cNvSpPr>
          <p:nvPr>
            <p:ph type="sldNum" sz="quarter" idx="12"/>
          </p:nvPr>
        </p:nvSpPr>
        <p:spPr/>
        <p:txBody>
          <a:bodyPr/>
          <a:lstStyle/>
          <a:p>
            <a:fld id="{E81ED9FC-D3B5-41DF-8313-A4C9681CB91C}" type="slidenum">
              <a:rPr lang="zh-CN" altLang="en-US" smtClean="0"/>
              <a:t>‹#›</a:t>
            </a:fld>
            <a:endParaRPr lang="zh-CN" altLang="en-US"/>
          </a:p>
        </p:txBody>
      </p:sp>
    </p:spTree>
    <p:extLst>
      <p:ext uri="{BB962C8B-B14F-4D97-AF65-F5344CB8AC3E}">
        <p14:creationId xmlns:p14="http://schemas.microsoft.com/office/powerpoint/2010/main" val="3248634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DA3981A-7D01-4812-9374-8A160EC061B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4B592A1-AC8E-4639-8255-E64779422F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1AC1E2D1-AD07-448C-B9E4-432AFBF5B4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A65CABE-B178-413A-8EFB-492DC8CC7288}"/>
              </a:ext>
            </a:extLst>
          </p:cNvPr>
          <p:cNvSpPr>
            <a:spLocks noGrp="1"/>
          </p:cNvSpPr>
          <p:nvPr>
            <p:ph type="dt" sz="half" idx="10"/>
          </p:nvPr>
        </p:nvSpPr>
        <p:spPr/>
        <p:txBody>
          <a:bodyPr/>
          <a:lstStyle/>
          <a:p>
            <a:fld id="{A844EA47-2B74-4BC0-8E64-E4274B817EA8}" type="datetimeFigureOut">
              <a:rPr lang="zh-CN" altLang="en-US" smtClean="0"/>
              <a:t>2020/11/27</a:t>
            </a:fld>
            <a:endParaRPr lang="zh-CN" altLang="en-US"/>
          </a:p>
        </p:txBody>
      </p:sp>
      <p:sp>
        <p:nvSpPr>
          <p:cNvPr id="6" name="页脚占位符 5">
            <a:extLst>
              <a:ext uri="{FF2B5EF4-FFF2-40B4-BE49-F238E27FC236}">
                <a16:creationId xmlns:a16="http://schemas.microsoft.com/office/drawing/2014/main" id="{1CBCDA58-4F2B-4139-943D-F5FEACE9155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BD54583-288F-4148-888B-2966832CD7C7}"/>
              </a:ext>
            </a:extLst>
          </p:cNvPr>
          <p:cNvSpPr>
            <a:spLocks noGrp="1"/>
          </p:cNvSpPr>
          <p:nvPr>
            <p:ph type="sldNum" sz="quarter" idx="12"/>
          </p:nvPr>
        </p:nvSpPr>
        <p:spPr/>
        <p:txBody>
          <a:bodyPr/>
          <a:lstStyle/>
          <a:p>
            <a:fld id="{E81ED9FC-D3B5-41DF-8313-A4C9681CB91C}" type="slidenum">
              <a:rPr lang="zh-CN" altLang="en-US" smtClean="0"/>
              <a:t>‹#›</a:t>
            </a:fld>
            <a:endParaRPr lang="zh-CN" altLang="en-US"/>
          </a:p>
        </p:txBody>
      </p:sp>
    </p:spTree>
    <p:extLst>
      <p:ext uri="{BB962C8B-B14F-4D97-AF65-F5344CB8AC3E}">
        <p14:creationId xmlns:p14="http://schemas.microsoft.com/office/powerpoint/2010/main" val="3821762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845D45C-1DE1-442B-9E7A-06E9726ED25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29290D0-C017-413E-ADCF-2FE162E2FD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4826CF8-7B68-4E19-929A-A5AF374202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52E5681-313F-4AE4-921C-F8F4000083F1}"/>
              </a:ext>
            </a:extLst>
          </p:cNvPr>
          <p:cNvSpPr>
            <a:spLocks noGrp="1"/>
          </p:cNvSpPr>
          <p:nvPr>
            <p:ph type="dt" sz="half" idx="10"/>
          </p:nvPr>
        </p:nvSpPr>
        <p:spPr/>
        <p:txBody>
          <a:bodyPr/>
          <a:lstStyle/>
          <a:p>
            <a:fld id="{A844EA47-2B74-4BC0-8E64-E4274B817EA8}" type="datetimeFigureOut">
              <a:rPr lang="zh-CN" altLang="en-US" smtClean="0"/>
              <a:t>2020/11/27</a:t>
            </a:fld>
            <a:endParaRPr lang="zh-CN" altLang="en-US"/>
          </a:p>
        </p:txBody>
      </p:sp>
      <p:sp>
        <p:nvSpPr>
          <p:cNvPr id="6" name="页脚占位符 5">
            <a:extLst>
              <a:ext uri="{FF2B5EF4-FFF2-40B4-BE49-F238E27FC236}">
                <a16:creationId xmlns:a16="http://schemas.microsoft.com/office/drawing/2014/main" id="{46657BA9-FCBD-4D15-805A-C4E376088EB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BCF34BA-D067-42A9-94DB-21DEC807C4A3}"/>
              </a:ext>
            </a:extLst>
          </p:cNvPr>
          <p:cNvSpPr>
            <a:spLocks noGrp="1"/>
          </p:cNvSpPr>
          <p:nvPr>
            <p:ph type="sldNum" sz="quarter" idx="12"/>
          </p:nvPr>
        </p:nvSpPr>
        <p:spPr/>
        <p:txBody>
          <a:bodyPr/>
          <a:lstStyle/>
          <a:p>
            <a:fld id="{E81ED9FC-D3B5-41DF-8313-A4C9681CB91C}" type="slidenum">
              <a:rPr lang="zh-CN" altLang="en-US" smtClean="0"/>
              <a:t>‹#›</a:t>
            </a:fld>
            <a:endParaRPr lang="zh-CN" altLang="en-US"/>
          </a:p>
        </p:txBody>
      </p:sp>
    </p:spTree>
    <p:extLst>
      <p:ext uri="{BB962C8B-B14F-4D97-AF65-F5344CB8AC3E}">
        <p14:creationId xmlns:p14="http://schemas.microsoft.com/office/powerpoint/2010/main" val="319529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21" Type="http://schemas.openxmlformats.org/officeDocument/2006/relationships/slideLayout" Target="../slideLayouts/slideLayout64.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3F669BA-D169-4FA6-8053-BE65D8B6CF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111D5AFA-822A-4837-90AF-BFB85729A6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35451EB-0F15-411C-B81A-79C49EF62C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44EA47-2B74-4BC0-8E64-E4274B817EA8}" type="datetimeFigureOut">
              <a:rPr lang="zh-CN" altLang="en-US" smtClean="0"/>
              <a:t>2020/11/27</a:t>
            </a:fld>
            <a:endParaRPr lang="zh-CN" altLang="en-US"/>
          </a:p>
        </p:txBody>
      </p:sp>
      <p:sp>
        <p:nvSpPr>
          <p:cNvPr id="5" name="页脚占位符 4">
            <a:extLst>
              <a:ext uri="{FF2B5EF4-FFF2-40B4-BE49-F238E27FC236}">
                <a16:creationId xmlns:a16="http://schemas.microsoft.com/office/drawing/2014/main" id="{B8BCEB28-8253-4F74-AB85-2D7980ECFF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EAA7DB58-8688-4269-BF28-8805E1DA13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1ED9FC-D3B5-41DF-8313-A4C9681CB91C}" type="slidenum">
              <a:rPr lang="zh-CN" altLang="en-US" smtClean="0"/>
              <a:t>‹#›</a:t>
            </a:fld>
            <a:endParaRPr lang="zh-CN" altLang="en-US"/>
          </a:p>
        </p:txBody>
      </p:sp>
    </p:spTree>
    <p:extLst>
      <p:ext uri="{BB962C8B-B14F-4D97-AF65-F5344CB8AC3E}">
        <p14:creationId xmlns:p14="http://schemas.microsoft.com/office/powerpoint/2010/main" val="3296519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558D668-F91A-4651-8D9F-B3B39E39CA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D527CAC2-D90B-4647-897B-942207EB68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73FDF47-12DC-4DEA-9518-AC1C3B764F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C1C4E-890D-47BA-A8B4-5B0FC136D69F}" type="datetimeFigureOut">
              <a:rPr lang="zh-CN" altLang="en-US" smtClean="0"/>
              <a:t>2020/11/27</a:t>
            </a:fld>
            <a:endParaRPr lang="zh-CN" altLang="en-US"/>
          </a:p>
        </p:txBody>
      </p:sp>
      <p:sp>
        <p:nvSpPr>
          <p:cNvPr id="5" name="页脚占位符 4">
            <a:extLst>
              <a:ext uri="{FF2B5EF4-FFF2-40B4-BE49-F238E27FC236}">
                <a16:creationId xmlns:a16="http://schemas.microsoft.com/office/drawing/2014/main" id="{13F032FE-E84C-4A94-BB0C-F254413B62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E381C47-861A-4B3B-A787-3ED9F577DB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6E039-AC54-400E-8557-E753553E5AEB}" type="slidenum">
              <a:rPr lang="zh-CN" altLang="en-US" smtClean="0"/>
              <a:t>‹#›</a:t>
            </a:fld>
            <a:endParaRPr lang="zh-CN" altLang="en-US"/>
          </a:p>
        </p:txBody>
      </p:sp>
    </p:spTree>
    <p:extLst>
      <p:ext uri="{BB962C8B-B14F-4D97-AF65-F5344CB8AC3E}">
        <p14:creationId xmlns:p14="http://schemas.microsoft.com/office/powerpoint/2010/main" val="31670530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KSO_BT1">
            <a:extLst>
              <a:ext uri="{FF2B5EF4-FFF2-40B4-BE49-F238E27FC236}">
                <a16:creationId xmlns:a16="http://schemas.microsoft.com/office/drawing/2014/main" id="{A19019F4-3BF1-4C81-B4DD-54DF9198CD4A}"/>
              </a:ext>
            </a:extLst>
          </p:cNvPr>
          <p:cNvSpPr>
            <a:spLocks noGrp="1"/>
          </p:cNvSpPr>
          <p:nvPr>
            <p:ph type="title"/>
          </p:nvPr>
        </p:nvSpPr>
        <p:spPr bwMode="auto">
          <a:xfrm>
            <a:off x="1242484" y="192088"/>
            <a:ext cx="9254067"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CN" altLang="en-US"/>
              <a:t>单击此处编辑母版标题样式</a:t>
            </a:r>
            <a:endParaRPr lang="en-US" altLang="zh-CN"/>
          </a:p>
        </p:txBody>
      </p:sp>
      <p:sp>
        <p:nvSpPr>
          <p:cNvPr id="1027" name="KSO_BC1">
            <a:extLst>
              <a:ext uri="{FF2B5EF4-FFF2-40B4-BE49-F238E27FC236}">
                <a16:creationId xmlns:a16="http://schemas.microsoft.com/office/drawing/2014/main" id="{B44C15A8-8318-4BD1-9243-5746006086B7}"/>
              </a:ext>
            </a:extLst>
          </p:cNvPr>
          <p:cNvSpPr>
            <a:spLocks noGrp="1"/>
          </p:cNvSpPr>
          <p:nvPr>
            <p:ph type="body" idx="1"/>
          </p:nvPr>
        </p:nvSpPr>
        <p:spPr bwMode="auto">
          <a:xfrm>
            <a:off x="546100" y="1049339"/>
            <a:ext cx="11169651" cy="512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p:txBody>
      </p:sp>
      <p:sp>
        <p:nvSpPr>
          <p:cNvPr id="4" name="KSO_FD">
            <a:extLst>
              <a:ext uri="{FF2B5EF4-FFF2-40B4-BE49-F238E27FC236}">
                <a16:creationId xmlns:a16="http://schemas.microsoft.com/office/drawing/2014/main" id="{622DFF8B-E8F2-47A8-8F4B-92B34AFCD073}"/>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A577A86-5549-461A-AB49-7B076CCD3F13}" type="datetime1">
              <a:rPr lang="zh-CN" altLang="en-US" smtClean="0"/>
              <a:t>2020/11/27</a:t>
            </a:fld>
            <a:endParaRPr lang="zh-CN" altLang="en-US"/>
          </a:p>
        </p:txBody>
      </p:sp>
      <p:sp>
        <p:nvSpPr>
          <p:cNvPr id="5" name="KSO_FT">
            <a:extLst>
              <a:ext uri="{FF2B5EF4-FFF2-40B4-BE49-F238E27FC236}">
                <a16:creationId xmlns:a16="http://schemas.microsoft.com/office/drawing/2014/main" id="{F3BCDB78-5B3A-4DFA-9AF8-09DC8C34C471}"/>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zh-CN" altLang="en-US"/>
          </a:p>
        </p:txBody>
      </p:sp>
      <p:sp>
        <p:nvSpPr>
          <p:cNvPr id="6" name="KSO_FN">
            <a:extLst>
              <a:ext uri="{FF2B5EF4-FFF2-40B4-BE49-F238E27FC236}">
                <a16:creationId xmlns:a16="http://schemas.microsoft.com/office/drawing/2014/main" id="{CF3B9C4E-B36C-4311-9ADE-D5B3756F98E2}"/>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959696"/>
                </a:solidFill>
              </a:defRPr>
            </a:lvl1pPr>
          </a:lstStyle>
          <a:p>
            <a:pPr>
              <a:defRPr/>
            </a:pPr>
            <a:fld id="{A3C4A00B-33C0-4F7A-B610-2D04061F18E2}" type="slidenum">
              <a:rPr lang="zh-CN" altLang="en-US"/>
              <a:pPr>
                <a:defRPr/>
              </a:pPr>
              <a:t>‹#›</a:t>
            </a:fld>
            <a:endParaRPr lang="zh-CN" altLang="en-US"/>
          </a:p>
        </p:txBody>
      </p:sp>
      <p:sp>
        <p:nvSpPr>
          <p:cNvPr id="11" name="任意多边形 10">
            <a:extLst>
              <a:ext uri="{FF2B5EF4-FFF2-40B4-BE49-F238E27FC236}">
                <a16:creationId xmlns:a16="http://schemas.microsoft.com/office/drawing/2014/main" id="{78E5E466-876E-4D2D-8465-F03FF16ACF17}"/>
              </a:ext>
            </a:extLst>
          </p:cNvPr>
          <p:cNvSpPr/>
          <p:nvPr/>
        </p:nvSpPr>
        <p:spPr>
          <a:xfrm>
            <a:off x="0" y="539751"/>
            <a:ext cx="1162051" cy="295275"/>
          </a:xfrm>
          <a:custGeom>
            <a:avLst/>
            <a:gdLst>
              <a:gd name="connsiteX0" fmla="*/ 0 w 735872"/>
              <a:gd name="connsiteY0" fmla="*/ 0 h 242832"/>
              <a:gd name="connsiteX1" fmla="*/ 575505 w 735872"/>
              <a:gd name="connsiteY1" fmla="*/ 0 h 242832"/>
              <a:gd name="connsiteX2" fmla="*/ 735872 w 735872"/>
              <a:gd name="connsiteY2" fmla="*/ 242832 h 242832"/>
              <a:gd name="connsiteX3" fmla="*/ 0 w 735872"/>
              <a:gd name="connsiteY3" fmla="*/ 242832 h 242832"/>
            </a:gdLst>
            <a:ahLst/>
            <a:cxnLst>
              <a:cxn ang="0">
                <a:pos x="connsiteX0" y="connsiteY0"/>
              </a:cxn>
              <a:cxn ang="0">
                <a:pos x="connsiteX1" y="connsiteY1"/>
              </a:cxn>
              <a:cxn ang="0">
                <a:pos x="connsiteX2" y="connsiteY2"/>
              </a:cxn>
              <a:cxn ang="0">
                <a:pos x="connsiteX3" y="connsiteY3"/>
              </a:cxn>
            </a:cxnLst>
            <a:rect l="l" t="t" r="r" b="b"/>
            <a:pathLst>
              <a:path w="735872" h="242832">
                <a:moveTo>
                  <a:pt x="0" y="0"/>
                </a:moveTo>
                <a:lnTo>
                  <a:pt x="575505" y="0"/>
                </a:lnTo>
                <a:lnTo>
                  <a:pt x="735872" y="242832"/>
                </a:lnTo>
                <a:lnTo>
                  <a:pt x="0" y="242832"/>
                </a:lnTo>
                <a:close/>
              </a:path>
            </a:pathLst>
          </a:custGeom>
          <a:solidFill>
            <a:srgbClr val="C94D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p>
        </p:txBody>
      </p:sp>
      <p:sp>
        <p:nvSpPr>
          <p:cNvPr id="12" name="任意多边形 11">
            <a:hlinkClick r:id="" action="ppaction://hlinkshowjump?jump=previousslide"/>
            <a:extLst>
              <a:ext uri="{FF2B5EF4-FFF2-40B4-BE49-F238E27FC236}">
                <a16:creationId xmlns:a16="http://schemas.microsoft.com/office/drawing/2014/main" id="{B9803D9D-0998-41F3-BA23-1F69C6799DE8}"/>
              </a:ext>
            </a:extLst>
          </p:cNvPr>
          <p:cNvSpPr/>
          <p:nvPr/>
        </p:nvSpPr>
        <p:spPr>
          <a:xfrm>
            <a:off x="10839451" y="6623050"/>
            <a:ext cx="776816" cy="242888"/>
          </a:xfrm>
          <a:custGeom>
            <a:avLst/>
            <a:gdLst>
              <a:gd name="connsiteX0" fmla="*/ 0 w 583471"/>
              <a:gd name="connsiteY0" fmla="*/ 0 h 242832"/>
              <a:gd name="connsiteX1" fmla="*/ 393687 w 583471"/>
              <a:gd name="connsiteY1" fmla="*/ 0 h 242832"/>
              <a:gd name="connsiteX2" fmla="*/ 583471 w 583471"/>
              <a:gd name="connsiteY2" fmla="*/ 242832 h 242832"/>
              <a:gd name="connsiteX3" fmla="*/ 0 w 583471"/>
              <a:gd name="connsiteY3" fmla="*/ 242832 h 242832"/>
            </a:gdLst>
            <a:ahLst/>
            <a:cxnLst>
              <a:cxn ang="0">
                <a:pos x="connsiteX0" y="connsiteY0"/>
              </a:cxn>
              <a:cxn ang="0">
                <a:pos x="connsiteX1" y="connsiteY1"/>
              </a:cxn>
              <a:cxn ang="0">
                <a:pos x="connsiteX2" y="connsiteY2"/>
              </a:cxn>
              <a:cxn ang="0">
                <a:pos x="connsiteX3" y="connsiteY3"/>
              </a:cxn>
            </a:cxnLst>
            <a:rect l="l" t="t" r="r" b="b"/>
            <a:pathLst>
              <a:path w="583471" h="242832">
                <a:moveTo>
                  <a:pt x="0" y="0"/>
                </a:moveTo>
                <a:lnTo>
                  <a:pt x="393687" y="0"/>
                </a:lnTo>
                <a:lnTo>
                  <a:pt x="583471" y="242832"/>
                </a:lnTo>
                <a:lnTo>
                  <a:pt x="0" y="242832"/>
                </a:lnTo>
                <a:close/>
              </a:path>
            </a:pathLst>
          </a:custGeom>
          <a:solidFill>
            <a:srgbClr val="C94D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p>
        </p:txBody>
      </p:sp>
      <p:sp>
        <p:nvSpPr>
          <p:cNvPr id="13" name="燕尾形 12">
            <a:hlinkClick r:id="" action="ppaction://hlinkshowjump?jump=previousslide"/>
            <a:extLst>
              <a:ext uri="{FF2B5EF4-FFF2-40B4-BE49-F238E27FC236}">
                <a16:creationId xmlns:a16="http://schemas.microsoft.com/office/drawing/2014/main" id="{2C6336E7-4566-4255-8077-9B60055C354F}"/>
              </a:ext>
            </a:extLst>
          </p:cNvPr>
          <p:cNvSpPr/>
          <p:nvPr/>
        </p:nvSpPr>
        <p:spPr>
          <a:xfrm flipH="1">
            <a:off x="11110384" y="6699250"/>
            <a:ext cx="127000" cy="9525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chemeClr val="tx1"/>
              </a:solidFill>
            </a:endParaRPr>
          </a:p>
        </p:txBody>
      </p:sp>
      <p:sp>
        <p:nvSpPr>
          <p:cNvPr id="14" name="任意多边形 13">
            <a:hlinkClick r:id="" action="ppaction://hlinkshowjump?jump=nextslide"/>
            <a:extLst>
              <a:ext uri="{FF2B5EF4-FFF2-40B4-BE49-F238E27FC236}">
                <a16:creationId xmlns:a16="http://schemas.microsoft.com/office/drawing/2014/main" id="{283AE207-320A-4466-B8AC-04D3B5BE88FC}"/>
              </a:ext>
            </a:extLst>
          </p:cNvPr>
          <p:cNvSpPr/>
          <p:nvPr/>
        </p:nvSpPr>
        <p:spPr>
          <a:xfrm flipH="1" flipV="1">
            <a:off x="11419418" y="6615114"/>
            <a:ext cx="778933" cy="242887"/>
          </a:xfrm>
          <a:custGeom>
            <a:avLst/>
            <a:gdLst>
              <a:gd name="connsiteX0" fmla="*/ 0 w 583471"/>
              <a:gd name="connsiteY0" fmla="*/ 0 h 242832"/>
              <a:gd name="connsiteX1" fmla="*/ 393687 w 583471"/>
              <a:gd name="connsiteY1" fmla="*/ 0 h 242832"/>
              <a:gd name="connsiteX2" fmla="*/ 583471 w 583471"/>
              <a:gd name="connsiteY2" fmla="*/ 242832 h 242832"/>
              <a:gd name="connsiteX3" fmla="*/ 0 w 583471"/>
              <a:gd name="connsiteY3" fmla="*/ 242832 h 242832"/>
            </a:gdLst>
            <a:ahLst/>
            <a:cxnLst>
              <a:cxn ang="0">
                <a:pos x="connsiteX0" y="connsiteY0"/>
              </a:cxn>
              <a:cxn ang="0">
                <a:pos x="connsiteX1" y="connsiteY1"/>
              </a:cxn>
              <a:cxn ang="0">
                <a:pos x="connsiteX2" y="connsiteY2"/>
              </a:cxn>
              <a:cxn ang="0">
                <a:pos x="connsiteX3" y="connsiteY3"/>
              </a:cxn>
            </a:cxnLst>
            <a:rect l="l" t="t" r="r" b="b"/>
            <a:pathLst>
              <a:path w="583471" h="242832">
                <a:moveTo>
                  <a:pt x="0" y="0"/>
                </a:moveTo>
                <a:lnTo>
                  <a:pt x="393687" y="0"/>
                </a:lnTo>
                <a:lnTo>
                  <a:pt x="583471" y="242832"/>
                </a:lnTo>
                <a:lnTo>
                  <a:pt x="0" y="242832"/>
                </a:lnTo>
                <a:close/>
              </a:path>
            </a:pathLst>
          </a:custGeom>
          <a:solidFill>
            <a:srgbClr val="C94D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p>
        </p:txBody>
      </p:sp>
      <p:sp>
        <p:nvSpPr>
          <p:cNvPr id="15" name="燕尾形 14">
            <a:hlinkClick r:id="" action="ppaction://hlinkshowjump?jump=nextslide"/>
            <a:extLst>
              <a:ext uri="{FF2B5EF4-FFF2-40B4-BE49-F238E27FC236}">
                <a16:creationId xmlns:a16="http://schemas.microsoft.com/office/drawing/2014/main" id="{E55CB1FC-18CC-48D3-845F-74C45B22ED33}"/>
              </a:ext>
            </a:extLst>
          </p:cNvPr>
          <p:cNvSpPr/>
          <p:nvPr/>
        </p:nvSpPr>
        <p:spPr>
          <a:xfrm>
            <a:off x="11811000" y="6707189"/>
            <a:ext cx="129117" cy="9683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chemeClr val="tx1"/>
              </a:solidFill>
            </a:endParaRPr>
          </a:p>
        </p:txBody>
      </p:sp>
      <p:cxnSp>
        <p:nvCxnSpPr>
          <p:cNvPr id="16" name="直接连接符 15">
            <a:extLst>
              <a:ext uri="{FF2B5EF4-FFF2-40B4-BE49-F238E27FC236}">
                <a16:creationId xmlns:a16="http://schemas.microsoft.com/office/drawing/2014/main" id="{97EA2EE3-9771-429F-A613-5A2E8966DBD7}"/>
              </a:ext>
            </a:extLst>
          </p:cNvPr>
          <p:cNvCxnSpPr/>
          <p:nvPr/>
        </p:nvCxnSpPr>
        <p:spPr>
          <a:xfrm>
            <a:off x="0" y="828675"/>
            <a:ext cx="121920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90791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Lst>
  <p:hf sldNum="0" hdr="0" ftr="0"/>
  <p:txStyles>
    <p:titleStyle>
      <a:lvl1pPr algn="l" rtl="0" eaLnBrk="0" fontAlgn="base" hangingPunct="0">
        <a:lnSpc>
          <a:spcPct val="90000"/>
        </a:lnSpc>
        <a:spcBef>
          <a:spcPct val="0"/>
        </a:spcBef>
        <a:spcAft>
          <a:spcPct val="0"/>
        </a:spcAft>
        <a:defRPr sz="2800" b="1" kern="1200">
          <a:solidFill>
            <a:schemeClr val="tx1"/>
          </a:solidFill>
          <a:latin typeface="Arial Black" panose="020B0A04020102020204" pitchFamily="34" charset="0"/>
          <a:ea typeface="微软雅黑" panose="020B0503020204020204" pitchFamily="34" charset="-122"/>
          <a:cs typeface="+mj-cs"/>
        </a:defRPr>
      </a:lvl1pPr>
      <a:lvl2pPr algn="l" rtl="0" eaLnBrk="0" fontAlgn="base" hangingPunct="0">
        <a:lnSpc>
          <a:spcPct val="90000"/>
        </a:lnSpc>
        <a:spcBef>
          <a:spcPct val="0"/>
        </a:spcBef>
        <a:spcAft>
          <a:spcPct val="0"/>
        </a:spcAft>
        <a:defRPr sz="2800" b="1">
          <a:solidFill>
            <a:schemeClr val="tx1"/>
          </a:solidFill>
          <a:latin typeface="Arial Black" panose="020B0A04020102020204" pitchFamily="34" charset="0"/>
          <a:ea typeface="微软雅黑" panose="020B0503020204020204" pitchFamily="34" charset="-122"/>
        </a:defRPr>
      </a:lvl2pPr>
      <a:lvl3pPr algn="l" rtl="0" eaLnBrk="0" fontAlgn="base" hangingPunct="0">
        <a:lnSpc>
          <a:spcPct val="90000"/>
        </a:lnSpc>
        <a:spcBef>
          <a:spcPct val="0"/>
        </a:spcBef>
        <a:spcAft>
          <a:spcPct val="0"/>
        </a:spcAft>
        <a:defRPr sz="2800" b="1">
          <a:solidFill>
            <a:schemeClr val="tx1"/>
          </a:solidFill>
          <a:latin typeface="Arial Black" panose="020B0A04020102020204" pitchFamily="34" charset="0"/>
          <a:ea typeface="微软雅黑" panose="020B0503020204020204" pitchFamily="34" charset="-122"/>
        </a:defRPr>
      </a:lvl3pPr>
      <a:lvl4pPr algn="l" rtl="0" eaLnBrk="0" fontAlgn="base" hangingPunct="0">
        <a:lnSpc>
          <a:spcPct val="90000"/>
        </a:lnSpc>
        <a:spcBef>
          <a:spcPct val="0"/>
        </a:spcBef>
        <a:spcAft>
          <a:spcPct val="0"/>
        </a:spcAft>
        <a:defRPr sz="2800" b="1">
          <a:solidFill>
            <a:schemeClr val="tx1"/>
          </a:solidFill>
          <a:latin typeface="Arial Black" panose="020B0A04020102020204" pitchFamily="34" charset="0"/>
          <a:ea typeface="微软雅黑" panose="020B0503020204020204" pitchFamily="34" charset="-122"/>
        </a:defRPr>
      </a:lvl4pPr>
      <a:lvl5pPr algn="l" rtl="0" eaLnBrk="0" fontAlgn="base" hangingPunct="0">
        <a:lnSpc>
          <a:spcPct val="90000"/>
        </a:lnSpc>
        <a:spcBef>
          <a:spcPct val="0"/>
        </a:spcBef>
        <a:spcAft>
          <a:spcPct val="0"/>
        </a:spcAft>
        <a:defRPr sz="2800" b="1">
          <a:solidFill>
            <a:schemeClr val="tx1"/>
          </a:solidFill>
          <a:latin typeface="Arial Black" panose="020B0A04020102020204" pitchFamily="34" charset="0"/>
          <a:ea typeface="微软雅黑" panose="020B0503020204020204" pitchFamily="34" charset="-122"/>
        </a:defRPr>
      </a:lvl5pPr>
      <a:lvl6pPr marL="457200" algn="l" rtl="0" fontAlgn="base">
        <a:lnSpc>
          <a:spcPct val="90000"/>
        </a:lnSpc>
        <a:spcBef>
          <a:spcPct val="0"/>
        </a:spcBef>
        <a:spcAft>
          <a:spcPct val="0"/>
        </a:spcAft>
        <a:defRPr sz="2800" b="1">
          <a:solidFill>
            <a:schemeClr val="tx1"/>
          </a:solidFill>
          <a:latin typeface="Arial Black" panose="020B0A04020102020204" pitchFamily="34" charset="0"/>
          <a:ea typeface="微软雅黑" panose="020B0503020204020204" pitchFamily="34" charset="-122"/>
        </a:defRPr>
      </a:lvl6pPr>
      <a:lvl7pPr marL="914400" algn="l" rtl="0" fontAlgn="base">
        <a:lnSpc>
          <a:spcPct val="90000"/>
        </a:lnSpc>
        <a:spcBef>
          <a:spcPct val="0"/>
        </a:spcBef>
        <a:spcAft>
          <a:spcPct val="0"/>
        </a:spcAft>
        <a:defRPr sz="2800" b="1">
          <a:solidFill>
            <a:schemeClr val="tx1"/>
          </a:solidFill>
          <a:latin typeface="Arial Black" panose="020B0A04020102020204" pitchFamily="34" charset="0"/>
          <a:ea typeface="微软雅黑" panose="020B0503020204020204" pitchFamily="34" charset="-122"/>
        </a:defRPr>
      </a:lvl7pPr>
      <a:lvl8pPr marL="1371600" algn="l" rtl="0" fontAlgn="base">
        <a:lnSpc>
          <a:spcPct val="90000"/>
        </a:lnSpc>
        <a:spcBef>
          <a:spcPct val="0"/>
        </a:spcBef>
        <a:spcAft>
          <a:spcPct val="0"/>
        </a:spcAft>
        <a:defRPr sz="2800" b="1">
          <a:solidFill>
            <a:schemeClr val="tx1"/>
          </a:solidFill>
          <a:latin typeface="Arial Black" panose="020B0A04020102020204" pitchFamily="34" charset="0"/>
          <a:ea typeface="微软雅黑" panose="020B0503020204020204" pitchFamily="34" charset="-122"/>
        </a:defRPr>
      </a:lvl8pPr>
      <a:lvl9pPr marL="1828800" algn="l" rtl="0" fontAlgn="base">
        <a:lnSpc>
          <a:spcPct val="90000"/>
        </a:lnSpc>
        <a:spcBef>
          <a:spcPct val="0"/>
        </a:spcBef>
        <a:spcAft>
          <a:spcPct val="0"/>
        </a:spcAft>
        <a:defRPr sz="2800" b="1">
          <a:solidFill>
            <a:schemeClr val="tx1"/>
          </a:solidFill>
          <a:latin typeface="Arial Black" panose="020B0A04020102020204" pitchFamily="34" charset="0"/>
          <a:ea typeface="微软雅黑" panose="020B0503020204020204" pitchFamily="34" charset="-122"/>
        </a:defRPr>
      </a:lvl9pPr>
    </p:titleStyle>
    <p:bodyStyle>
      <a:lvl1pPr marL="357188" indent="-357188" algn="just" rtl="0" eaLnBrk="0" fontAlgn="base" hangingPunct="0">
        <a:spcBef>
          <a:spcPts val="1800"/>
        </a:spcBef>
        <a:spcAft>
          <a:spcPct val="0"/>
        </a:spcAft>
        <a:buClr>
          <a:srgbClr val="C94D4D"/>
        </a:buClr>
        <a:buSzPct val="60000"/>
        <a:buFont typeface="Wingdings" panose="05000000000000000000" pitchFamily="2" charset="2"/>
        <a:buChar char="u"/>
        <a:defRPr sz="2000" kern="1200">
          <a:solidFill>
            <a:srgbClr val="6B2020"/>
          </a:solidFill>
          <a:latin typeface="Arial" panose="020B0604020202020204" pitchFamily="34" charset="0"/>
          <a:ea typeface="微软雅黑" panose="020B0503020204020204" pitchFamily="34" charset="-122"/>
          <a:cs typeface="+mn-cs"/>
        </a:defRPr>
      </a:lvl1pPr>
      <a:lvl2pPr marL="357188" indent="-285750" algn="just" rtl="0" eaLnBrk="0" fontAlgn="base" hangingPunct="0">
        <a:lnSpc>
          <a:spcPct val="120000"/>
        </a:lnSpc>
        <a:spcBef>
          <a:spcPts val="600"/>
        </a:spcBef>
        <a:spcAft>
          <a:spcPts val="600"/>
        </a:spcAft>
        <a:buFont typeface="幼圆" panose="02010509060101010101" pitchFamily="49" charset="-122"/>
        <a:buChar char=" "/>
        <a:defRPr sz="2800" kern="1200">
          <a:solidFill>
            <a:srgbClr val="7D7D7D"/>
          </a:solidFill>
          <a:latin typeface="幼圆" panose="02010509060101010101" pitchFamily="49" charset="-122"/>
          <a:ea typeface="幼圆" panose="02010509060101010101" pitchFamily="49"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KSO_BT1">
            <a:extLst>
              <a:ext uri="{FF2B5EF4-FFF2-40B4-BE49-F238E27FC236}">
                <a16:creationId xmlns:a16="http://schemas.microsoft.com/office/drawing/2014/main" id="{A19019F4-3BF1-4C81-B4DD-54DF9198CD4A}"/>
              </a:ext>
            </a:extLst>
          </p:cNvPr>
          <p:cNvSpPr>
            <a:spLocks noGrp="1"/>
          </p:cNvSpPr>
          <p:nvPr>
            <p:ph type="title"/>
          </p:nvPr>
        </p:nvSpPr>
        <p:spPr bwMode="auto">
          <a:xfrm>
            <a:off x="1242484" y="192088"/>
            <a:ext cx="9254067"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CN" altLang="en-US"/>
              <a:t>单击此处编辑母版标题样式</a:t>
            </a:r>
            <a:endParaRPr lang="en-US" altLang="zh-CN"/>
          </a:p>
        </p:txBody>
      </p:sp>
      <p:sp>
        <p:nvSpPr>
          <p:cNvPr id="1027" name="KSO_BC1">
            <a:extLst>
              <a:ext uri="{FF2B5EF4-FFF2-40B4-BE49-F238E27FC236}">
                <a16:creationId xmlns:a16="http://schemas.microsoft.com/office/drawing/2014/main" id="{B44C15A8-8318-4BD1-9243-5746006086B7}"/>
              </a:ext>
            </a:extLst>
          </p:cNvPr>
          <p:cNvSpPr>
            <a:spLocks noGrp="1"/>
          </p:cNvSpPr>
          <p:nvPr>
            <p:ph type="body" idx="1"/>
          </p:nvPr>
        </p:nvSpPr>
        <p:spPr bwMode="auto">
          <a:xfrm>
            <a:off x="546100" y="1049339"/>
            <a:ext cx="11169651" cy="512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p:txBody>
      </p:sp>
      <p:sp>
        <p:nvSpPr>
          <p:cNvPr id="4" name="KSO_FD">
            <a:extLst>
              <a:ext uri="{FF2B5EF4-FFF2-40B4-BE49-F238E27FC236}">
                <a16:creationId xmlns:a16="http://schemas.microsoft.com/office/drawing/2014/main" id="{622DFF8B-E8F2-47A8-8F4B-92B34AFCD073}"/>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A577A86-5549-461A-AB49-7B076CCD3F13}" type="datetime1">
              <a:rPr lang="zh-CN" altLang="en-US" smtClean="0"/>
              <a:t>2020/11/27</a:t>
            </a:fld>
            <a:endParaRPr lang="zh-CN" altLang="en-US"/>
          </a:p>
        </p:txBody>
      </p:sp>
      <p:sp>
        <p:nvSpPr>
          <p:cNvPr id="5" name="KSO_FT">
            <a:extLst>
              <a:ext uri="{FF2B5EF4-FFF2-40B4-BE49-F238E27FC236}">
                <a16:creationId xmlns:a16="http://schemas.microsoft.com/office/drawing/2014/main" id="{F3BCDB78-5B3A-4DFA-9AF8-09DC8C34C471}"/>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zh-CN" altLang="en-US"/>
          </a:p>
        </p:txBody>
      </p:sp>
      <p:sp>
        <p:nvSpPr>
          <p:cNvPr id="6" name="KSO_FN">
            <a:extLst>
              <a:ext uri="{FF2B5EF4-FFF2-40B4-BE49-F238E27FC236}">
                <a16:creationId xmlns:a16="http://schemas.microsoft.com/office/drawing/2014/main" id="{CF3B9C4E-B36C-4311-9ADE-D5B3756F98E2}"/>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959696"/>
                </a:solidFill>
              </a:defRPr>
            </a:lvl1pPr>
          </a:lstStyle>
          <a:p>
            <a:pPr>
              <a:defRPr/>
            </a:pPr>
            <a:fld id="{A3C4A00B-33C0-4F7A-B610-2D04061F18E2}" type="slidenum">
              <a:rPr lang="zh-CN" altLang="en-US"/>
              <a:pPr>
                <a:defRPr/>
              </a:pPr>
              <a:t>‹#›</a:t>
            </a:fld>
            <a:endParaRPr lang="zh-CN" altLang="en-US"/>
          </a:p>
        </p:txBody>
      </p:sp>
      <p:sp>
        <p:nvSpPr>
          <p:cNvPr id="11" name="任意多边形 10">
            <a:extLst>
              <a:ext uri="{FF2B5EF4-FFF2-40B4-BE49-F238E27FC236}">
                <a16:creationId xmlns:a16="http://schemas.microsoft.com/office/drawing/2014/main" id="{78E5E466-876E-4D2D-8465-F03FF16ACF17}"/>
              </a:ext>
            </a:extLst>
          </p:cNvPr>
          <p:cNvSpPr/>
          <p:nvPr/>
        </p:nvSpPr>
        <p:spPr>
          <a:xfrm>
            <a:off x="0" y="539751"/>
            <a:ext cx="1162051" cy="295275"/>
          </a:xfrm>
          <a:custGeom>
            <a:avLst/>
            <a:gdLst>
              <a:gd name="connsiteX0" fmla="*/ 0 w 735872"/>
              <a:gd name="connsiteY0" fmla="*/ 0 h 242832"/>
              <a:gd name="connsiteX1" fmla="*/ 575505 w 735872"/>
              <a:gd name="connsiteY1" fmla="*/ 0 h 242832"/>
              <a:gd name="connsiteX2" fmla="*/ 735872 w 735872"/>
              <a:gd name="connsiteY2" fmla="*/ 242832 h 242832"/>
              <a:gd name="connsiteX3" fmla="*/ 0 w 735872"/>
              <a:gd name="connsiteY3" fmla="*/ 242832 h 242832"/>
            </a:gdLst>
            <a:ahLst/>
            <a:cxnLst>
              <a:cxn ang="0">
                <a:pos x="connsiteX0" y="connsiteY0"/>
              </a:cxn>
              <a:cxn ang="0">
                <a:pos x="connsiteX1" y="connsiteY1"/>
              </a:cxn>
              <a:cxn ang="0">
                <a:pos x="connsiteX2" y="connsiteY2"/>
              </a:cxn>
              <a:cxn ang="0">
                <a:pos x="connsiteX3" y="connsiteY3"/>
              </a:cxn>
            </a:cxnLst>
            <a:rect l="l" t="t" r="r" b="b"/>
            <a:pathLst>
              <a:path w="735872" h="242832">
                <a:moveTo>
                  <a:pt x="0" y="0"/>
                </a:moveTo>
                <a:lnTo>
                  <a:pt x="575505" y="0"/>
                </a:lnTo>
                <a:lnTo>
                  <a:pt x="735872" y="242832"/>
                </a:lnTo>
                <a:lnTo>
                  <a:pt x="0" y="242832"/>
                </a:lnTo>
                <a:close/>
              </a:path>
            </a:pathLst>
          </a:custGeom>
          <a:solidFill>
            <a:srgbClr val="C94D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p>
        </p:txBody>
      </p:sp>
      <p:sp>
        <p:nvSpPr>
          <p:cNvPr id="12" name="任意多边形 11">
            <a:hlinkClick r:id="" action="ppaction://hlinkshowjump?jump=previousslide"/>
            <a:extLst>
              <a:ext uri="{FF2B5EF4-FFF2-40B4-BE49-F238E27FC236}">
                <a16:creationId xmlns:a16="http://schemas.microsoft.com/office/drawing/2014/main" id="{B9803D9D-0998-41F3-BA23-1F69C6799DE8}"/>
              </a:ext>
            </a:extLst>
          </p:cNvPr>
          <p:cNvSpPr/>
          <p:nvPr/>
        </p:nvSpPr>
        <p:spPr>
          <a:xfrm>
            <a:off x="10839451" y="6623050"/>
            <a:ext cx="776816" cy="242888"/>
          </a:xfrm>
          <a:custGeom>
            <a:avLst/>
            <a:gdLst>
              <a:gd name="connsiteX0" fmla="*/ 0 w 583471"/>
              <a:gd name="connsiteY0" fmla="*/ 0 h 242832"/>
              <a:gd name="connsiteX1" fmla="*/ 393687 w 583471"/>
              <a:gd name="connsiteY1" fmla="*/ 0 h 242832"/>
              <a:gd name="connsiteX2" fmla="*/ 583471 w 583471"/>
              <a:gd name="connsiteY2" fmla="*/ 242832 h 242832"/>
              <a:gd name="connsiteX3" fmla="*/ 0 w 583471"/>
              <a:gd name="connsiteY3" fmla="*/ 242832 h 242832"/>
            </a:gdLst>
            <a:ahLst/>
            <a:cxnLst>
              <a:cxn ang="0">
                <a:pos x="connsiteX0" y="connsiteY0"/>
              </a:cxn>
              <a:cxn ang="0">
                <a:pos x="connsiteX1" y="connsiteY1"/>
              </a:cxn>
              <a:cxn ang="0">
                <a:pos x="connsiteX2" y="connsiteY2"/>
              </a:cxn>
              <a:cxn ang="0">
                <a:pos x="connsiteX3" y="connsiteY3"/>
              </a:cxn>
            </a:cxnLst>
            <a:rect l="l" t="t" r="r" b="b"/>
            <a:pathLst>
              <a:path w="583471" h="242832">
                <a:moveTo>
                  <a:pt x="0" y="0"/>
                </a:moveTo>
                <a:lnTo>
                  <a:pt x="393687" y="0"/>
                </a:lnTo>
                <a:lnTo>
                  <a:pt x="583471" y="242832"/>
                </a:lnTo>
                <a:lnTo>
                  <a:pt x="0" y="242832"/>
                </a:lnTo>
                <a:close/>
              </a:path>
            </a:pathLst>
          </a:custGeom>
          <a:solidFill>
            <a:srgbClr val="C94D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p>
        </p:txBody>
      </p:sp>
      <p:sp>
        <p:nvSpPr>
          <p:cNvPr id="13" name="燕尾形 12">
            <a:hlinkClick r:id="" action="ppaction://hlinkshowjump?jump=previousslide"/>
            <a:extLst>
              <a:ext uri="{FF2B5EF4-FFF2-40B4-BE49-F238E27FC236}">
                <a16:creationId xmlns:a16="http://schemas.microsoft.com/office/drawing/2014/main" id="{2C6336E7-4566-4255-8077-9B60055C354F}"/>
              </a:ext>
            </a:extLst>
          </p:cNvPr>
          <p:cNvSpPr/>
          <p:nvPr/>
        </p:nvSpPr>
        <p:spPr>
          <a:xfrm flipH="1">
            <a:off x="11110384" y="6699250"/>
            <a:ext cx="127000" cy="9525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chemeClr val="tx1"/>
              </a:solidFill>
            </a:endParaRPr>
          </a:p>
        </p:txBody>
      </p:sp>
      <p:sp>
        <p:nvSpPr>
          <p:cNvPr id="14" name="任意多边形 13">
            <a:hlinkClick r:id="" action="ppaction://hlinkshowjump?jump=nextslide"/>
            <a:extLst>
              <a:ext uri="{FF2B5EF4-FFF2-40B4-BE49-F238E27FC236}">
                <a16:creationId xmlns:a16="http://schemas.microsoft.com/office/drawing/2014/main" id="{283AE207-320A-4466-B8AC-04D3B5BE88FC}"/>
              </a:ext>
            </a:extLst>
          </p:cNvPr>
          <p:cNvSpPr/>
          <p:nvPr/>
        </p:nvSpPr>
        <p:spPr>
          <a:xfrm flipH="1" flipV="1">
            <a:off x="11419418" y="6615114"/>
            <a:ext cx="778933" cy="242887"/>
          </a:xfrm>
          <a:custGeom>
            <a:avLst/>
            <a:gdLst>
              <a:gd name="connsiteX0" fmla="*/ 0 w 583471"/>
              <a:gd name="connsiteY0" fmla="*/ 0 h 242832"/>
              <a:gd name="connsiteX1" fmla="*/ 393687 w 583471"/>
              <a:gd name="connsiteY1" fmla="*/ 0 h 242832"/>
              <a:gd name="connsiteX2" fmla="*/ 583471 w 583471"/>
              <a:gd name="connsiteY2" fmla="*/ 242832 h 242832"/>
              <a:gd name="connsiteX3" fmla="*/ 0 w 583471"/>
              <a:gd name="connsiteY3" fmla="*/ 242832 h 242832"/>
            </a:gdLst>
            <a:ahLst/>
            <a:cxnLst>
              <a:cxn ang="0">
                <a:pos x="connsiteX0" y="connsiteY0"/>
              </a:cxn>
              <a:cxn ang="0">
                <a:pos x="connsiteX1" y="connsiteY1"/>
              </a:cxn>
              <a:cxn ang="0">
                <a:pos x="connsiteX2" y="connsiteY2"/>
              </a:cxn>
              <a:cxn ang="0">
                <a:pos x="connsiteX3" y="connsiteY3"/>
              </a:cxn>
            </a:cxnLst>
            <a:rect l="l" t="t" r="r" b="b"/>
            <a:pathLst>
              <a:path w="583471" h="242832">
                <a:moveTo>
                  <a:pt x="0" y="0"/>
                </a:moveTo>
                <a:lnTo>
                  <a:pt x="393687" y="0"/>
                </a:lnTo>
                <a:lnTo>
                  <a:pt x="583471" y="242832"/>
                </a:lnTo>
                <a:lnTo>
                  <a:pt x="0" y="242832"/>
                </a:lnTo>
                <a:close/>
              </a:path>
            </a:pathLst>
          </a:custGeom>
          <a:solidFill>
            <a:srgbClr val="C94D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p>
        </p:txBody>
      </p:sp>
      <p:sp>
        <p:nvSpPr>
          <p:cNvPr id="15" name="燕尾形 14">
            <a:hlinkClick r:id="" action="ppaction://hlinkshowjump?jump=nextslide"/>
            <a:extLst>
              <a:ext uri="{FF2B5EF4-FFF2-40B4-BE49-F238E27FC236}">
                <a16:creationId xmlns:a16="http://schemas.microsoft.com/office/drawing/2014/main" id="{E55CB1FC-18CC-48D3-845F-74C45B22ED33}"/>
              </a:ext>
            </a:extLst>
          </p:cNvPr>
          <p:cNvSpPr/>
          <p:nvPr/>
        </p:nvSpPr>
        <p:spPr>
          <a:xfrm>
            <a:off x="11811000" y="6707189"/>
            <a:ext cx="129117" cy="9683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chemeClr val="tx1"/>
              </a:solidFill>
            </a:endParaRPr>
          </a:p>
        </p:txBody>
      </p:sp>
      <p:cxnSp>
        <p:nvCxnSpPr>
          <p:cNvPr id="16" name="直接连接符 15">
            <a:extLst>
              <a:ext uri="{FF2B5EF4-FFF2-40B4-BE49-F238E27FC236}">
                <a16:creationId xmlns:a16="http://schemas.microsoft.com/office/drawing/2014/main" id="{97EA2EE3-9771-429F-A613-5A2E8966DBD7}"/>
              </a:ext>
            </a:extLst>
          </p:cNvPr>
          <p:cNvCxnSpPr/>
          <p:nvPr/>
        </p:nvCxnSpPr>
        <p:spPr>
          <a:xfrm>
            <a:off x="0" y="828675"/>
            <a:ext cx="121920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7159285"/>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 id="2147483715" r:id="rId21"/>
  </p:sldLayoutIdLst>
  <p:hf sldNum="0" hdr="0" ftr="0"/>
  <p:txStyles>
    <p:titleStyle>
      <a:lvl1pPr algn="l" rtl="0" eaLnBrk="0" fontAlgn="base" hangingPunct="0">
        <a:lnSpc>
          <a:spcPct val="90000"/>
        </a:lnSpc>
        <a:spcBef>
          <a:spcPct val="0"/>
        </a:spcBef>
        <a:spcAft>
          <a:spcPct val="0"/>
        </a:spcAft>
        <a:defRPr sz="2800" b="1" kern="1200">
          <a:solidFill>
            <a:schemeClr val="tx1"/>
          </a:solidFill>
          <a:latin typeface="Arial Black" panose="020B0A04020102020204" pitchFamily="34" charset="0"/>
          <a:ea typeface="微软雅黑" panose="020B0503020204020204" pitchFamily="34" charset="-122"/>
          <a:cs typeface="+mj-cs"/>
        </a:defRPr>
      </a:lvl1pPr>
      <a:lvl2pPr algn="l" rtl="0" eaLnBrk="0" fontAlgn="base" hangingPunct="0">
        <a:lnSpc>
          <a:spcPct val="90000"/>
        </a:lnSpc>
        <a:spcBef>
          <a:spcPct val="0"/>
        </a:spcBef>
        <a:spcAft>
          <a:spcPct val="0"/>
        </a:spcAft>
        <a:defRPr sz="2800" b="1">
          <a:solidFill>
            <a:schemeClr val="tx1"/>
          </a:solidFill>
          <a:latin typeface="Arial Black" panose="020B0A04020102020204" pitchFamily="34" charset="0"/>
          <a:ea typeface="微软雅黑" panose="020B0503020204020204" pitchFamily="34" charset="-122"/>
        </a:defRPr>
      </a:lvl2pPr>
      <a:lvl3pPr algn="l" rtl="0" eaLnBrk="0" fontAlgn="base" hangingPunct="0">
        <a:lnSpc>
          <a:spcPct val="90000"/>
        </a:lnSpc>
        <a:spcBef>
          <a:spcPct val="0"/>
        </a:spcBef>
        <a:spcAft>
          <a:spcPct val="0"/>
        </a:spcAft>
        <a:defRPr sz="2800" b="1">
          <a:solidFill>
            <a:schemeClr val="tx1"/>
          </a:solidFill>
          <a:latin typeface="Arial Black" panose="020B0A04020102020204" pitchFamily="34" charset="0"/>
          <a:ea typeface="微软雅黑" panose="020B0503020204020204" pitchFamily="34" charset="-122"/>
        </a:defRPr>
      </a:lvl3pPr>
      <a:lvl4pPr algn="l" rtl="0" eaLnBrk="0" fontAlgn="base" hangingPunct="0">
        <a:lnSpc>
          <a:spcPct val="90000"/>
        </a:lnSpc>
        <a:spcBef>
          <a:spcPct val="0"/>
        </a:spcBef>
        <a:spcAft>
          <a:spcPct val="0"/>
        </a:spcAft>
        <a:defRPr sz="2800" b="1">
          <a:solidFill>
            <a:schemeClr val="tx1"/>
          </a:solidFill>
          <a:latin typeface="Arial Black" panose="020B0A04020102020204" pitchFamily="34" charset="0"/>
          <a:ea typeface="微软雅黑" panose="020B0503020204020204" pitchFamily="34" charset="-122"/>
        </a:defRPr>
      </a:lvl4pPr>
      <a:lvl5pPr algn="l" rtl="0" eaLnBrk="0" fontAlgn="base" hangingPunct="0">
        <a:lnSpc>
          <a:spcPct val="90000"/>
        </a:lnSpc>
        <a:spcBef>
          <a:spcPct val="0"/>
        </a:spcBef>
        <a:spcAft>
          <a:spcPct val="0"/>
        </a:spcAft>
        <a:defRPr sz="2800" b="1">
          <a:solidFill>
            <a:schemeClr val="tx1"/>
          </a:solidFill>
          <a:latin typeface="Arial Black" panose="020B0A04020102020204" pitchFamily="34" charset="0"/>
          <a:ea typeface="微软雅黑" panose="020B0503020204020204" pitchFamily="34" charset="-122"/>
        </a:defRPr>
      </a:lvl5pPr>
      <a:lvl6pPr marL="457200" algn="l" rtl="0" fontAlgn="base">
        <a:lnSpc>
          <a:spcPct val="90000"/>
        </a:lnSpc>
        <a:spcBef>
          <a:spcPct val="0"/>
        </a:spcBef>
        <a:spcAft>
          <a:spcPct val="0"/>
        </a:spcAft>
        <a:defRPr sz="2800" b="1">
          <a:solidFill>
            <a:schemeClr val="tx1"/>
          </a:solidFill>
          <a:latin typeface="Arial Black" panose="020B0A04020102020204" pitchFamily="34" charset="0"/>
          <a:ea typeface="微软雅黑" panose="020B0503020204020204" pitchFamily="34" charset="-122"/>
        </a:defRPr>
      </a:lvl6pPr>
      <a:lvl7pPr marL="914400" algn="l" rtl="0" fontAlgn="base">
        <a:lnSpc>
          <a:spcPct val="90000"/>
        </a:lnSpc>
        <a:spcBef>
          <a:spcPct val="0"/>
        </a:spcBef>
        <a:spcAft>
          <a:spcPct val="0"/>
        </a:spcAft>
        <a:defRPr sz="2800" b="1">
          <a:solidFill>
            <a:schemeClr val="tx1"/>
          </a:solidFill>
          <a:latin typeface="Arial Black" panose="020B0A04020102020204" pitchFamily="34" charset="0"/>
          <a:ea typeface="微软雅黑" panose="020B0503020204020204" pitchFamily="34" charset="-122"/>
        </a:defRPr>
      </a:lvl7pPr>
      <a:lvl8pPr marL="1371600" algn="l" rtl="0" fontAlgn="base">
        <a:lnSpc>
          <a:spcPct val="90000"/>
        </a:lnSpc>
        <a:spcBef>
          <a:spcPct val="0"/>
        </a:spcBef>
        <a:spcAft>
          <a:spcPct val="0"/>
        </a:spcAft>
        <a:defRPr sz="2800" b="1">
          <a:solidFill>
            <a:schemeClr val="tx1"/>
          </a:solidFill>
          <a:latin typeface="Arial Black" panose="020B0A04020102020204" pitchFamily="34" charset="0"/>
          <a:ea typeface="微软雅黑" panose="020B0503020204020204" pitchFamily="34" charset="-122"/>
        </a:defRPr>
      </a:lvl8pPr>
      <a:lvl9pPr marL="1828800" algn="l" rtl="0" fontAlgn="base">
        <a:lnSpc>
          <a:spcPct val="90000"/>
        </a:lnSpc>
        <a:spcBef>
          <a:spcPct val="0"/>
        </a:spcBef>
        <a:spcAft>
          <a:spcPct val="0"/>
        </a:spcAft>
        <a:defRPr sz="2800" b="1">
          <a:solidFill>
            <a:schemeClr val="tx1"/>
          </a:solidFill>
          <a:latin typeface="Arial Black" panose="020B0A04020102020204" pitchFamily="34" charset="0"/>
          <a:ea typeface="微软雅黑" panose="020B0503020204020204" pitchFamily="34" charset="-122"/>
        </a:defRPr>
      </a:lvl9pPr>
    </p:titleStyle>
    <p:bodyStyle>
      <a:lvl1pPr marL="357188" indent="-357188" algn="just" rtl="0" eaLnBrk="0" fontAlgn="base" hangingPunct="0">
        <a:spcBef>
          <a:spcPts val="1800"/>
        </a:spcBef>
        <a:spcAft>
          <a:spcPct val="0"/>
        </a:spcAft>
        <a:buClr>
          <a:srgbClr val="C94D4D"/>
        </a:buClr>
        <a:buSzPct val="60000"/>
        <a:buFont typeface="Wingdings" panose="05000000000000000000" pitchFamily="2" charset="2"/>
        <a:buChar char="u"/>
        <a:defRPr sz="2000" kern="1200">
          <a:solidFill>
            <a:srgbClr val="6B2020"/>
          </a:solidFill>
          <a:latin typeface="Arial" panose="020B0604020202020204" pitchFamily="34" charset="0"/>
          <a:ea typeface="微软雅黑" panose="020B0503020204020204" pitchFamily="34" charset="-122"/>
          <a:cs typeface="+mn-cs"/>
        </a:defRPr>
      </a:lvl1pPr>
      <a:lvl2pPr marL="357188" indent="-285750" algn="just" rtl="0" eaLnBrk="0" fontAlgn="base" hangingPunct="0">
        <a:lnSpc>
          <a:spcPct val="120000"/>
        </a:lnSpc>
        <a:spcBef>
          <a:spcPts val="600"/>
        </a:spcBef>
        <a:spcAft>
          <a:spcPts val="600"/>
        </a:spcAft>
        <a:buFont typeface="幼圆" panose="02010509060101010101" pitchFamily="49" charset="-122"/>
        <a:buChar char=" "/>
        <a:defRPr sz="2800" kern="1200">
          <a:solidFill>
            <a:srgbClr val="7D7D7D"/>
          </a:solidFill>
          <a:latin typeface="幼圆" panose="02010509060101010101" pitchFamily="49" charset="-122"/>
          <a:ea typeface="幼圆" panose="02010509060101010101" pitchFamily="49"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3.xml"/><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45.pn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9AC6F8D2-5B4E-4898-BD22-680F8D1FF868}"/>
              </a:ext>
            </a:extLst>
          </p:cNvPr>
          <p:cNvSpPr>
            <a:spLocks noGrp="1"/>
          </p:cNvSpPr>
          <p:nvPr>
            <p:ph type="ctrTitle"/>
          </p:nvPr>
        </p:nvSpPr>
        <p:spPr/>
        <p:txBody>
          <a:bodyPr/>
          <a:lstStyle/>
          <a:p>
            <a:r>
              <a:rPr lang="en-US" altLang="zh-CN" dirty="0"/>
              <a:t>NVST</a:t>
            </a:r>
            <a:r>
              <a:rPr lang="zh-CN" altLang="en-US" dirty="0"/>
              <a:t>干涉条纹自动识别与去除</a:t>
            </a:r>
          </a:p>
        </p:txBody>
      </p:sp>
      <p:sp>
        <p:nvSpPr>
          <p:cNvPr id="5" name="副标题 4">
            <a:extLst>
              <a:ext uri="{FF2B5EF4-FFF2-40B4-BE49-F238E27FC236}">
                <a16:creationId xmlns:a16="http://schemas.microsoft.com/office/drawing/2014/main" id="{9B81F173-FA7E-44C7-9EB6-6B9F196BE3E2}"/>
              </a:ext>
            </a:extLst>
          </p:cNvPr>
          <p:cNvSpPr>
            <a:spLocks noGrp="1"/>
          </p:cNvSpPr>
          <p:nvPr>
            <p:ph type="subTitle" idx="1"/>
          </p:nvPr>
        </p:nvSpPr>
        <p:spPr>
          <a:xfrm>
            <a:off x="6096000" y="5273507"/>
            <a:ext cx="4830355" cy="377293"/>
          </a:xfrm>
        </p:spPr>
        <p:txBody>
          <a:bodyPr/>
          <a:lstStyle/>
          <a:p>
            <a:pPr>
              <a:spcBef>
                <a:spcPts val="0"/>
              </a:spcBef>
            </a:pPr>
            <a:r>
              <a:rPr lang="zh-CN" altLang="en-US" dirty="0"/>
              <a:t>汇报人：李强</a:t>
            </a:r>
            <a:endParaRPr lang="en-US" altLang="zh-CN" dirty="0"/>
          </a:p>
        </p:txBody>
      </p:sp>
      <p:sp>
        <p:nvSpPr>
          <p:cNvPr id="6" name="日期占位符 5">
            <a:extLst>
              <a:ext uri="{FF2B5EF4-FFF2-40B4-BE49-F238E27FC236}">
                <a16:creationId xmlns:a16="http://schemas.microsoft.com/office/drawing/2014/main" id="{002150E4-53B3-4123-80B6-BB3B0EE97384}"/>
              </a:ext>
            </a:extLst>
          </p:cNvPr>
          <p:cNvSpPr>
            <a:spLocks noGrp="1"/>
          </p:cNvSpPr>
          <p:nvPr>
            <p:ph type="dt" sz="half" idx="10"/>
          </p:nvPr>
        </p:nvSpPr>
        <p:spPr>
          <a:xfrm>
            <a:off x="7139577" y="5899650"/>
            <a:ext cx="27432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20B0706-F1FF-4BF0-A465-27E8BE0AA5BC}" type="datetime1">
              <a:rPr kumimoji="0" lang="zh-CN" altLang="en-US" sz="2000" b="0" i="0" u="none" strike="noStrike" kern="1200" cap="none" spc="0" normalizeH="0" baseline="0" noProof="0" smtClean="0">
                <a:ln>
                  <a:noFill/>
                </a:ln>
                <a:solidFill>
                  <a:srgbClr val="494B4D">
                    <a:tint val="75000"/>
                  </a:srgbClr>
                </a:solidFill>
                <a:effectLst/>
                <a:uLnTx/>
                <a:uFillTx/>
                <a:latin typeface="华文楷体" panose="02010600040101010101" pitchFamily="2" charset="-122"/>
                <a:ea typeface="华文楷体" panose="02010600040101010101" pitchFamily="2"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2020/11/27</a:t>
            </a:fld>
            <a:endParaRPr kumimoji="0" lang="zh-CN" altLang="en-US" sz="1200" b="0" i="0" u="none" strike="noStrike" kern="1200" cap="none" spc="0" normalizeH="0" baseline="0" noProof="0" dirty="0">
              <a:ln>
                <a:noFill/>
              </a:ln>
              <a:solidFill>
                <a:srgbClr val="494B4D">
                  <a:tint val="75000"/>
                </a:srgbClr>
              </a:solidFill>
              <a:effectLst/>
              <a:uLnTx/>
              <a:uFillTx/>
              <a:latin typeface="华文楷体" panose="02010600040101010101" pitchFamily="2" charset="-122"/>
              <a:ea typeface="华文楷体" panose="02010600040101010101" pitchFamily="2" charset="-122"/>
              <a:cs typeface="+mn-cs"/>
            </a:endParaRPr>
          </a:p>
        </p:txBody>
      </p:sp>
    </p:spTree>
    <p:extLst>
      <p:ext uri="{BB962C8B-B14F-4D97-AF65-F5344CB8AC3E}">
        <p14:creationId xmlns:p14="http://schemas.microsoft.com/office/powerpoint/2010/main" val="2827577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CF6452-EC9D-41FD-B8B1-819BDC2C7282}"/>
              </a:ext>
            </a:extLst>
          </p:cNvPr>
          <p:cNvSpPr>
            <a:spLocks noGrp="1"/>
          </p:cNvSpPr>
          <p:nvPr>
            <p:ph type="title"/>
          </p:nvPr>
        </p:nvSpPr>
        <p:spPr/>
        <p:txBody>
          <a:bodyPr>
            <a:normAutofit/>
          </a:bodyPr>
          <a:lstStyle/>
          <a:p>
            <a:r>
              <a:rPr lang="zh-CN" altLang="en-US" sz="2800" dirty="0">
                <a:latin typeface="宋体" panose="02010600030101010101" pitchFamily="2" charset="-122"/>
                <a:ea typeface="宋体" panose="02010600030101010101" pitchFamily="2" charset="-122"/>
              </a:rPr>
              <a:t>识别模型评价指标</a:t>
            </a:r>
          </a:p>
        </p:txBody>
      </p:sp>
      <p:pic>
        <p:nvPicPr>
          <p:cNvPr id="4" name="内容占位符 3">
            <a:extLst>
              <a:ext uri="{FF2B5EF4-FFF2-40B4-BE49-F238E27FC236}">
                <a16:creationId xmlns:a16="http://schemas.microsoft.com/office/drawing/2014/main" id="{ABC76F68-137E-4C57-A41A-6691C3118073}"/>
              </a:ext>
            </a:extLst>
          </p:cNvPr>
          <p:cNvPicPr>
            <a:picLocks noGrp="1" noChangeAspect="1"/>
          </p:cNvPicPr>
          <p:nvPr>
            <p:ph idx="1"/>
          </p:nvPr>
        </p:nvPicPr>
        <p:blipFill>
          <a:blip r:embed="rId2"/>
          <a:stretch>
            <a:fillRect/>
          </a:stretch>
        </p:blipFill>
        <p:spPr>
          <a:xfrm>
            <a:off x="1138757" y="1690688"/>
            <a:ext cx="4562603" cy="2424353"/>
          </a:xfrm>
          <a:prstGeom prst="rect">
            <a:avLst/>
          </a:prstGeom>
        </p:spPr>
      </p:pic>
      <p:pic>
        <p:nvPicPr>
          <p:cNvPr id="5" name="图片 4">
            <a:extLst>
              <a:ext uri="{FF2B5EF4-FFF2-40B4-BE49-F238E27FC236}">
                <a16:creationId xmlns:a16="http://schemas.microsoft.com/office/drawing/2014/main" id="{BE21A4A7-CC65-4E39-BCB0-365B5FE7A29A}"/>
              </a:ext>
            </a:extLst>
          </p:cNvPr>
          <p:cNvPicPr>
            <a:picLocks noChangeAspect="1"/>
          </p:cNvPicPr>
          <p:nvPr/>
        </p:nvPicPr>
        <p:blipFill>
          <a:blip r:embed="rId3"/>
          <a:stretch>
            <a:fillRect/>
          </a:stretch>
        </p:blipFill>
        <p:spPr>
          <a:xfrm>
            <a:off x="7557568" y="1983652"/>
            <a:ext cx="3495675" cy="666750"/>
          </a:xfrm>
          <a:prstGeom prst="rect">
            <a:avLst/>
          </a:prstGeom>
        </p:spPr>
      </p:pic>
      <p:pic>
        <p:nvPicPr>
          <p:cNvPr id="7" name="图片 6">
            <a:extLst>
              <a:ext uri="{FF2B5EF4-FFF2-40B4-BE49-F238E27FC236}">
                <a16:creationId xmlns:a16="http://schemas.microsoft.com/office/drawing/2014/main" id="{CB1F8A44-8634-43C7-8448-2C86AE0A62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1868" y="3864703"/>
            <a:ext cx="3381375" cy="1819275"/>
          </a:xfrm>
          <a:prstGeom prst="rect">
            <a:avLst/>
          </a:prstGeom>
        </p:spPr>
      </p:pic>
      <p:pic>
        <p:nvPicPr>
          <p:cNvPr id="3" name="图片 2">
            <a:extLst>
              <a:ext uri="{FF2B5EF4-FFF2-40B4-BE49-F238E27FC236}">
                <a16:creationId xmlns:a16="http://schemas.microsoft.com/office/drawing/2014/main" id="{232B9779-DE52-4F77-BB61-642270D9CFD3}"/>
              </a:ext>
            </a:extLst>
          </p:cNvPr>
          <p:cNvPicPr>
            <a:picLocks noChangeAspect="1"/>
          </p:cNvPicPr>
          <p:nvPr/>
        </p:nvPicPr>
        <p:blipFill>
          <a:blip r:embed="rId5"/>
          <a:stretch>
            <a:fillRect/>
          </a:stretch>
        </p:blipFill>
        <p:spPr>
          <a:xfrm>
            <a:off x="838200" y="4711559"/>
            <a:ext cx="5944115" cy="1287892"/>
          </a:xfrm>
          <a:prstGeom prst="rect">
            <a:avLst/>
          </a:prstGeom>
        </p:spPr>
      </p:pic>
    </p:spTree>
    <p:extLst>
      <p:ext uri="{BB962C8B-B14F-4D97-AF65-F5344CB8AC3E}">
        <p14:creationId xmlns:p14="http://schemas.microsoft.com/office/powerpoint/2010/main" val="4218289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a:extLst>
              <a:ext uri="{FF2B5EF4-FFF2-40B4-BE49-F238E27FC236}">
                <a16:creationId xmlns:a16="http://schemas.microsoft.com/office/drawing/2014/main" id="{4187AA7D-E464-4A14-A2BE-C6DCB0421A0C}"/>
              </a:ext>
            </a:extLst>
          </p:cNvPr>
          <p:cNvPicPr>
            <a:picLocks noGrp="1" noChangeAspect="1"/>
          </p:cNvPicPr>
          <p:nvPr>
            <p:ph idx="1"/>
          </p:nvPr>
        </p:nvPicPr>
        <p:blipFill>
          <a:blip r:embed="rId2"/>
          <a:stretch>
            <a:fillRect/>
          </a:stretch>
        </p:blipFill>
        <p:spPr>
          <a:xfrm>
            <a:off x="4119239" y="1397575"/>
            <a:ext cx="7046367" cy="4062850"/>
          </a:xfrm>
          <a:prstGeom prst="rect">
            <a:avLst/>
          </a:prstGeom>
        </p:spPr>
      </p:pic>
      <p:sp>
        <p:nvSpPr>
          <p:cNvPr id="3" name="文本框 2">
            <a:extLst>
              <a:ext uri="{FF2B5EF4-FFF2-40B4-BE49-F238E27FC236}">
                <a16:creationId xmlns:a16="http://schemas.microsoft.com/office/drawing/2014/main" id="{2F410694-50CD-477F-9DF5-CF7489E93021}"/>
              </a:ext>
            </a:extLst>
          </p:cNvPr>
          <p:cNvSpPr txBox="1"/>
          <p:nvPr/>
        </p:nvSpPr>
        <p:spPr>
          <a:xfrm>
            <a:off x="772356" y="2754245"/>
            <a:ext cx="3266984" cy="1200329"/>
          </a:xfrm>
          <a:prstGeom prst="rect">
            <a:avLst/>
          </a:prstGeom>
          <a:noFill/>
        </p:spPr>
        <p:txBody>
          <a:bodyPr wrap="square" rtlCol="0">
            <a:spAutoFit/>
          </a:bodyPr>
          <a:lstStyle/>
          <a:p>
            <a:r>
              <a:rPr lang="zh-CN" altLang="en-US" sz="2400" dirty="0">
                <a:latin typeface="宋体" panose="02010600030101010101" pitchFamily="2" charset="-122"/>
                <a:ea typeface="宋体" panose="02010600030101010101" pitchFamily="2" charset="-122"/>
              </a:rPr>
              <a:t>不同的</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batch size</a:t>
            </a:r>
            <a:r>
              <a:rPr lang="zh-CN" altLang="en-US" sz="2400" dirty="0">
                <a:latin typeface="宋体" panose="02010600030101010101" pitchFamily="2" charset="-122"/>
                <a:ea typeface="宋体" panose="02010600030101010101" pitchFamily="2" charset="-122"/>
              </a:rPr>
              <a:t>，不同的网络结构与训练方式下，识别的准确率</a:t>
            </a:r>
          </a:p>
        </p:txBody>
      </p:sp>
    </p:spTree>
    <p:extLst>
      <p:ext uri="{BB962C8B-B14F-4D97-AF65-F5344CB8AC3E}">
        <p14:creationId xmlns:p14="http://schemas.microsoft.com/office/powerpoint/2010/main" val="2101462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FB280FE-3E84-4DE8-A6D2-A2A1A7745ED7}"/>
              </a:ext>
            </a:extLst>
          </p:cNvPr>
          <p:cNvSpPr>
            <a:spLocks noGrp="1"/>
          </p:cNvSpPr>
          <p:nvPr>
            <p:ph type="title"/>
          </p:nvPr>
        </p:nvSpPr>
        <p:spPr/>
        <p:txBody>
          <a:bodyPr>
            <a:normAutofit/>
          </a:bodyPr>
          <a:lstStyle/>
          <a:p>
            <a:r>
              <a:rPr lang="zh-CN" altLang="en-US" sz="2800" dirty="0">
                <a:latin typeface="宋体" panose="02010600030101010101" pitchFamily="2" charset="-122"/>
                <a:ea typeface="宋体" panose="02010600030101010101" pitchFamily="2" charset="-122"/>
                <a:cs typeface="Times New Roman" panose="02020603050405020304" pitchFamily="18" charset="0"/>
              </a:rPr>
              <a:t>迁移学习</a:t>
            </a:r>
          </a:p>
        </p:txBody>
      </p:sp>
      <p:pic>
        <p:nvPicPr>
          <p:cNvPr id="4" name="内容占位符 3">
            <a:extLst>
              <a:ext uri="{FF2B5EF4-FFF2-40B4-BE49-F238E27FC236}">
                <a16:creationId xmlns:a16="http://schemas.microsoft.com/office/drawing/2014/main" id="{E970DA32-0659-4F4E-839E-6A9D1E77B2A0}"/>
              </a:ext>
            </a:extLst>
          </p:cNvPr>
          <p:cNvPicPr>
            <a:picLocks noGrp="1" noChangeAspect="1"/>
          </p:cNvPicPr>
          <p:nvPr>
            <p:ph idx="1"/>
          </p:nvPr>
        </p:nvPicPr>
        <p:blipFill>
          <a:blip r:embed="rId2"/>
          <a:stretch>
            <a:fillRect/>
          </a:stretch>
        </p:blipFill>
        <p:spPr>
          <a:xfrm>
            <a:off x="445597" y="1264340"/>
            <a:ext cx="4037626" cy="4620889"/>
          </a:xfrm>
          <a:prstGeom prst="rect">
            <a:avLst/>
          </a:prstGeom>
        </p:spPr>
      </p:pic>
      <p:pic>
        <p:nvPicPr>
          <p:cNvPr id="5" name="图片 4">
            <a:extLst>
              <a:ext uri="{FF2B5EF4-FFF2-40B4-BE49-F238E27FC236}">
                <a16:creationId xmlns:a16="http://schemas.microsoft.com/office/drawing/2014/main" id="{D82E97BD-3588-4773-99C6-25E59EE3382E}"/>
              </a:ext>
            </a:extLst>
          </p:cNvPr>
          <p:cNvPicPr>
            <a:picLocks noChangeAspect="1"/>
          </p:cNvPicPr>
          <p:nvPr/>
        </p:nvPicPr>
        <p:blipFill>
          <a:blip r:embed="rId3"/>
          <a:stretch>
            <a:fillRect/>
          </a:stretch>
        </p:blipFill>
        <p:spPr>
          <a:xfrm>
            <a:off x="4882717" y="2518331"/>
            <a:ext cx="7124769" cy="1821338"/>
          </a:xfrm>
          <a:prstGeom prst="rect">
            <a:avLst/>
          </a:prstGeom>
        </p:spPr>
      </p:pic>
    </p:spTree>
    <p:extLst>
      <p:ext uri="{BB962C8B-B14F-4D97-AF65-F5344CB8AC3E}">
        <p14:creationId xmlns:p14="http://schemas.microsoft.com/office/powerpoint/2010/main" val="1523302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D4BB10-D6CC-48B5-A515-E365558FB7AF}"/>
              </a:ext>
            </a:extLst>
          </p:cNvPr>
          <p:cNvSpPr>
            <a:spLocks noGrp="1"/>
          </p:cNvSpPr>
          <p:nvPr>
            <p:ph type="title"/>
          </p:nvPr>
        </p:nvSpPr>
        <p:spPr>
          <a:xfrm>
            <a:off x="349928" y="400635"/>
            <a:ext cx="10515600" cy="1325563"/>
          </a:xfrm>
        </p:spPr>
        <p:txBody>
          <a:bodyPr>
            <a:normAutofit/>
          </a:bodyPr>
          <a:lstStyle/>
          <a:p>
            <a:r>
              <a:rPr lang="zh-CN" altLang="en-US" sz="2800" dirty="0">
                <a:latin typeface="宋体" panose="02010600030101010101" pitchFamily="2" charset="-122"/>
                <a:ea typeface="宋体" panose="02010600030101010101" pitchFamily="2" charset="-122"/>
              </a:rPr>
              <a:t>识别模型评价</a:t>
            </a:r>
          </a:p>
        </p:txBody>
      </p:sp>
      <p:pic>
        <p:nvPicPr>
          <p:cNvPr id="4" name="内容占位符 3">
            <a:extLst>
              <a:ext uri="{FF2B5EF4-FFF2-40B4-BE49-F238E27FC236}">
                <a16:creationId xmlns:a16="http://schemas.microsoft.com/office/drawing/2014/main" id="{5064BE12-B45E-48D2-8840-D19346D34B6B}"/>
              </a:ext>
            </a:extLst>
          </p:cNvPr>
          <p:cNvPicPr>
            <a:picLocks noGrp="1" noChangeAspect="1"/>
          </p:cNvPicPr>
          <p:nvPr>
            <p:ph idx="1"/>
          </p:nvPr>
        </p:nvPicPr>
        <p:blipFill>
          <a:blip r:embed="rId2"/>
          <a:stretch>
            <a:fillRect/>
          </a:stretch>
        </p:blipFill>
        <p:spPr>
          <a:xfrm>
            <a:off x="0" y="1367102"/>
            <a:ext cx="5657567" cy="4939343"/>
          </a:xfrm>
          <a:prstGeom prst="rect">
            <a:avLst/>
          </a:prstGeom>
        </p:spPr>
      </p:pic>
      <p:pic>
        <p:nvPicPr>
          <p:cNvPr id="5" name="图片 4">
            <a:extLst>
              <a:ext uri="{FF2B5EF4-FFF2-40B4-BE49-F238E27FC236}">
                <a16:creationId xmlns:a16="http://schemas.microsoft.com/office/drawing/2014/main" id="{110EEC3E-9707-4E05-AB2D-B6F66F063A13}"/>
              </a:ext>
            </a:extLst>
          </p:cNvPr>
          <p:cNvPicPr>
            <a:picLocks noChangeAspect="1"/>
          </p:cNvPicPr>
          <p:nvPr/>
        </p:nvPicPr>
        <p:blipFill>
          <a:blip r:embed="rId3"/>
          <a:stretch>
            <a:fillRect/>
          </a:stretch>
        </p:blipFill>
        <p:spPr>
          <a:xfrm>
            <a:off x="5766817" y="2621210"/>
            <a:ext cx="6127011" cy="1615580"/>
          </a:xfrm>
          <a:prstGeom prst="rect">
            <a:avLst/>
          </a:prstGeom>
        </p:spPr>
      </p:pic>
    </p:spTree>
    <p:extLst>
      <p:ext uri="{BB962C8B-B14F-4D97-AF65-F5344CB8AC3E}">
        <p14:creationId xmlns:p14="http://schemas.microsoft.com/office/powerpoint/2010/main" val="468251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884346A-235C-470E-B5B3-9A2C7430A999}"/>
              </a:ext>
            </a:extLst>
          </p:cNvPr>
          <p:cNvPicPr>
            <a:picLocks noChangeAspect="1"/>
          </p:cNvPicPr>
          <p:nvPr/>
        </p:nvPicPr>
        <p:blipFill>
          <a:blip r:embed="rId2"/>
          <a:stretch>
            <a:fillRect/>
          </a:stretch>
        </p:blipFill>
        <p:spPr>
          <a:xfrm>
            <a:off x="2081643" y="2133597"/>
            <a:ext cx="8028713" cy="3515333"/>
          </a:xfrm>
          <a:prstGeom prst="rect">
            <a:avLst/>
          </a:prstGeom>
        </p:spPr>
      </p:pic>
      <p:sp>
        <p:nvSpPr>
          <p:cNvPr id="3" name="文本框 2">
            <a:extLst>
              <a:ext uri="{FF2B5EF4-FFF2-40B4-BE49-F238E27FC236}">
                <a16:creationId xmlns:a16="http://schemas.microsoft.com/office/drawing/2014/main" id="{903A760E-D734-44D4-ADC5-9752F3A74F0E}"/>
              </a:ext>
            </a:extLst>
          </p:cNvPr>
          <p:cNvSpPr txBox="1"/>
          <p:nvPr/>
        </p:nvSpPr>
        <p:spPr>
          <a:xfrm>
            <a:off x="3582139" y="1100831"/>
            <a:ext cx="5187520" cy="523220"/>
          </a:xfrm>
          <a:prstGeom prst="rect">
            <a:avLst/>
          </a:prstGeom>
          <a:noFill/>
        </p:spPr>
        <p:txBody>
          <a:bodyPr wrap="square" rtlCol="0">
            <a:spAutoFit/>
          </a:bodyPr>
          <a:lstStyle/>
          <a:p>
            <a:r>
              <a:rPr lang="zh-CN" altLang="en-US" sz="2800" dirty="0">
                <a:latin typeface="宋体" panose="02010600030101010101" pitchFamily="2" charset="-122"/>
                <a:ea typeface="宋体" panose="02010600030101010101" pitchFamily="2" charset="-122"/>
              </a:rPr>
              <a:t>不同的实验数据识别结果评价</a:t>
            </a:r>
          </a:p>
        </p:txBody>
      </p:sp>
    </p:spTree>
    <p:extLst>
      <p:ext uri="{BB962C8B-B14F-4D97-AF65-F5344CB8AC3E}">
        <p14:creationId xmlns:p14="http://schemas.microsoft.com/office/powerpoint/2010/main" val="2441613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4">
            <a:extLst>
              <a:ext uri="{FF2B5EF4-FFF2-40B4-BE49-F238E27FC236}">
                <a16:creationId xmlns:a16="http://schemas.microsoft.com/office/drawing/2014/main" id="{7CE20D18-A122-48E3-ADD5-C573C6A68C96}"/>
              </a:ext>
            </a:extLst>
          </p:cNvPr>
          <p:cNvSpPr txBox="1">
            <a:spLocks/>
          </p:cNvSpPr>
          <p:nvPr/>
        </p:nvSpPr>
        <p:spPr>
          <a:xfrm>
            <a:off x="1571814" y="2227259"/>
            <a:ext cx="4320000" cy="3600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提取</a:t>
            </a:r>
            <a:r>
              <a:rPr lang="zh-CN" altLang="en-US" dirty="0">
                <a:latin typeface="宋体" panose="02010600030101010101" pitchFamily="2" charset="-122"/>
                <a:ea typeface="宋体" panose="02010600030101010101" pitchFamily="2" charset="-122"/>
              </a:rPr>
              <a:t>“条纹平场”</a:t>
            </a:r>
          </a:p>
          <a:p>
            <a:endParaRPr lang="zh-CN" altLang="en-US" dirty="0"/>
          </a:p>
        </p:txBody>
      </p:sp>
      <p:graphicFrame>
        <p:nvGraphicFramePr>
          <p:cNvPr id="5" name="内容占位符 11">
            <a:extLst>
              <a:ext uri="{FF2B5EF4-FFF2-40B4-BE49-F238E27FC236}">
                <a16:creationId xmlns:a16="http://schemas.microsoft.com/office/drawing/2014/main" id="{C149ABE1-7994-490F-B630-453750876EB0}"/>
              </a:ext>
            </a:extLst>
          </p:cNvPr>
          <p:cNvGraphicFramePr>
            <a:graphicFrameLocks/>
          </p:cNvGraphicFramePr>
          <p:nvPr>
            <p:extLst>
              <p:ext uri="{D42A27DB-BD31-4B8C-83A1-F6EECF244321}">
                <p14:modId xmlns:p14="http://schemas.microsoft.com/office/powerpoint/2010/main" val="2856584140"/>
              </p:ext>
            </p:extLst>
          </p:nvPr>
        </p:nvGraphicFramePr>
        <p:xfrm>
          <a:off x="1571814" y="2820353"/>
          <a:ext cx="3377258" cy="28156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图示 5">
            <a:extLst>
              <a:ext uri="{FF2B5EF4-FFF2-40B4-BE49-F238E27FC236}">
                <a16:creationId xmlns:a16="http://schemas.microsoft.com/office/drawing/2014/main" id="{EEE6B26B-0998-46FA-A881-82D406838041}"/>
              </a:ext>
            </a:extLst>
          </p:cNvPr>
          <p:cNvGraphicFramePr/>
          <p:nvPr>
            <p:extLst>
              <p:ext uri="{D42A27DB-BD31-4B8C-83A1-F6EECF244321}">
                <p14:modId xmlns:p14="http://schemas.microsoft.com/office/powerpoint/2010/main" val="372558690"/>
              </p:ext>
            </p:extLst>
          </p:nvPr>
        </p:nvGraphicFramePr>
        <p:xfrm>
          <a:off x="6755781" y="2355269"/>
          <a:ext cx="3539703" cy="33988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内容占位符 3">
            <a:extLst>
              <a:ext uri="{FF2B5EF4-FFF2-40B4-BE49-F238E27FC236}">
                <a16:creationId xmlns:a16="http://schemas.microsoft.com/office/drawing/2014/main" id="{615FEBFA-FE60-4DF2-A3B8-B200B69B6E00}"/>
              </a:ext>
            </a:extLst>
          </p:cNvPr>
          <p:cNvSpPr txBox="1">
            <a:spLocks/>
          </p:cNvSpPr>
          <p:nvPr/>
        </p:nvSpPr>
        <p:spPr>
          <a:xfrm>
            <a:off x="716564" y="1125272"/>
            <a:ext cx="10350500" cy="6223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dirty="0"/>
              <a:t> </a:t>
            </a:r>
            <a:r>
              <a:rPr lang="zh-CN" altLang="en-US" dirty="0"/>
              <a:t>基于</a:t>
            </a:r>
            <a:r>
              <a:rPr lang="zh-CN" altLang="en-US" dirty="0">
                <a:latin typeface="宋体" panose="02010600030101010101" pitchFamily="2" charset="-122"/>
                <a:ea typeface="宋体" panose="02010600030101010101" pitchFamily="2" charset="-122"/>
              </a:rPr>
              <a:t>“条纹平场”</a:t>
            </a:r>
            <a:r>
              <a:rPr lang="zh-CN" altLang="en-US" dirty="0"/>
              <a:t> 的条纹去除</a:t>
            </a:r>
          </a:p>
          <a:p>
            <a:endParaRPr lang="zh-CN" altLang="en-US"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4102150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9BD23B9A-9C48-4781-86B7-EC932DC02A1A}"/>
              </a:ext>
            </a:extLst>
          </p:cNvPr>
          <p:cNvSpPr txBox="1"/>
          <p:nvPr/>
        </p:nvSpPr>
        <p:spPr>
          <a:xfrm>
            <a:off x="768096" y="949190"/>
            <a:ext cx="6133338" cy="584775"/>
          </a:xfrm>
          <a:prstGeom prst="rect">
            <a:avLst/>
          </a:prstGeom>
          <a:noFill/>
        </p:spPr>
        <p:txBody>
          <a:bodyPr wrap="square">
            <a:spAutoFit/>
          </a:bodyPr>
          <a:lstStyle/>
          <a:p>
            <a:pPr lvl="1"/>
            <a:r>
              <a:rPr lang="zh-CN" altLang="en-US" sz="3200" dirty="0">
                <a:latin typeface="宋体" panose="02010600030101010101" pitchFamily="2" charset="-122"/>
                <a:ea typeface="宋体" panose="02010600030101010101" pitchFamily="2" charset="-122"/>
              </a:rPr>
              <a:t>多</a:t>
            </a:r>
            <a:r>
              <a:rPr lang="zh-CN" altLang="en-US" sz="2800" dirty="0">
                <a:latin typeface="宋体" panose="02010600030101010101" pitchFamily="2" charset="-122"/>
                <a:ea typeface="宋体" panose="02010600030101010101" pitchFamily="2" charset="-122"/>
              </a:rPr>
              <a:t>尺度</a:t>
            </a:r>
            <a:r>
              <a:rPr lang="zh-CN" altLang="en-US" sz="3200" dirty="0">
                <a:latin typeface="宋体" panose="02010600030101010101" pitchFamily="2" charset="-122"/>
                <a:ea typeface="宋体" panose="02010600030101010101" pitchFamily="2" charset="-122"/>
              </a:rPr>
              <a:t>分解结果</a:t>
            </a:r>
          </a:p>
        </p:txBody>
      </p:sp>
      <p:pic>
        <p:nvPicPr>
          <p:cNvPr id="6" name="内容占位符 6">
            <a:extLst>
              <a:ext uri="{FF2B5EF4-FFF2-40B4-BE49-F238E27FC236}">
                <a16:creationId xmlns:a16="http://schemas.microsoft.com/office/drawing/2014/main" id="{77F4DCD6-61C6-4DDA-B90C-B4F6D3A1DE08}"/>
              </a:ext>
            </a:extLst>
          </p:cNvPr>
          <p:cNvPicPr>
            <a:picLocks noGrp="1" noChangeAspect="1"/>
          </p:cNvPicPr>
          <p:nvPr>
            <p:ph idx="1"/>
          </p:nvPr>
        </p:nvPicPr>
        <p:blipFill>
          <a:blip r:embed="rId2"/>
          <a:stretch>
            <a:fillRect/>
          </a:stretch>
        </p:blipFill>
        <p:spPr>
          <a:xfrm>
            <a:off x="3309100" y="1802097"/>
            <a:ext cx="6639119" cy="3883489"/>
          </a:xfrm>
        </p:spPr>
      </p:pic>
    </p:spTree>
    <p:extLst>
      <p:ext uri="{BB962C8B-B14F-4D97-AF65-F5344CB8AC3E}">
        <p14:creationId xmlns:p14="http://schemas.microsoft.com/office/powerpoint/2010/main" val="2664369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F4AD6A4-E581-4A84-8A19-353EF11E0D0B}"/>
              </a:ext>
            </a:extLst>
          </p:cNvPr>
          <p:cNvSpPr>
            <a:spLocks noGrp="1"/>
          </p:cNvSpPr>
          <p:nvPr>
            <p:ph type="title"/>
          </p:nvPr>
        </p:nvSpPr>
        <p:spPr>
          <a:xfrm>
            <a:off x="705034" y="997265"/>
            <a:ext cx="10515600" cy="1107059"/>
          </a:xfrm>
        </p:spPr>
        <p:txBody>
          <a:bodyPr>
            <a:normAutofit fontScale="90000"/>
          </a:bodyPr>
          <a:lstStyle/>
          <a:p>
            <a:r>
              <a:rPr lang="zh-CN" altLang="en-US" sz="3100" dirty="0">
                <a:latin typeface="宋体" panose="02010600030101010101" pitchFamily="2" charset="-122"/>
                <a:ea typeface="宋体" panose="02010600030101010101" pitchFamily="2" charset="-122"/>
              </a:rPr>
              <a:t>“条纹平场”</a:t>
            </a:r>
            <a:br>
              <a:rPr lang="zh-CN" altLang="en-US" dirty="0"/>
            </a:br>
            <a:endParaRPr lang="zh-CN" altLang="en-US" dirty="0"/>
          </a:p>
        </p:txBody>
      </p:sp>
      <p:pic>
        <p:nvPicPr>
          <p:cNvPr id="11" name="内容占位符 10">
            <a:extLst>
              <a:ext uri="{FF2B5EF4-FFF2-40B4-BE49-F238E27FC236}">
                <a16:creationId xmlns:a16="http://schemas.microsoft.com/office/drawing/2014/main" id="{B7519BC2-5CA7-4CF7-AFE5-E3AC4CFC5568}"/>
              </a:ext>
            </a:extLst>
          </p:cNvPr>
          <p:cNvPicPr>
            <a:picLocks noGrp="1" noChangeAspect="1"/>
          </p:cNvPicPr>
          <p:nvPr>
            <p:ph idx="1"/>
          </p:nvPr>
        </p:nvPicPr>
        <p:blipFill>
          <a:blip r:embed="rId2"/>
          <a:stretch>
            <a:fillRect/>
          </a:stretch>
        </p:blipFill>
        <p:spPr>
          <a:xfrm>
            <a:off x="2831309" y="2141853"/>
            <a:ext cx="6529382" cy="3718882"/>
          </a:xfrm>
        </p:spPr>
      </p:pic>
    </p:spTree>
    <p:extLst>
      <p:ext uri="{BB962C8B-B14F-4D97-AF65-F5344CB8AC3E}">
        <p14:creationId xmlns:p14="http://schemas.microsoft.com/office/powerpoint/2010/main" val="713168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6">
            <a:extLst>
              <a:ext uri="{FF2B5EF4-FFF2-40B4-BE49-F238E27FC236}">
                <a16:creationId xmlns:a16="http://schemas.microsoft.com/office/drawing/2014/main" id="{25091CDC-A548-4E9F-8D46-6336D1E59E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0716" y="1898711"/>
            <a:ext cx="2516187" cy="2520950"/>
          </a:xfrm>
          <a:prstGeom prst="rect">
            <a:avLst/>
          </a:prstGeom>
          <a:noFill/>
          <a:ln w="28575">
            <a:solidFill>
              <a:srgbClr val="00B0F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17">
            <a:extLst>
              <a:ext uri="{FF2B5EF4-FFF2-40B4-BE49-F238E27FC236}">
                <a16:creationId xmlns:a16="http://schemas.microsoft.com/office/drawing/2014/main" id="{62B5D43F-7767-4635-9BB6-40F5EFAAFD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8491" y="1903474"/>
            <a:ext cx="1111250" cy="2520950"/>
          </a:xfrm>
          <a:prstGeom prst="rect">
            <a:avLst/>
          </a:prstGeom>
          <a:noFill/>
          <a:ln w="28575">
            <a:solidFill>
              <a:srgbClr val="00B0F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18">
            <a:extLst>
              <a:ext uri="{FF2B5EF4-FFF2-40B4-BE49-F238E27FC236}">
                <a16:creationId xmlns:a16="http://schemas.microsoft.com/office/drawing/2014/main" id="{D38B8FB3-B5D0-4EE8-8E5B-A2FDE2B880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0103" y="1906649"/>
            <a:ext cx="2513013" cy="2520950"/>
          </a:xfrm>
          <a:prstGeom prst="rect">
            <a:avLst/>
          </a:prstGeom>
          <a:noFill/>
          <a:ln w="28575">
            <a:solidFill>
              <a:srgbClr val="00B0F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19">
            <a:extLst>
              <a:ext uri="{FF2B5EF4-FFF2-40B4-BE49-F238E27FC236}">
                <a16:creationId xmlns:a16="http://schemas.microsoft.com/office/drawing/2014/main" id="{067515D4-EF58-4B6F-A2BC-034448815C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46291" y="1911411"/>
            <a:ext cx="1114425" cy="2520950"/>
          </a:xfrm>
          <a:prstGeom prst="rect">
            <a:avLst/>
          </a:prstGeom>
          <a:noFill/>
          <a:ln w="28575">
            <a:solidFill>
              <a:srgbClr val="00B0F0"/>
            </a:solidFill>
            <a:miter lim="800000"/>
            <a:headEnd/>
            <a:tailEnd/>
          </a:ln>
          <a:extLst>
            <a:ext uri="{909E8E84-426E-40DD-AFC4-6F175D3DCCD1}">
              <a14:hiddenFill xmlns:a14="http://schemas.microsoft.com/office/drawing/2010/main">
                <a:solidFill>
                  <a:srgbClr val="FFFFFF"/>
                </a:solidFill>
              </a14:hiddenFill>
            </a:ext>
          </a:extLst>
        </p:spPr>
      </p:pic>
      <p:cxnSp>
        <p:nvCxnSpPr>
          <p:cNvPr id="9" name="直接箭头连接符 8">
            <a:extLst>
              <a:ext uri="{FF2B5EF4-FFF2-40B4-BE49-F238E27FC236}">
                <a16:creationId xmlns:a16="http://schemas.microsoft.com/office/drawing/2014/main" id="{9ADF98F9-F4F1-4E3F-B326-EECCA5EFC675}"/>
              </a:ext>
            </a:extLst>
          </p:cNvPr>
          <p:cNvCxnSpPr/>
          <p:nvPr/>
        </p:nvCxnSpPr>
        <p:spPr>
          <a:xfrm>
            <a:off x="3982203" y="2921061"/>
            <a:ext cx="1127125"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a:extLst>
              <a:ext uri="{FF2B5EF4-FFF2-40B4-BE49-F238E27FC236}">
                <a16:creationId xmlns:a16="http://schemas.microsoft.com/office/drawing/2014/main" id="{E3DEC221-C0CC-4DDF-A266-F7E62EB3A137}"/>
              </a:ext>
            </a:extLst>
          </p:cNvPr>
          <p:cNvCxnSpPr/>
          <p:nvPr/>
        </p:nvCxnSpPr>
        <p:spPr>
          <a:xfrm>
            <a:off x="7906503" y="2936936"/>
            <a:ext cx="1127125"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nvGrpSpPr>
          <p:cNvPr id="11" name="组合 10">
            <a:extLst>
              <a:ext uri="{FF2B5EF4-FFF2-40B4-BE49-F238E27FC236}">
                <a16:creationId xmlns:a16="http://schemas.microsoft.com/office/drawing/2014/main" id="{723E08DD-F97B-4C98-9954-96097070C2BD}"/>
              </a:ext>
            </a:extLst>
          </p:cNvPr>
          <p:cNvGrpSpPr>
            <a:grpSpLocks/>
          </p:cNvGrpSpPr>
          <p:nvPr/>
        </p:nvGrpSpPr>
        <p:grpSpPr bwMode="auto">
          <a:xfrm>
            <a:off x="3120502" y="4628643"/>
            <a:ext cx="6429375" cy="458788"/>
            <a:chOff x="1886585" y="6125528"/>
            <a:chExt cx="6428740" cy="459422"/>
          </a:xfrm>
        </p:grpSpPr>
        <p:sp>
          <p:nvSpPr>
            <p:cNvPr id="12" name="TextBox 8">
              <a:extLst>
                <a:ext uri="{FF2B5EF4-FFF2-40B4-BE49-F238E27FC236}">
                  <a16:creationId xmlns:a16="http://schemas.microsoft.com/office/drawing/2014/main" id="{58D15A03-167C-468E-AA35-140067311493}"/>
                </a:ext>
              </a:extLst>
            </p:cNvPr>
            <p:cNvSpPr txBox="1">
              <a:spLocks noChangeArrowheads="1"/>
            </p:cNvSpPr>
            <p:nvPr/>
          </p:nvSpPr>
          <p:spPr bwMode="auto">
            <a:xfrm>
              <a:off x="1886585" y="6125528"/>
              <a:ext cx="1874838"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spcBef>
                  <a:spcPts val="1800"/>
                </a:spcBef>
                <a:buClr>
                  <a:srgbClr val="C94D4D"/>
                </a:buClr>
                <a:buSzPct val="60000"/>
                <a:buFont typeface="Wingdings" panose="05000000000000000000" pitchFamily="2" charset="2"/>
                <a:buChar char="u"/>
                <a:defRPr sz="2000">
                  <a:solidFill>
                    <a:srgbClr val="6B2020"/>
                  </a:solidFill>
                  <a:latin typeface="Arial" panose="020B0604020202020204" pitchFamily="34" charset="0"/>
                  <a:ea typeface="微软雅黑" panose="020B0503020204020204" pitchFamily="34" charset="-122"/>
                </a:defRPr>
              </a:lvl1pPr>
              <a:lvl2pPr marL="742950" indent="-285750" algn="just">
                <a:lnSpc>
                  <a:spcPct val="120000"/>
                </a:lnSpc>
                <a:spcBef>
                  <a:spcPts val="600"/>
                </a:spcBef>
                <a:spcAft>
                  <a:spcPts val="600"/>
                </a:spcAft>
                <a:buFont typeface="幼圆" panose="02010509060101010101" pitchFamily="49" charset="-122"/>
                <a:buChar char=" "/>
                <a:defRPr sz="2800">
                  <a:solidFill>
                    <a:srgbClr val="7D7D7D"/>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9pPr>
            </a:lstStyle>
            <a:p>
              <a:pPr algn="ctr">
                <a:lnSpc>
                  <a:spcPct val="130000"/>
                </a:lnSpc>
                <a:spcBef>
                  <a:spcPct val="0"/>
                </a:spcBef>
                <a:buClrTx/>
                <a:buSzTx/>
                <a:buFontTx/>
                <a:buNone/>
              </a:pPr>
              <a:r>
                <a:rPr lang="zh-CN" altLang="en-US" dirty="0">
                  <a:solidFill>
                    <a:schemeClr val="tx1"/>
                  </a:solidFill>
                  <a:latin typeface="楷体" panose="02010609060101010101" pitchFamily="49" charset="-122"/>
                  <a:ea typeface="楷体" panose="02010609060101010101" pitchFamily="49" charset="-122"/>
                </a:rPr>
                <a:t>叠加条纹结果</a:t>
              </a:r>
            </a:p>
          </p:txBody>
        </p:sp>
        <p:sp>
          <p:nvSpPr>
            <p:cNvPr id="13" name="TextBox 9">
              <a:extLst>
                <a:ext uri="{FF2B5EF4-FFF2-40B4-BE49-F238E27FC236}">
                  <a16:creationId xmlns:a16="http://schemas.microsoft.com/office/drawing/2014/main" id="{8B426823-E16E-4F26-951F-086062CE51FF}"/>
                </a:ext>
              </a:extLst>
            </p:cNvPr>
            <p:cNvSpPr txBox="1">
              <a:spLocks noChangeArrowheads="1"/>
            </p:cNvSpPr>
            <p:nvPr/>
          </p:nvSpPr>
          <p:spPr bwMode="auto">
            <a:xfrm>
              <a:off x="4695825" y="6148388"/>
              <a:ext cx="3619500"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spcBef>
                  <a:spcPts val="1800"/>
                </a:spcBef>
                <a:buClr>
                  <a:srgbClr val="C94D4D"/>
                </a:buClr>
                <a:buSzPct val="60000"/>
                <a:buFont typeface="Wingdings" panose="05000000000000000000" pitchFamily="2" charset="2"/>
                <a:buChar char="u"/>
                <a:defRPr sz="2000">
                  <a:solidFill>
                    <a:srgbClr val="6B2020"/>
                  </a:solidFill>
                  <a:latin typeface="Arial" panose="020B0604020202020204" pitchFamily="34" charset="0"/>
                  <a:ea typeface="微软雅黑" panose="020B0503020204020204" pitchFamily="34" charset="-122"/>
                </a:defRPr>
              </a:lvl1pPr>
              <a:lvl2pPr marL="742950" indent="-285750" algn="just">
                <a:lnSpc>
                  <a:spcPct val="120000"/>
                </a:lnSpc>
                <a:spcBef>
                  <a:spcPts val="600"/>
                </a:spcBef>
                <a:spcAft>
                  <a:spcPts val="600"/>
                </a:spcAft>
                <a:buFont typeface="幼圆" panose="02010509060101010101" pitchFamily="49" charset="-122"/>
                <a:buChar char=" "/>
                <a:defRPr sz="2800">
                  <a:solidFill>
                    <a:srgbClr val="7D7D7D"/>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9pPr>
            </a:lstStyle>
            <a:p>
              <a:pPr algn="ctr">
                <a:lnSpc>
                  <a:spcPct val="130000"/>
                </a:lnSpc>
                <a:spcBef>
                  <a:spcPct val="0"/>
                </a:spcBef>
                <a:buClrTx/>
                <a:buSzTx/>
                <a:buFontTx/>
                <a:buNone/>
              </a:pPr>
              <a:r>
                <a:rPr lang="zh-CN" altLang="en-US">
                  <a:solidFill>
                    <a:schemeClr val="tx1"/>
                  </a:solidFill>
                  <a:latin typeface="楷体" panose="02010609060101010101" pitchFamily="49" charset="-122"/>
                  <a:ea typeface="楷体" panose="02010609060101010101" pitchFamily="49" charset="-122"/>
                </a:rPr>
                <a:t>“条纹平场”</a:t>
              </a:r>
            </a:p>
          </p:txBody>
        </p:sp>
      </p:grpSp>
      <p:sp>
        <p:nvSpPr>
          <p:cNvPr id="16" name="文本框 15">
            <a:extLst>
              <a:ext uri="{FF2B5EF4-FFF2-40B4-BE49-F238E27FC236}">
                <a16:creationId xmlns:a16="http://schemas.microsoft.com/office/drawing/2014/main" id="{5AB2DD03-73D7-4684-A15A-11F2A517A013}"/>
              </a:ext>
            </a:extLst>
          </p:cNvPr>
          <p:cNvSpPr txBox="1"/>
          <p:nvPr/>
        </p:nvSpPr>
        <p:spPr>
          <a:xfrm>
            <a:off x="534162" y="933340"/>
            <a:ext cx="6094476" cy="523220"/>
          </a:xfrm>
          <a:prstGeom prst="rect">
            <a:avLst/>
          </a:prstGeom>
          <a:noFill/>
        </p:spPr>
        <p:txBody>
          <a:bodyPr wrap="square">
            <a:spAutoFit/>
          </a:bodyPr>
          <a:lstStyle/>
          <a:p>
            <a:r>
              <a:rPr lang="zh-CN" altLang="en-US" sz="2800" dirty="0">
                <a:latin typeface="宋体" panose="02010600030101010101" pitchFamily="2" charset="-122"/>
                <a:ea typeface="宋体" panose="02010600030101010101" pitchFamily="2" charset="-122"/>
              </a:rPr>
              <a:t>“条纹平场”</a:t>
            </a:r>
          </a:p>
        </p:txBody>
      </p:sp>
    </p:spTree>
    <p:extLst>
      <p:ext uri="{BB962C8B-B14F-4D97-AF65-F5344CB8AC3E}">
        <p14:creationId xmlns:p14="http://schemas.microsoft.com/office/powerpoint/2010/main" val="3503711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a:extLst>
              <a:ext uri="{FF2B5EF4-FFF2-40B4-BE49-F238E27FC236}">
                <a16:creationId xmlns:a16="http://schemas.microsoft.com/office/drawing/2014/main" id="{51E50A66-F0F7-4828-8E22-812A11683A47}"/>
              </a:ext>
            </a:extLst>
          </p:cNvPr>
          <p:cNvPicPr>
            <a:picLocks noGrp="1" noChangeAspect="1"/>
          </p:cNvPicPr>
          <p:nvPr>
            <p:ph idx="1"/>
          </p:nvPr>
        </p:nvPicPr>
        <p:blipFill>
          <a:blip r:embed="rId2"/>
          <a:stretch>
            <a:fillRect/>
          </a:stretch>
        </p:blipFill>
        <p:spPr>
          <a:xfrm>
            <a:off x="838200" y="1252584"/>
            <a:ext cx="10515600" cy="4157612"/>
          </a:xfrm>
        </p:spPr>
      </p:pic>
      <p:pic>
        <p:nvPicPr>
          <p:cNvPr id="8" name="图片 13">
            <a:extLst>
              <a:ext uri="{FF2B5EF4-FFF2-40B4-BE49-F238E27FC236}">
                <a16:creationId xmlns:a16="http://schemas.microsoft.com/office/drawing/2014/main" id="{6D036389-310C-4663-A005-5B7376D8D2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4955" y="2655331"/>
            <a:ext cx="2160587" cy="2160587"/>
          </a:xfrm>
          <a:prstGeom prst="rect">
            <a:avLst/>
          </a:prstGeom>
          <a:noFill/>
          <a:ln w="28575">
            <a:solidFill>
              <a:srgbClr val="00B0F0"/>
            </a:solidFill>
            <a:miter lim="800000"/>
            <a:headEnd/>
            <a:tailEnd/>
          </a:ln>
          <a:extLst>
            <a:ext uri="{909E8E84-426E-40DD-AFC4-6F175D3DCCD1}">
              <a14:hiddenFill xmlns:a14="http://schemas.microsoft.com/office/drawing/2010/main">
                <a:solidFill>
                  <a:srgbClr val="FFFFFF"/>
                </a:solidFill>
              </a14:hiddenFill>
            </a:ext>
          </a:extLst>
        </p:spPr>
      </p:pic>
      <p:pic>
        <p:nvPicPr>
          <p:cNvPr id="9" name="图片 14">
            <a:extLst>
              <a:ext uri="{FF2B5EF4-FFF2-40B4-BE49-F238E27FC236}">
                <a16:creationId xmlns:a16="http://schemas.microsoft.com/office/drawing/2014/main" id="{7D1E6EDE-AE25-4F18-BAEE-97AD3BA68A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5542" y="2655331"/>
            <a:ext cx="1619250" cy="2160587"/>
          </a:xfrm>
          <a:prstGeom prst="rect">
            <a:avLst/>
          </a:prstGeom>
          <a:noFill/>
          <a:ln w="28575">
            <a:solidFill>
              <a:srgbClr val="00B0F0"/>
            </a:solidFill>
            <a:miter lim="800000"/>
            <a:headEnd/>
            <a:tailEnd/>
          </a:ln>
          <a:extLst>
            <a:ext uri="{909E8E84-426E-40DD-AFC4-6F175D3DCCD1}">
              <a14:hiddenFill xmlns:a14="http://schemas.microsoft.com/office/drawing/2010/main">
                <a:solidFill>
                  <a:srgbClr val="FFFFFF"/>
                </a:solidFill>
              </a14:hiddenFill>
            </a:ext>
          </a:extLst>
        </p:spPr>
      </p:pic>
      <p:cxnSp>
        <p:nvCxnSpPr>
          <p:cNvPr id="10" name="直接箭头连接符 9">
            <a:extLst>
              <a:ext uri="{FF2B5EF4-FFF2-40B4-BE49-F238E27FC236}">
                <a16:creationId xmlns:a16="http://schemas.microsoft.com/office/drawing/2014/main" id="{B541F370-219F-4723-9380-6CDD1B57E917}"/>
              </a:ext>
            </a:extLst>
          </p:cNvPr>
          <p:cNvCxnSpPr/>
          <p:nvPr/>
        </p:nvCxnSpPr>
        <p:spPr bwMode="auto">
          <a:xfrm>
            <a:off x="2839792" y="3490356"/>
            <a:ext cx="191135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11" name="图片 16">
            <a:extLst>
              <a:ext uri="{FF2B5EF4-FFF2-40B4-BE49-F238E27FC236}">
                <a16:creationId xmlns:a16="http://schemas.microsoft.com/office/drawing/2014/main" id="{B864AB30-B400-4D2D-A42B-CF285D7DD9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8630" y="2655331"/>
            <a:ext cx="2160587" cy="2160587"/>
          </a:xfrm>
          <a:prstGeom prst="rect">
            <a:avLst/>
          </a:prstGeom>
          <a:noFill/>
          <a:ln w="28575">
            <a:solidFill>
              <a:srgbClr val="00B0F0"/>
            </a:solidFill>
            <a:miter lim="800000"/>
            <a:headEnd/>
            <a:tailEnd/>
          </a:ln>
          <a:extLst>
            <a:ext uri="{909E8E84-426E-40DD-AFC4-6F175D3DCCD1}">
              <a14:hiddenFill xmlns:a14="http://schemas.microsoft.com/office/drawing/2010/main">
                <a:solidFill>
                  <a:srgbClr val="FFFFFF"/>
                </a:solidFill>
              </a14:hiddenFill>
            </a:ext>
          </a:extLst>
        </p:spPr>
      </p:pic>
      <p:pic>
        <p:nvPicPr>
          <p:cNvPr id="12" name="图片 26">
            <a:extLst>
              <a:ext uri="{FF2B5EF4-FFF2-40B4-BE49-F238E27FC236}">
                <a16:creationId xmlns:a16="http://schemas.microsoft.com/office/drawing/2014/main" id="{9D20BC94-1C88-4646-9661-A7D0DC6AC71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98049" y="2655331"/>
            <a:ext cx="1619250" cy="2160587"/>
          </a:xfrm>
          <a:prstGeom prst="rect">
            <a:avLst/>
          </a:prstGeom>
          <a:noFill/>
          <a:ln w="28575">
            <a:solidFill>
              <a:srgbClr val="00B0F0"/>
            </a:solidFill>
            <a:miter lim="800000"/>
            <a:headEnd/>
            <a:tailEnd/>
          </a:ln>
          <a:extLst>
            <a:ext uri="{909E8E84-426E-40DD-AFC4-6F175D3DCCD1}">
              <a14:hiddenFill xmlns:a14="http://schemas.microsoft.com/office/drawing/2010/main">
                <a:solidFill>
                  <a:srgbClr val="FFFFFF"/>
                </a:solidFill>
              </a14:hiddenFill>
            </a:ext>
          </a:extLst>
        </p:spPr>
      </p:pic>
      <p:cxnSp>
        <p:nvCxnSpPr>
          <p:cNvPr id="13" name="直接箭头连接符 12">
            <a:extLst>
              <a:ext uri="{FF2B5EF4-FFF2-40B4-BE49-F238E27FC236}">
                <a16:creationId xmlns:a16="http://schemas.microsoft.com/office/drawing/2014/main" id="{29758C2A-B052-40D5-B029-B3FF13B6AA84}"/>
              </a:ext>
            </a:extLst>
          </p:cNvPr>
          <p:cNvCxnSpPr/>
          <p:nvPr/>
        </p:nvCxnSpPr>
        <p:spPr bwMode="auto">
          <a:xfrm>
            <a:off x="6846642" y="3633231"/>
            <a:ext cx="190976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8366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内容占位符 5">
            <a:extLst>
              <a:ext uri="{FF2B5EF4-FFF2-40B4-BE49-F238E27FC236}">
                <a16:creationId xmlns:a16="http://schemas.microsoft.com/office/drawing/2014/main" id="{733EFCA6-D944-4899-BF67-EA6574A7898B}"/>
              </a:ext>
            </a:extLst>
          </p:cNvPr>
          <p:cNvSpPr txBox="1">
            <a:spLocks/>
          </p:cNvSpPr>
          <p:nvPr/>
        </p:nvSpPr>
        <p:spPr bwMode="auto">
          <a:xfrm>
            <a:off x="876300" y="1049840"/>
            <a:ext cx="10439400" cy="4063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57188" indent="-357188" algn="just" rtl="0" eaLnBrk="0" fontAlgn="base" hangingPunct="0">
              <a:spcBef>
                <a:spcPts val="1800"/>
              </a:spcBef>
              <a:spcAft>
                <a:spcPct val="0"/>
              </a:spcAft>
              <a:buClr>
                <a:srgbClr val="C94D4D"/>
              </a:buClr>
              <a:buSzPct val="60000"/>
              <a:buFont typeface="Wingdings" panose="05000000000000000000" pitchFamily="2" charset="2"/>
              <a:buChar char="u"/>
              <a:defRPr sz="2800" b="1" kern="1200">
                <a:solidFill>
                  <a:srgbClr val="6B2020"/>
                </a:solidFill>
                <a:latin typeface="华文楷体" panose="02010600040101010101" pitchFamily="2" charset="-122"/>
                <a:ea typeface="华文楷体" panose="02010600040101010101" pitchFamily="2" charset="-122"/>
                <a:cs typeface="+mn-cs"/>
              </a:defRPr>
            </a:lvl1pPr>
            <a:lvl2pPr marL="414338" indent="-342900" algn="just" rtl="0" eaLnBrk="0" fontAlgn="base" hangingPunct="0">
              <a:lnSpc>
                <a:spcPct val="120000"/>
              </a:lnSpc>
              <a:spcBef>
                <a:spcPts val="600"/>
              </a:spcBef>
              <a:spcAft>
                <a:spcPts val="600"/>
              </a:spcAft>
              <a:buSzPct val="50000"/>
              <a:buFont typeface="Wingdings" panose="05000000000000000000" pitchFamily="2" charset="2"/>
              <a:buChar char="l"/>
              <a:defRPr sz="2000" kern="1200">
                <a:solidFill>
                  <a:schemeClr val="tx1">
                    <a:lumMod val="75000"/>
                  </a:schemeClr>
                </a:solidFill>
                <a:latin typeface="华文楷体" panose="02010600040101010101" pitchFamily="2" charset="-122"/>
                <a:ea typeface="华文楷体" panose="0201060004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华文楷体" panose="02010600040101010101" pitchFamily="2" charset="-122"/>
                <a:ea typeface="华文楷体" panose="0201060004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华文楷体" panose="02010600040101010101" pitchFamily="2" charset="-122"/>
                <a:ea typeface="华文楷体" panose="0201060004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华文楷体" panose="02010600040101010101" pitchFamily="2" charset="-122"/>
                <a:ea typeface="华文楷体" panose="0201060004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8" marR="0" lvl="0" indent="-357188" algn="just" defTabSz="914400" rtl="0" eaLnBrk="0" fontAlgn="base" latinLnBrk="0" hangingPunct="0">
              <a:lnSpc>
                <a:spcPct val="100000"/>
              </a:lnSpc>
              <a:spcBef>
                <a:spcPts val="1800"/>
              </a:spcBef>
              <a:spcAft>
                <a:spcPct val="0"/>
              </a:spcAft>
              <a:buClr>
                <a:srgbClr val="C94D4D"/>
              </a:buClr>
              <a:buSzPct val="60000"/>
              <a:buFont typeface="Wingdings" panose="05000000000000000000" pitchFamily="2" charset="2"/>
              <a:buChar char="u"/>
              <a:tabLst/>
              <a:defRPr/>
            </a:pPr>
            <a:r>
              <a:rPr kumimoji="0" lang="en-US" altLang="zh-CN" sz="2800" b="1" i="0" u="none" strike="noStrike" kern="1200" cap="none" spc="0" normalizeH="0" baseline="0" noProof="0" dirty="0">
                <a:ln>
                  <a:noFill/>
                </a:ln>
                <a:solidFill>
                  <a:srgbClr val="6B2020"/>
                </a:solidFill>
                <a:effectLst/>
                <a:uLnTx/>
                <a:uFillTx/>
                <a:latin typeface="华文楷体" panose="02010600040101010101" pitchFamily="2" charset="-122"/>
                <a:ea typeface="华文楷体" panose="02010600040101010101" pitchFamily="2" charset="-122"/>
                <a:cs typeface="+mn-cs"/>
              </a:rPr>
              <a:t>1.1 NVST</a:t>
            </a:r>
            <a:r>
              <a:rPr kumimoji="0" lang="zh-CN" altLang="en-US" sz="2800" b="1" i="0" u="none" strike="noStrike" kern="1200" cap="none" spc="0" normalizeH="0" baseline="0" noProof="0" dirty="0">
                <a:ln>
                  <a:noFill/>
                </a:ln>
                <a:solidFill>
                  <a:srgbClr val="6B2020"/>
                </a:solidFill>
                <a:effectLst/>
                <a:uLnTx/>
                <a:uFillTx/>
                <a:latin typeface="华文楷体" panose="02010600040101010101" pitchFamily="2" charset="-122"/>
                <a:ea typeface="华文楷体" panose="02010600040101010101" pitchFamily="2" charset="-122"/>
                <a:cs typeface="+mn-cs"/>
              </a:rPr>
              <a:t>简介</a:t>
            </a:r>
            <a:endParaRPr kumimoji="0" lang="en-US" altLang="zh-CN" sz="2800" b="1" i="0" u="none" strike="noStrike" kern="1200" cap="none" spc="0" normalizeH="0" baseline="0" noProof="0" dirty="0">
              <a:ln>
                <a:noFill/>
              </a:ln>
              <a:solidFill>
                <a:srgbClr val="6B2020"/>
              </a:solidFill>
              <a:effectLst/>
              <a:uLnTx/>
              <a:uFillTx/>
              <a:latin typeface="华文楷体" panose="02010600040101010101" pitchFamily="2" charset="-122"/>
              <a:ea typeface="华文楷体" panose="02010600040101010101" pitchFamily="2" charset="-122"/>
              <a:cs typeface="+mn-cs"/>
            </a:endParaRPr>
          </a:p>
          <a:p>
            <a:pPr marL="414338" marR="0" lvl="1" indent="-342900" algn="just" defTabSz="914400" rtl="0" eaLnBrk="0" fontAlgn="base" latinLnBrk="0" hangingPunct="0">
              <a:lnSpc>
                <a:spcPct val="120000"/>
              </a:lnSpc>
              <a:spcBef>
                <a:spcPts val="600"/>
              </a:spcBef>
              <a:spcAft>
                <a:spcPts val="600"/>
              </a:spcAft>
              <a:buClrTx/>
              <a:buSzPct val="50000"/>
              <a:buFont typeface="Wingdings" panose="05000000000000000000" pitchFamily="2" charset="2"/>
              <a:buChar char="l"/>
              <a:tabLst/>
              <a:defRPr/>
            </a:pPr>
            <a:r>
              <a:rPr kumimoji="0" lang="zh-CN" altLang="en-US" sz="2000" b="0" i="0" u="none" strike="noStrike" kern="1200" cap="none" spc="0" normalizeH="0" baseline="0" noProof="0" dirty="0">
                <a:ln>
                  <a:noFill/>
                </a:ln>
                <a:solidFill>
                  <a:srgbClr val="494B4D">
                    <a:lumMod val="75000"/>
                  </a:srgbClr>
                </a:solidFill>
                <a:effectLst/>
                <a:uLnTx/>
                <a:uFillTx/>
                <a:latin typeface="华文楷体" panose="02010600040101010101" pitchFamily="2" charset="-122"/>
                <a:ea typeface="华文楷体" panose="02010600040101010101" pitchFamily="2" charset="-122"/>
                <a:cs typeface="+mn-cs"/>
              </a:rPr>
              <a:t>中国科学院云南天文台抚仙湖一米新真空太阳望远镜（</a:t>
            </a:r>
            <a:r>
              <a:rPr kumimoji="0" lang="en-US" altLang="zh-CN" sz="2000" b="0" i="0" u="none" strike="noStrike" kern="1200" cap="none" spc="0" normalizeH="0" baseline="0" noProof="0" dirty="0">
                <a:ln>
                  <a:noFill/>
                </a:ln>
                <a:solidFill>
                  <a:srgbClr val="494B4D">
                    <a:lumMod val="75000"/>
                  </a:srgbClr>
                </a:solidFill>
                <a:effectLst/>
                <a:uLnTx/>
                <a:uFillTx/>
                <a:latin typeface="华文楷体" panose="02010600040101010101" pitchFamily="2" charset="-122"/>
                <a:ea typeface="华文楷体" panose="02010600040101010101" pitchFamily="2" charset="-122"/>
                <a:cs typeface="+mn-cs"/>
              </a:rPr>
              <a:t>New Vacuum Solar Telescope, </a:t>
            </a:r>
            <a:r>
              <a:rPr kumimoji="0" lang="zh-CN" altLang="en-US" sz="2000" b="0" i="0" u="none" strike="noStrike" kern="1200" cap="none" spc="0" normalizeH="0" baseline="0" noProof="0" dirty="0">
                <a:ln>
                  <a:noFill/>
                </a:ln>
                <a:solidFill>
                  <a:srgbClr val="494B4D">
                    <a:lumMod val="75000"/>
                  </a:srgbClr>
                </a:solidFill>
                <a:effectLst/>
                <a:uLnTx/>
                <a:uFillTx/>
                <a:latin typeface="华文楷体" panose="02010600040101010101" pitchFamily="2" charset="-122"/>
                <a:ea typeface="华文楷体" panose="02010600040101010101" pitchFamily="2" charset="-122"/>
                <a:cs typeface="+mn-cs"/>
              </a:rPr>
              <a:t>简称</a:t>
            </a:r>
            <a:r>
              <a:rPr kumimoji="0" lang="en-US" altLang="zh-CN" sz="2000" b="0" i="0" u="none" strike="noStrike" kern="1200" cap="none" spc="0" normalizeH="0" baseline="0" noProof="0" dirty="0">
                <a:ln>
                  <a:noFill/>
                </a:ln>
                <a:solidFill>
                  <a:srgbClr val="494B4D">
                    <a:lumMod val="75000"/>
                  </a:srgbClr>
                </a:solidFill>
                <a:effectLst/>
                <a:uLnTx/>
                <a:uFillTx/>
                <a:latin typeface="华文楷体" panose="02010600040101010101" pitchFamily="2" charset="-122"/>
                <a:ea typeface="华文楷体" panose="02010600040101010101" pitchFamily="2" charset="-122"/>
                <a:cs typeface="+mn-cs"/>
              </a:rPr>
              <a:t>NVST</a:t>
            </a:r>
            <a:r>
              <a:rPr kumimoji="0" lang="zh-CN" altLang="en-US" sz="2000" b="0" i="0" u="none" strike="noStrike" kern="1200" cap="none" spc="0" normalizeH="0" baseline="0" noProof="0" dirty="0">
                <a:ln>
                  <a:noFill/>
                </a:ln>
                <a:solidFill>
                  <a:srgbClr val="494B4D">
                    <a:lumMod val="75000"/>
                  </a:srgbClr>
                </a:solidFill>
                <a:effectLst/>
                <a:uLnTx/>
                <a:uFillTx/>
                <a:latin typeface="华文楷体" panose="02010600040101010101" pitchFamily="2" charset="-122"/>
                <a:ea typeface="华文楷体" panose="02010600040101010101" pitchFamily="2" charset="-122"/>
                <a:cs typeface="+mn-cs"/>
              </a:rPr>
              <a:t>）是我国太阳物理和空间科学学科对太阳进行光学和近红外观测的主力设备，其主要科学目标是：在</a:t>
            </a:r>
            <a:r>
              <a:rPr kumimoji="0" lang="en-US" altLang="zh-CN" sz="2000" b="0" i="0" u="none" strike="noStrike" kern="1200" cap="none" spc="0" normalizeH="0" baseline="0" noProof="0" dirty="0">
                <a:ln>
                  <a:noFill/>
                </a:ln>
                <a:solidFill>
                  <a:srgbClr val="494B4D">
                    <a:lumMod val="75000"/>
                  </a:srgbClr>
                </a:solidFill>
                <a:effectLst/>
                <a:uLnTx/>
                <a:uFillTx/>
                <a:latin typeface="华文楷体" panose="02010600040101010101" pitchFamily="2" charset="-122"/>
                <a:ea typeface="华文楷体" panose="02010600040101010101" pitchFamily="2" charset="-122"/>
                <a:cs typeface="+mn-cs"/>
              </a:rPr>
              <a:t>0.3</a:t>
            </a:r>
            <a:r>
              <a:rPr kumimoji="0" lang="zh-CN" altLang="en-US" sz="2000" b="0" i="0" u="none" strike="noStrike" kern="1200" cap="none" spc="0" normalizeH="0" baseline="0" noProof="0" dirty="0">
                <a:ln>
                  <a:noFill/>
                </a:ln>
                <a:solidFill>
                  <a:srgbClr val="494B4D">
                    <a:lumMod val="75000"/>
                  </a:srgbClr>
                </a:solidFill>
                <a:effectLst/>
                <a:uLnTx/>
                <a:uFillTx/>
                <a:latin typeface="华文楷体" panose="02010600040101010101" pitchFamily="2" charset="-122"/>
                <a:ea typeface="华文楷体" panose="02010600040101010101" pitchFamily="2" charset="-122"/>
                <a:cs typeface="+mn-cs"/>
              </a:rPr>
              <a:t>～</a:t>
            </a:r>
            <a:r>
              <a:rPr kumimoji="0" lang="en-US" altLang="zh-CN" sz="2000" b="0" i="0" u="none" strike="noStrike" kern="1200" cap="none" spc="0" normalizeH="0" baseline="0" noProof="0" dirty="0">
                <a:ln>
                  <a:noFill/>
                </a:ln>
                <a:solidFill>
                  <a:srgbClr val="494B4D">
                    <a:lumMod val="75000"/>
                  </a:srgbClr>
                </a:solidFill>
                <a:effectLst/>
                <a:uLnTx/>
                <a:uFillTx/>
                <a:latin typeface="华文楷体" panose="02010600040101010101" pitchFamily="2" charset="-122"/>
                <a:ea typeface="华文楷体" panose="02010600040101010101" pitchFamily="2" charset="-122"/>
                <a:cs typeface="+mn-cs"/>
              </a:rPr>
              <a:t>2.5</a:t>
            </a:r>
            <a:r>
              <a:rPr kumimoji="0" lang="zh-CN" altLang="en-US" sz="2000" b="0" i="0" u="none" strike="noStrike" kern="1200" cap="none" spc="0" normalizeH="0" baseline="0" noProof="0" dirty="0">
                <a:ln>
                  <a:noFill/>
                </a:ln>
                <a:solidFill>
                  <a:srgbClr val="494B4D">
                    <a:lumMod val="75000"/>
                  </a:srgbClr>
                </a:solidFill>
                <a:effectLst/>
                <a:uLnTx/>
                <a:uFillTx/>
                <a:latin typeface="华文楷体" panose="02010600040101010101" pitchFamily="2" charset="-122"/>
                <a:ea typeface="华文楷体" panose="02010600040101010101" pitchFamily="2" charset="-122"/>
                <a:cs typeface="+mn-cs"/>
              </a:rPr>
              <a:t>微米波段对太阳进行高分辨率成像和光谱观测</a:t>
            </a:r>
            <a:endParaRPr kumimoji="0" lang="en-US" altLang="zh-CN" sz="2000" b="0" i="0" u="none" strike="noStrike" kern="1200" cap="none" spc="0" normalizeH="0" baseline="0" noProof="0" dirty="0">
              <a:ln>
                <a:noFill/>
              </a:ln>
              <a:solidFill>
                <a:srgbClr val="494B4D">
                  <a:lumMod val="75000"/>
                </a:srgbClr>
              </a:solidFill>
              <a:effectLst/>
              <a:uLnTx/>
              <a:uFillTx/>
              <a:latin typeface="华文楷体" panose="02010600040101010101" pitchFamily="2" charset="-122"/>
              <a:ea typeface="华文楷体" panose="02010600040101010101" pitchFamily="2" charset="-122"/>
              <a:cs typeface="+mn-cs"/>
            </a:endParaRPr>
          </a:p>
          <a:p>
            <a:pPr marL="414338" marR="0" lvl="1" indent="-342900" algn="just" defTabSz="914400" rtl="0" eaLnBrk="0" fontAlgn="base" latinLnBrk="0" hangingPunct="0">
              <a:lnSpc>
                <a:spcPct val="120000"/>
              </a:lnSpc>
              <a:spcBef>
                <a:spcPts val="600"/>
              </a:spcBef>
              <a:spcAft>
                <a:spcPts val="600"/>
              </a:spcAft>
              <a:buClrTx/>
              <a:buSzPct val="50000"/>
              <a:buFont typeface="Wingdings" panose="05000000000000000000" pitchFamily="2" charset="2"/>
              <a:buChar char="l"/>
              <a:tabLst/>
              <a:defRPr/>
            </a:pPr>
            <a:r>
              <a:rPr kumimoji="0" lang="zh-CN" altLang="zh-CN" sz="2000" b="0" i="0" u="none" strike="noStrike" kern="1200" cap="none" spc="0" normalizeH="0" baseline="0" noProof="0" dirty="0">
                <a:ln>
                  <a:noFill/>
                </a:ln>
                <a:solidFill>
                  <a:srgbClr val="494B4D">
                    <a:lumMod val="75000"/>
                  </a:srgbClr>
                </a:solidFill>
                <a:effectLst/>
                <a:uLnTx/>
                <a:uFillTx/>
                <a:latin typeface="华文楷体" panose="02010600040101010101" pitchFamily="2" charset="-122"/>
                <a:ea typeface="华文楷体" panose="02010600040101010101" pitchFamily="2" charset="-122"/>
                <a:cs typeface="+mn-cs"/>
              </a:rPr>
              <a:t>其高分辨成像系统目前已经完成</a:t>
            </a:r>
            <a:r>
              <a:rPr kumimoji="0" lang="en-US" altLang="zh-CN" sz="2000" b="0" i="0" u="none" strike="noStrike" kern="1200" cap="none" spc="0" normalizeH="0" baseline="0" noProof="0" dirty="0" err="1">
                <a:ln>
                  <a:noFill/>
                </a:ln>
                <a:solidFill>
                  <a:srgbClr val="494B4D">
                    <a:lumMod val="75000"/>
                  </a:srgbClr>
                </a:solidFill>
                <a:effectLst/>
                <a:uLnTx/>
                <a:uFillTx/>
                <a:latin typeface="华文楷体" panose="02010600040101010101" pitchFamily="2" charset="-122"/>
                <a:ea typeface="华文楷体" panose="02010600040101010101" pitchFamily="2" charset="-122"/>
                <a:cs typeface="+mn-cs"/>
              </a:rPr>
              <a:t>TiO</a:t>
            </a:r>
            <a:r>
              <a:rPr kumimoji="0" lang="en-US" altLang="zh-CN" sz="2000" b="0" i="0" u="none" strike="noStrike" kern="1200" cap="none" spc="0" normalizeH="0" baseline="0" noProof="0" dirty="0">
                <a:ln>
                  <a:noFill/>
                </a:ln>
                <a:solidFill>
                  <a:srgbClr val="494B4D">
                    <a:lumMod val="75000"/>
                  </a:srgbClr>
                </a:solidFill>
                <a:effectLst/>
                <a:uLnTx/>
                <a:uFillTx/>
                <a:latin typeface="华文楷体" panose="02010600040101010101" pitchFamily="2" charset="-122"/>
                <a:ea typeface="华文楷体" panose="02010600040101010101" pitchFamily="2" charset="-122"/>
                <a:cs typeface="+mn-cs"/>
              </a:rPr>
              <a:t>-band(705.8nm)</a:t>
            </a:r>
            <a:r>
              <a:rPr kumimoji="0" lang="zh-CN" altLang="zh-CN" sz="2000" b="0" i="0" u="none" strike="noStrike" kern="1200" cap="none" spc="0" normalizeH="0" baseline="0" noProof="0" dirty="0">
                <a:ln>
                  <a:noFill/>
                </a:ln>
                <a:solidFill>
                  <a:srgbClr val="494B4D">
                    <a:lumMod val="75000"/>
                  </a:srgbClr>
                </a:solidFill>
                <a:effectLst/>
                <a:uLnTx/>
                <a:uFillTx/>
                <a:latin typeface="华文楷体" panose="02010600040101010101" pitchFamily="2" charset="-122"/>
                <a:ea typeface="华文楷体" panose="02010600040101010101" pitchFamily="2" charset="-122"/>
                <a:cs typeface="+mn-cs"/>
              </a:rPr>
              <a:t>、</a:t>
            </a:r>
            <a:r>
              <a:rPr kumimoji="0" lang="en-US" altLang="zh-CN" sz="2000" b="0" i="0" u="none" strike="noStrike" kern="1200" cap="none" spc="0" normalizeH="0" baseline="0" noProof="0" dirty="0">
                <a:ln>
                  <a:noFill/>
                </a:ln>
                <a:solidFill>
                  <a:srgbClr val="494B4D">
                    <a:lumMod val="75000"/>
                  </a:srgbClr>
                </a:solidFill>
                <a:effectLst/>
                <a:uLnTx/>
                <a:uFillTx/>
                <a:latin typeface="华文楷体" panose="02010600040101010101" pitchFamily="2" charset="-122"/>
                <a:ea typeface="华文楷体" panose="02010600040101010101" pitchFamily="2" charset="-122"/>
                <a:cs typeface="+mn-cs"/>
              </a:rPr>
              <a:t>G-band(430nm)</a:t>
            </a:r>
            <a:r>
              <a:rPr kumimoji="0" lang="zh-CN" altLang="zh-CN" sz="2000" b="0" i="0" u="none" strike="noStrike" kern="1200" cap="none" spc="0" normalizeH="0" baseline="0" noProof="0" dirty="0">
                <a:ln>
                  <a:noFill/>
                </a:ln>
                <a:solidFill>
                  <a:srgbClr val="494B4D">
                    <a:lumMod val="75000"/>
                  </a:srgbClr>
                </a:solidFill>
                <a:effectLst/>
                <a:uLnTx/>
                <a:uFillTx/>
                <a:latin typeface="华文楷体" panose="02010600040101010101" pitchFamily="2" charset="-122"/>
                <a:ea typeface="华文楷体" panose="02010600040101010101" pitchFamily="2" charset="-122"/>
                <a:cs typeface="+mn-cs"/>
              </a:rPr>
              <a:t>和</a:t>
            </a:r>
            <a:r>
              <a:rPr kumimoji="0" lang="en-US" altLang="zh-CN" sz="2000" b="0" i="0" u="none" strike="noStrike" kern="1200" cap="none" spc="0" normalizeH="0" baseline="0" noProof="0" dirty="0">
                <a:ln>
                  <a:noFill/>
                </a:ln>
                <a:solidFill>
                  <a:srgbClr val="494B4D">
                    <a:lumMod val="75000"/>
                  </a:srgbClr>
                </a:solidFill>
                <a:effectLst/>
                <a:uLnTx/>
                <a:uFillTx/>
                <a:latin typeface="华文楷体" panose="02010600040101010101" pitchFamily="2" charset="-122"/>
                <a:ea typeface="华文楷体" panose="02010600040101010101" pitchFamily="2" charset="-122"/>
                <a:cs typeface="+mn-cs"/>
              </a:rPr>
              <a:t>Hα-band(656.3nm)</a:t>
            </a:r>
            <a:r>
              <a:rPr kumimoji="0" lang="zh-CN" altLang="zh-CN" sz="2000" b="0" i="0" u="none" strike="noStrike" kern="1200" cap="none" spc="0" normalizeH="0" baseline="0" noProof="0" dirty="0">
                <a:ln>
                  <a:noFill/>
                </a:ln>
                <a:solidFill>
                  <a:srgbClr val="494B4D">
                    <a:lumMod val="75000"/>
                  </a:srgbClr>
                </a:solidFill>
                <a:effectLst/>
                <a:uLnTx/>
                <a:uFillTx/>
                <a:latin typeface="华文楷体" panose="02010600040101010101" pitchFamily="2" charset="-122"/>
                <a:ea typeface="华文楷体" panose="02010600040101010101" pitchFamily="2" charset="-122"/>
                <a:cs typeface="+mn-cs"/>
              </a:rPr>
              <a:t>三个通道</a:t>
            </a:r>
            <a:endParaRPr kumimoji="0" lang="en-US" altLang="zh-CN" sz="2000" b="0" i="0" u="none" strike="noStrike" kern="1200" cap="none" spc="0" normalizeH="0" baseline="0" noProof="0" dirty="0">
              <a:ln>
                <a:noFill/>
              </a:ln>
              <a:solidFill>
                <a:srgbClr val="494B4D">
                  <a:lumMod val="75000"/>
                </a:srgbClr>
              </a:solidFill>
              <a:effectLst/>
              <a:uLnTx/>
              <a:uFillTx/>
              <a:latin typeface="华文楷体" panose="02010600040101010101" pitchFamily="2" charset="-122"/>
              <a:ea typeface="华文楷体" panose="02010600040101010101" pitchFamily="2" charset="-122"/>
              <a:cs typeface="+mn-cs"/>
            </a:endParaRPr>
          </a:p>
          <a:p>
            <a:pPr marL="414338" marR="0" lvl="1" indent="-342900" algn="just" defTabSz="914400" rtl="0" eaLnBrk="0" fontAlgn="base" latinLnBrk="0" hangingPunct="0">
              <a:lnSpc>
                <a:spcPct val="120000"/>
              </a:lnSpc>
              <a:spcBef>
                <a:spcPts val="600"/>
              </a:spcBef>
              <a:spcAft>
                <a:spcPts val="600"/>
              </a:spcAft>
              <a:buClrTx/>
              <a:buSzPct val="50000"/>
              <a:buFont typeface="Wingdings" panose="05000000000000000000" pitchFamily="2" charset="2"/>
              <a:buChar char="l"/>
              <a:tabLst/>
              <a:defRPr/>
            </a:pPr>
            <a:r>
              <a:rPr kumimoji="0" lang="zh-CN" altLang="zh-CN" sz="2000" b="0" i="0" u="none" strike="noStrike" kern="1200" cap="none" spc="0" normalizeH="0" baseline="0" noProof="0" dirty="0">
                <a:ln>
                  <a:noFill/>
                </a:ln>
                <a:solidFill>
                  <a:srgbClr val="494B4D">
                    <a:lumMod val="75000"/>
                  </a:srgbClr>
                </a:solidFill>
                <a:effectLst/>
                <a:uLnTx/>
                <a:uFillTx/>
                <a:latin typeface="华文楷体" panose="02010600040101010101" pitchFamily="2" charset="-122"/>
                <a:ea typeface="华文楷体" panose="02010600040101010101" pitchFamily="2" charset="-122"/>
                <a:cs typeface="+mn-cs"/>
              </a:rPr>
              <a:t>多通道光谱仪和大色散光谱仪在</a:t>
            </a:r>
            <a:r>
              <a:rPr kumimoji="0" lang="en-US" altLang="zh-CN" sz="2000" b="0" i="0" u="none" strike="noStrike" kern="1200" cap="none" spc="0" normalizeH="0" baseline="0" noProof="0" dirty="0">
                <a:ln>
                  <a:noFill/>
                </a:ln>
                <a:solidFill>
                  <a:srgbClr val="494B4D">
                    <a:lumMod val="75000"/>
                  </a:srgbClr>
                </a:solidFill>
                <a:effectLst/>
                <a:uLnTx/>
                <a:uFillTx/>
                <a:latin typeface="华文楷体" panose="02010600040101010101" pitchFamily="2" charset="-122"/>
                <a:ea typeface="华文楷体" panose="02010600040101010101" pitchFamily="2" charset="-122"/>
                <a:cs typeface="+mn-cs"/>
              </a:rPr>
              <a:t>532.4nm</a:t>
            </a:r>
            <a:r>
              <a:rPr kumimoji="0" lang="zh-CN" altLang="zh-CN" sz="2000" b="0" i="0" u="none" strike="noStrike" kern="1200" cap="none" spc="0" normalizeH="0" baseline="0" noProof="0" dirty="0">
                <a:ln>
                  <a:noFill/>
                </a:ln>
                <a:solidFill>
                  <a:srgbClr val="494B4D">
                    <a:lumMod val="75000"/>
                  </a:srgbClr>
                </a:solidFill>
                <a:effectLst/>
                <a:uLnTx/>
                <a:uFillTx/>
                <a:latin typeface="华文楷体" panose="02010600040101010101" pitchFamily="2" charset="-122"/>
                <a:ea typeface="华文楷体" panose="02010600040101010101" pitchFamily="2" charset="-122"/>
                <a:cs typeface="+mn-cs"/>
              </a:rPr>
              <a:t>，</a:t>
            </a:r>
            <a:r>
              <a:rPr kumimoji="0" lang="en-US" altLang="zh-CN" sz="2000" b="0" i="0" u="none" strike="noStrike" kern="1200" cap="none" spc="0" normalizeH="0" baseline="0" noProof="0" dirty="0">
                <a:ln>
                  <a:noFill/>
                </a:ln>
                <a:solidFill>
                  <a:srgbClr val="494B4D">
                    <a:lumMod val="75000"/>
                  </a:srgbClr>
                </a:solidFill>
                <a:effectLst/>
                <a:uLnTx/>
                <a:uFillTx/>
                <a:latin typeface="华文楷体" panose="02010600040101010101" pitchFamily="2" charset="-122"/>
                <a:ea typeface="华文楷体" panose="02010600040101010101" pitchFamily="2" charset="-122"/>
                <a:cs typeface="+mn-cs"/>
              </a:rPr>
              <a:t>656.3nm</a:t>
            </a:r>
            <a:r>
              <a:rPr kumimoji="0" lang="zh-CN" altLang="zh-CN" sz="2000" b="0" i="0" u="none" strike="noStrike" kern="1200" cap="none" spc="0" normalizeH="0" baseline="0" noProof="0" dirty="0">
                <a:ln>
                  <a:noFill/>
                </a:ln>
                <a:solidFill>
                  <a:srgbClr val="494B4D">
                    <a:lumMod val="75000"/>
                  </a:srgbClr>
                </a:solidFill>
                <a:effectLst/>
                <a:uLnTx/>
                <a:uFillTx/>
                <a:latin typeface="华文楷体" panose="02010600040101010101" pitchFamily="2" charset="-122"/>
                <a:ea typeface="华文楷体" panose="02010600040101010101" pitchFamily="2" charset="-122"/>
                <a:cs typeface="+mn-cs"/>
              </a:rPr>
              <a:t>，</a:t>
            </a:r>
            <a:r>
              <a:rPr kumimoji="0" lang="en-US" altLang="zh-CN" sz="2000" b="0" i="0" u="none" strike="noStrike" kern="1200" cap="none" spc="0" normalizeH="0" baseline="0" noProof="0" dirty="0">
                <a:ln>
                  <a:noFill/>
                </a:ln>
                <a:solidFill>
                  <a:srgbClr val="494B4D">
                    <a:lumMod val="75000"/>
                  </a:srgbClr>
                </a:solidFill>
                <a:effectLst/>
                <a:uLnTx/>
                <a:uFillTx/>
                <a:latin typeface="华文楷体" panose="02010600040101010101" pitchFamily="2" charset="-122"/>
                <a:ea typeface="华文楷体" panose="02010600040101010101" pitchFamily="2" charset="-122"/>
                <a:cs typeface="+mn-cs"/>
              </a:rPr>
              <a:t>854.2nm</a:t>
            </a:r>
            <a:r>
              <a:rPr kumimoji="0" lang="zh-CN" altLang="zh-CN" sz="2000" b="0" i="0" u="none" strike="noStrike" kern="1200" cap="none" spc="0" normalizeH="0" baseline="0" noProof="0" dirty="0">
                <a:ln>
                  <a:noFill/>
                </a:ln>
                <a:solidFill>
                  <a:srgbClr val="494B4D">
                    <a:lumMod val="75000"/>
                  </a:srgbClr>
                </a:solidFill>
                <a:effectLst/>
                <a:uLnTx/>
                <a:uFillTx/>
                <a:latin typeface="华文楷体" panose="02010600040101010101" pitchFamily="2" charset="-122"/>
                <a:ea typeface="华文楷体" panose="02010600040101010101" pitchFamily="2" charset="-122"/>
                <a:cs typeface="+mn-cs"/>
              </a:rPr>
              <a:t>，</a:t>
            </a:r>
            <a:r>
              <a:rPr kumimoji="0" lang="en-US" altLang="zh-CN" sz="2000" b="0" i="0" u="none" strike="noStrike" kern="1200" cap="none" spc="0" normalizeH="0" baseline="0" noProof="0" dirty="0">
                <a:ln>
                  <a:noFill/>
                </a:ln>
                <a:solidFill>
                  <a:srgbClr val="494B4D">
                    <a:lumMod val="75000"/>
                  </a:srgbClr>
                </a:solidFill>
                <a:effectLst/>
                <a:uLnTx/>
                <a:uFillTx/>
                <a:latin typeface="华文楷体" panose="02010600040101010101" pitchFamily="2" charset="-122"/>
                <a:ea typeface="华文楷体" panose="02010600040101010101" pitchFamily="2" charset="-122"/>
                <a:cs typeface="+mn-cs"/>
              </a:rPr>
              <a:t>1083nm</a:t>
            </a:r>
            <a:r>
              <a:rPr kumimoji="0" lang="zh-CN" altLang="zh-CN" sz="2000" b="0" i="0" u="none" strike="noStrike" kern="1200" cap="none" spc="0" normalizeH="0" baseline="0" noProof="0" dirty="0">
                <a:ln>
                  <a:noFill/>
                </a:ln>
                <a:solidFill>
                  <a:srgbClr val="494B4D">
                    <a:lumMod val="75000"/>
                  </a:srgbClr>
                </a:solidFill>
                <a:effectLst/>
                <a:uLnTx/>
                <a:uFillTx/>
                <a:latin typeface="华文楷体" panose="02010600040101010101" pitchFamily="2" charset="-122"/>
                <a:ea typeface="华文楷体" panose="02010600040101010101" pitchFamily="2" charset="-122"/>
                <a:cs typeface="+mn-cs"/>
              </a:rPr>
              <a:t>和</a:t>
            </a:r>
            <a:r>
              <a:rPr kumimoji="0" lang="en-US" altLang="zh-CN" sz="2000" b="0" i="0" u="none" strike="noStrike" kern="1200" cap="none" spc="0" normalizeH="0" baseline="0" noProof="0" dirty="0">
                <a:ln>
                  <a:noFill/>
                </a:ln>
                <a:solidFill>
                  <a:srgbClr val="494B4D">
                    <a:lumMod val="75000"/>
                  </a:srgbClr>
                </a:solidFill>
                <a:effectLst/>
                <a:uLnTx/>
                <a:uFillTx/>
                <a:latin typeface="华文楷体" panose="02010600040101010101" pitchFamily="2" charset="-122"/>
                <a:ea typeface="华文楷体" panose="02010600040101010101" pitchFamily="2" charset="-122"/>
                <a:cs typeface="+mn-cs"/>
              </a:rPr>
              <a:t>1.56um</a:t>
            </a:r>
            <a:r>
              <a:rPr kumimoji="0" lang="zh-CN" altLang="zh-CN" sz="2000" b="0" i="0" u="none" strike="noStrike" kern="1200" cap="none" spc="0" normalizeH="0" baseline="0" noProof="0" dirty="0">
                <a:ln>
                  <a:noFill/>
                </a:ln>
                <a:solidFill>
                  <a:srgbClr val="494B4D">
                    <a:lumMod val="75000"/>
                  </a:srgbClr>
                </a:solidFill>
                <a:effectLst/>
                <a:uLnTx/>
                <a:uFillTx/>
                <a:latin typeface="华文楷体" panose="02010600040101010101" pitchFamily="2" charset="-122"/>
                <a:ea typeface="华文楷体" panose="02010600040101010101" pitchFamily="2" charset="-122"/>
                <a:cs typeface="+mn-cs"/>
              </a:rPr>
              <a:t>可获得高色散光谱</a:t>
            </a:r>
            <a:endParaRPr kumimoji="0" lang="zh-CN" altLang="en-US" sz="2000" b="0" i="0" u="none" strike="noStrike" kern="1200" cap="none" spc="0" normalizeH="0" baseline="0" noProof="0" dirty="0">
              <a:ln>
                <a:noFill/>
              </a:ln>
              <a:solidFill>
                <a:srgbClr val="494B4D">
                  <a:lumMod val="75000"/>
                </a:srgbClr>
              </a:solidFill>
              <a:effectLst/>
              <a:uLnTx/>
              <a:uFillTx/>
              <a:latin typeface="华文楷体" panose="02010600040101010101" pitchFamily="2" charset="-122"/>
              <a:ea typeface="华文楷体" panose="02010600040101010101" pitchFamily="2" charset="-122"/>
              <a:cs typeface="+mn-cs"/>
            </a:endParaRPr>
          </a:p>
          <a:p>
            <a:pPr marL="414338" marR="0" lvl="1" indent="-342900" algn="just" defTabSz="914400" rtl="0" eaLnBrk="0" fontAlgn="base" latinLnBrk="0" hangingPunct="0">
              <a:lnSpc>
                <a:spcPct val="120000"/>
              </a:lnSpc>
              <a:spcBef>
                <a:spcPts val="600"/>
              </a:spcBef>
              <a:spcAft>
                <a:spcPts val="600"/>
              </a:spcAft>
              <a:buClrTx/>
              <a:buSzPct val="50000"/>
              <a:buFont typeface="Wingdings" panose="05000000000000000000" pitchFamily="2" charset="2"/>
              <a:buChar char="l"/>
              <a:tabLst/>
              <a:defRPr/>
            </a:pPr>
            <a:endParaRPr kumimoji="0" lang="zh-CN" altLang="en-US" sz="2000" b="0" i="0" u="none" strike="noStrike" kern="1200" cap="none" spc="0" normalizeH="0" baseline="0" noProof="0" dirty="0">
              <a:ln>
                <a:noFill/>
              </a:ln>
              <a:solidFill>
                <a:srgbClr val="494B4D">
                  <a:lumMod val="75000"/>
                </a:srgbClr>
              </a:solidFill>
              <a:effectLst/>
              <a:uLnTx/>
              <a:uFillTx/>
              <a:latin typeface="华文楷体" panose="02010600040101010101" pitchFamily="2" charset="-122"/>
              <a:ea typeface="华文楷体" panose="02010600040101010101" pitchFamily="2" charset="-122"/>
              <a:cs typeface="+mn-cs"/>
            </a:endParaRPr>
          </a:p>
        </p:txBody>
      </p:sp>
      <p:pic>
        <p:nvPicPr>
          <p:cNvPr id="25" name="Picture 8" descr="https://ss1.bdstatic.com/70cFvXSh_Q1YnxGkpoWK1HF6hhy/it/u=4154377430,688168839&amp;fm=26&amp;gp=0.jpg">
            <a:extLst>
              <a:ext uri="{FF2B5EF4-FFF2-40B4-BE49-F238E27FC236}">
                <a16:creationId xmlns:a16="http://schemas.microsoft.com/office/drawing/2014/main" id="{81053213-E6EF-4BC1-8577-968A74B0E1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6374" y="4170788"/>
            <a:ext cx="4311809" cy="2154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2113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7">
            <a:extLst>
              <a:ext uri="{FF2B5EF4-FFF2-40B4-BE49-F238E27FC236}">
                <a16:creationId xmlns:a16="http://schemas.microsoft.com/office/drawing/2014/main" id="{E67BAB5E-DFA0-4934-8F3A-6DA9725E8E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8652" y="2719650"/>
            <a:ext cx="2339975" cy="2339975"/>
          </a:xfrm>
          <a:prstGeom prst="rect">
            <a:avLst/>
          </a:prstGeom>
          <a:noFill/>
          <a:ln w="19050">
            <a:solidFill>
              <a:srgbClr val="00B0F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18">
            <a:extLst>
              <a:ext uri="{FF2B5EF4-FFF2-40B4-BE49-F238E27FC236}">
                <a16:creationId xmlns:a16="http://schemas.microsoft.com/office/drawing/2014/main" id="{D70B8393-9CB0-4DB6-BCED-0E9AD229AF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5452" y="2719650"/>
            <a:ext cx="1108075" cy="2339975"/>
          </a:xfrm>
          <a:prstGeom prst="rect">
            <a:avLst/>
          </a:prstGeom>
          <a:noFill/>
          <a:ln w="19050">
            <a:solidFill>
              <a:srgbClr val="00B0F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19">
            <a:extLst>
              <a:ext uri="{FF2B5EF4-FFF2-40B4-BE49-F238E27FC236}">
                <a16:creationId xmlns:a16="http://schemas.microsoft.com/office/drawing/2014/main" id="{6B986124-24EB-4B98-84F7-AD73AF33EC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5314" y="2740287"/>
            <a:ext cx="2339975" cy="2339975"/>
          </a:xfrm>
          <a:prstGeom prst="rect">
            <a:avLst/>
          </a:prstGeom>
          <a:noFill/>
          <a:ln w="19050">
            <a:solidFill>
              <a:srgbClr val="00B0F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20">
            <a:extLst>
              <a:ext uri="{FF2B5EF4-FFF2-40B4-BE49-F238E27FC236}">
                <a16:creationId xmlns:a16="http://schemas.microsoft.com/office/drawing/2014/main" id="{4AF6D895-43E2-4279-B934-2CB1E37526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28464" y="2740287"/>
            <a:ext cx="1117600" cy="2339975"/>
          </a:xfrm>
          <a:prstGeom prst="rect">
            <a:avLst/>
          </a:prstGeom>
          <a:noFill/>
          <a:ln w="19050">
            <a:solidFill>
              <a:srgbClr val="00B0F0"/>
            </a:solidFill>
            <a:miter lim="800000"/>
            <a:headEnd/>
            <a:tailEnd/>
          </a:ln>
          <a:extLst>
            <a:ext uri="{909E8E84-426E-40DD-AFC4-6F175D3DCCD1}">
              <a14:hiddenFill xmlns:a14="http://schemas.microsoft.com/office/drawing/2010/main">
                <a:solidFill>
                  <a:srgbClr val="FFFFFF"/>
                </a:solidFill>
              </a14:hiddenFill>
            </a:ext>
          </a:extLst>
        </p:spPr>
      </p:pic>
      <p:cxnSp>
        <p:nvCxnSpPr>
          <p:cNvPr id="8" name="直接箭头连接符 7">
            <a:extLst>
              <a:ext uri="{FF2B5EF4-FFF2-40B4-BE49-F238E27FC236}">
                <a16:creationId xmlns:a16="http://schemas.microsoft.com/office/drawing/2014/main" id="{FDFB5F2C-B364-46F2-BDD9-2075AD730919}"/>
              </a:ext>
            </a:extLst>
          </p:cNvPr>
          <p:cNvCxnSpPr/>
          <p:nvPr/>
        </p:nvCxnSpPr>
        <p:spPr>
          <a:xfrm>
            <a:off x="4323139" y="3349887"/>
            <a:ext cx="92075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a:extLst>
              <a:ext uri="{FF2B5EF4-FFF2-40B4-BE49-F238E27FC236}">
                <a16:creationId xmlns:a16="http://schemas.microsoft.com/office/drawing/2014/main" id="{0AABC54B-A6D5-403F-9FAB-4565C8172796}"/>
              </a:ext>
            </a:extLst>
          </p:cNvPr>
          <p:cNvCxnSpPr/>
          <p:nvPr/>
        </p:nvCxnSpPr>
        <p:spPr>
          <a:xfrm>
            <a:off x="8117264" y="3357825"/>
            <a:ext cx="922338" cy="15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10" name="内容占位符 4">
            <a:extLst>
              <a:ext uri="{FF2B5EF4-FFF2-40B4-BE49-F238E27FC236}">
                <a16:creationId xmlns:a16="http://schemas.microsoft.com/office/drawing/2014/main" id="{A52F079F-8F5A-4AC9-993E-21F13E3906C2}"/>
              </a:ext>
            </a:extLst>
          </p:cNvPr>
          <p:cNvPicPr>
            <a:picLocks noGrp="1" noChangeAspect="1"/>
          </p:cNvPicPr>
          <p:nvPr>
            <p:ph idx="1"/>
          </p:nvPr>
        </p:nvPicPr>
        <p:blipFill>
          <a:blip r:embed="rId6"/>
          <a:stretch>
            <a:fillRect/>
          </a:stretch>
        </p:blipFill>
        <p:spPr>
          <a:xfrm>
            <a:off x="838200" y="1350194"/>
            <a:ext cx="10515600" cy="4157612"/>
          </a:xfrm>
        </p:spPr>
      </p:pic>
    </p:spTree>
    <p:extLst>
      <p:ext uri="{BB962C8B-B14F-4D97-AF65-F5344CB8AC3E}">
        <p14:creationId xmlns:p14="http://schemas.microsoft.com/office/powerpoint/2010/main" val="22132151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C949B5E-3577-4E7B-AD5D-A128955EC79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07DB3D-8DAD-415D-84E9-1FC4CC3CDDAD}" type="datetime1">
              <a:rPr kumimoji="0" lang="zh-CN" altLang="en-US" sz="1200" b="0" i="0" u="none" strike="noStrike" kern="1200" cap="none" spc="0" normalizeH="0" baseline="0" noProof="0" smtClean="0">
                <a:ln>
                  <a:noFill/>
                </a:ln>
                <a:solidFill>
                  <a:srgbClr val="494B4D">
                    <a:tint val="75000"/>
                  </a:srgb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2020/11/27</a:t>
            </a:fld>
            <a:endParaRPr kumimoji="0" lang="zh-CN" altLang="en-US" sz="1200" b="0" i="0" u="none" strike="noStrike" kern="1200" cap="none" spc="0" normalizeH="0" baseline="0" noProof="0">
              <a:ln>
                <a:noFill/>
              </a:ln>
              <a:solidFill>
                <a:srgbClr val="494B4D">
                  <a:tint val="75000"/>
                </a:srgbClr>
              </a:solidFill>
              <a:effectLst/>
              <a:uLnTx/>
              <a:uFillTx/>
              <a:latin typeface="Arial"/>
              <a:ea typeface="微软雅黑"/>
              <a:cs typeface="+mn-cs"/>
            </a:endParaRPr>
          </a:p>
        </p:txBody>
      </p:sp>
    </p:spTree>
    <p:extLst>
      <p:ext uri="{BB962C8B-B14F-4D97-AF65-F5344CB8AC3E}">
        <p14:creationId xmlns:p14="http://schemas.microsoft.com/office/powerpoint/2010/main" val="2342808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5">
            <a:extLst>
              <a:ext uri="{FF2B5EF4-FFF2-40B4-BE49-F238E27FC236}">
                <a16:creationId xmlns:a16="http://schemas.microsoft.com/office/drawing/2014/main" id="{A5025804-8A8F-460B-B7C1-6C42463374E3}"/>
              </a:ext>
            </a:extLst>
          </p:cNvPr>
          <p:cNvSpPr txBox="1">
            <a:spLocks/>
          </p:cNvSpPr>
          <p:nvPr/>
        </p:nvSpPr>
        <p:spPr bwMode="auto">
          <a:xfrm>
            <a:off x="847077" y="789374"/>
            <a:ext cx="5040000" cy="48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57188" indent="-357188" algn="just" rtl="0" eaLnBrk="0" fontAlgn="base" hangingPunct="0">
              <a:spcBef>
                <a:spcPts val="1800"/>
              </a:spcBef>
              <a:spcAft>
                <a:spcPct val="0"/>
              </a:spcAft>
              <a:buClr>
                <a:srgbClr val="C94D4D"/>
              </a:buClr>
              <a:buSzPct val="60000"/>
              <a:buFont typeface="Wingdings" panose="05000000000000000000" pitchFamily="2" charset="2"/>
              <a:buChar char="u"/>
              <a:defRPr sz="2800" b="1" kern="1200">
                <a:solidFill>
                  <a:srgbClr val="6B2020"/>
                </a:solidFill>
                <a:latin typeface="华文楷体" panose="02010600040101010101" pitchFamily="2" charset="-122"/>
                <a:ea typeface="华文楷体" panose="02010600040101010101" pitchFamily="2" charset="-122"/>
                <a:cs typeface="+mn-cs"/>
              </a:defRPr>
            </a:lvl1pPr>
            <a:lvl2pPr marL="528638" indent="-457200" algn="just" rtl="0" eaLnBrk="0" fontAlgn="base" hangingPunct="0">
              <a:lnSpc>
                <a:spcPct val="120000"/>
              </a:lnSpc>
              <a:spcBef>
                <a:spcPts val="600"/>
              </a:spcBef>
              <a:spcAft>
                <a:spcPts val="600"/>
              </a:spcAft>
              <a:buFont typeface="Arial" panose="020B0604020202020204" pitchFamily="34" charset="0"/>
              <a:buChar char="•"/>
              <a:defRPr sz="2000" kern="1200">
                <a:solidFill>
                  <a:schemeClr val="tx1">
                    <a:lumMod val="75000"/>
                  </a:schemeClr>
                </a:solidFill>
                <a:latin typeface="华文楷体" panose="02010600040101010101" pitchFamily="2" charset="-122"/>
                <a:ea typeface="华文楷体" panose="0201060004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华文楷体" panose="02010600040101010101" pitchFamily="2" charset="-122"/>
                <a:ea typeface="华文楷体" panose="0201060004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华文楷体" panose="02010600040101010101" pitchFamily="2" charset="-122"/>
                <a:ea typeface="华文楷体" panose="0201060004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华文楷体" panose="02010600040101010101" pitchFamily="2" charset="-122"/>
                <a:ea typeface="华文楷体" panose="0201060004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8" marR="0" lvl="0" indent="-357188" algn="just" defTabSz="914400" rtl="0" eaLnBrk="0" fontAlgn="base" latinLnBrk="0" hangingPunct="0">
              <a:lnSpc>
                <a:spcPct val="100000"/>
              </a:lnSpc>
              <a:spcBef>
                <a:spcPts val="1800"/>
              </a:spcBef>
              <a:spcAft>
                <a:spcPct val="0"/>
              </a:spcAft>
              <a:buClr>
                <a:srgbClr val="C94D4D"/>
              </a:buClr>
              <a:buSzPct val="60000"/>
              <a:buFont typeface="Wingdings" panose="05000000000000000000" pitchFamily="2" charset="2"/>
              <a:buChar char="u"/>
              <a:tabLst/>
              <a:defRPr/>
            </a:pPr>
            <a:r>
              <a:rPr kumimoji="0" lang="en-US" altLang="zh-CN" sz="2800" b="1" i="0" u="none" strike="noStrike" kern="1200" cap="none" spc="0" normalizeH="0" baseline="0" noProof="0" dirty="0">
                <a:ln>
                  <a:noFill/>
                </a:ln>
                <a:solidFill>
                  <a:srgbClr val="6B2020"/>
                </a:solidFill>
                <a:effectLst/>
                <a:uLnTx/>
                <a:uFillTx/>
                <a:latin typeface="华文楷体" panose="02010600040101010101" pitchFamily="2" charset="-122"/>
                <a:ea typeface="华文楷体" panose="02010600040101010101" pitchFamily="2" charset="-122"/>
                <a:cs typeface="+mn-cs"/>
              </a:rPr>
              <a:t>1.2 </a:t>
            </a:r>
            <a:r>
              <a:rPr kumimoji="0" lang="zh-CN" altLang="en-US" sz="2800" b="1" i="0" u="none" strike="noStrike" kern="1200" cap="none" spc="0" normalizeH="0" baseline="0" noProof="0" dirty="0">
                <a:ln>
                  <a:noFill/>
                </a:ln>
                <a:solidFill>
                  <a:srgbClr val="6B2020"/>
                </a:solidFill>
                <a:effectLst/>
                <a:uLnTx/>
                <a:uFillTx/>
                <a:latin typeface="华文楷体" panose="02010600040101010101" pitchFamily="2" charset="-122"/>
                <a:ea typeface="华文楷体" panose="02010600040101010101" pitchFamily="2" charset="-122"/>
                <a:cs typeface="+mn-cs"/>
              </a:rPr>
              <a:t>干涉条纹产生原因</a:t>
            </a:r>
            <a:endParaRPr kumimoji="0" lang="en-US" altLang="zh-CN" sz="2800" b="1" i="0" u="none" strike="noStrike" kern="1200" cap="none" spc="0" normalizeH="0" baseline="0" noProof="0" dirty="0">
              <a:ln>
                <a:noFill/>
              </a:ln>
              <a:solidFill>
                <a:srgbClr val="6B2020"/>
              </a:solidFill>
              <a:effectLst/>
              <a:uLnTx/>
              <a:uFillTx/>
              <a:latin typeface="华文楷体" panose="02010600040101010101" pitchFamily="2" charset="-122"/>
              <a:ea typeface="华文楷体" panose="02010600040101010101" pitchFamily="2" charset="-122"/>
              <a:cs typeface="+mn-cs"/>
            </a:endParaRPr>
          </a:p>
          <a:p>
            <a:pPr marL="528638" marR="0" lvl="1" indent="-457200" algn="just" defTabSz="914400" rtl="0" eaLnBrk="0" fontAlgn="base" latinLnBrk="0" hangingPunct="0">
              <a:lnSpc>
                <a:spcPct val="120000"/>
              </a:lnSpc>
              <a:spcBef>
                <a:spcPts val="600"/>
              </a:spcBef>
              <a:spcAft>
                <a:spcPts val="600"/>
              </a:spcAft>
              <a:buClrTx/>
              <a:buSzTx/>
              <a:buFont typeface="Arial" panose="020B0604020202020204" pitchFamily="34" charset="0"/>
              <a:buChar char="•"/>
              <a:tabLst/>
              <a:defRPr/>
            </a:pPr>
            <a:r>
              <a:rPr kumimoji="0" lang="zh-CN" altLang="en-US" sz="2000" b="0" i="0" u="none" strike="noStrike" kern="1200" cap="none" spc="0" normalizeH="0" baseline="0" noProof="0" dirty="0">
                <a:ln>
                  <a:noFill/>
                </a:ln>
                <a:solidFill>
                  <a:srgbClr val="494B4D">
                    <a:lumMod val="75000"/>
                  </a:srgbClr>
                </a:solidFill>
                <a:effectLst/>
                <a:uLnTx/>
                <a:uFillTx/>
                <a:latin typeface="Times New Roman" panose="02020603050405020304" pitchFamily="18" charset="0"/>
                <a:ea typeface="楷体" panose="02010609060101010101" pitchFamily="49" charset="-122"/>
                <a:cs typeface="Times New Roman" panose="02020603050405020304" pitchFamily="18" charset="0"/>
              </a:rPr>
              <a:t>光电耦合器件（</a:t>
            </a:r>
            <a:r>
              <a:rPr kumimoji="0" lang="en-US" altLang="zh-CN" sz="2000" b="0" i="0" u="none" strike="noStrike" kern="1200" cap="none" spc="0" normalizeH="0" baseline="0" noProof="0" dirty="0">
                <a:ln>
                  <a:noFill/>
                </a:ln>
                <a:solidFill>
                  <a:srgbClr val="494B4D">
                    <a:lumMod val="75000"/>
                  </a:srgbClr>
                </a:solidFill>
                <a:effectLst/>
                <a:uLnTx/>
                <a:uFillTx/>
                <a:latin typeface="Times New Roman" panose="02020603050405020304" pitchFamily="18" charset="0"/>
                <a:ea typeface="楷体" panose="02010609060101010101" pitchFamily="49" charset="-122"/>
                <a:cs typeface="Times New Roman" panose="02020603050405020304" pitchFamily="18" charset="0"/>
              </a:rPr>
              <a:t>Charge-coupled Device, </a:t>
            </a:r>
            <a:r>
              <a:rPr kumimoji="0" lang="zh-CN" altLang="en-US" sz="2000" b="0" i="0" u="none" strike="noStrike" kern="1200" cap="none" spc="0" normalizeH="0" baseline="0" noProof="0" dirty="0">
                <a:ln>
                  <a:noFill/>
                </a:ln>
                <a:solidFill>
                  <a:srgbClr val="494B4D">
                    <a:lumMod val="75000"/>
                  </a:srgbClr>
                </a:solidFill>
                <a:effectLst/>
                <a:uLnTx/>
                <a:uFillTx/>
                <a:latin typeface="Times New Roman" panose="02020603050405020304" pitchFamily="18" charset="0"/>
                <a:ea typeface="楷体" panose="02010609060101010101" pitchFamily="49" charset="-122"/>
                <a:cs typeface="Times New Roman" panose="02020603050405020304" pitchFamily="18" charset="0"/>
              </a:rPr>
              <a:t>简称</a:t>
            </a:r>
            <a:r>
              <a:rPr kumimoji="0" lang="en-US" altLang="zh-CN" sz="2000" b="0" i="0" u="none" strike="noStrike" kern="1200" cap="none" spc="0" normalizeH="0" baseline="0" noProof="0" dirty="0">
                <a:ln>
                  <a:noFill/>
                </a:ln>
                <a:solidFill>
                  <a:srgbClr val="494B4D">
                    <a:lumMod val="75000"/>
                  </a:srgbClr>
                </a:solidFill>
                <a:effectLst/>
                <a:uLnTx/>
                <a:uFillTx/>
                <a:latin typeface="Times New Roman" panose="02020603050405020304" pitchFamily="18" charset="0"/>
                <a:ea typeface="楷体" panose="02010609060101010101" pitchFamily="49" charset="-122"/>
                <a:cs typeface="Times New Roman" panose="02020603050405020304" pitchFamily="18" charset="0"/>
              </a:rPr>
              <a:t>CCD)</a:t>
            </a:r>
            <a:r>
              <a:rPr kumimoji="0" lang="zh-CN" altLang="en-US" sz="2000" b="0" i="0" u="none" strike="noStrike" kern="1200" cap="none" spc="0" normalizeH="0" baseline="0" noProof="0" dirty="0">
                <a:ln>
                  <a:noFill/>
                </a:ln>
                <a:solidFill>
                  <a:srgbClr val="494B4D">
                    <a:lumMod val="75000"/>
                  </a:srgbClr>
                </a:solidFill>
                <a:effectLst/>
                <a:uLnTx/>
                <a:uFillTx/>
                <a:latin typeface="Times New Roman" panose="02020603050405020304" pitchFamily="18" charset="0"/>
                <a:ea typeface="楷体" panose="02010609060101010101" pitchFamily="49" charset="-122"/>
                <a:cs typeface="Times New Roman" panose="02020603050405020304" pitchFamily="18" charset="0"/>
              </a:rPr>
              <a:t>是七十年代发展起来的一种一种新型固体探测器，现已广泛应用于天文观测中。然而在使用</a:t>
            </a:r>
            <a:r>
              <a:rPr kumimoji="0" lang="en-US" altLang="zh-CN" sz="2000" b="0" i="0" u="none" strike="noStrike" kern="1200" cap="none" spc="0" normalizeH="0" baseline="0" noProof="0" dirty="0">
                <a:ln>
                  <a:noFill/>
                </a:ln>
                <a:solidFill>
                  <a:srgbClr val="494B4D">
                    <a:lumMod val="75000"/>
                  </a:srgbClr>
                </a:solidFill>
                <a:effectLst/>
                <a:uLnTx/>
                <a:uFillTx/>
                <a:latin typeface="Times New Roman" panose="02020603050405020304" pitchFamily="18" charset="0"/>
                <a:ea typeface="楷体" panose="02010609060101010101" pitchFamily="49" charset="-122"/>
                <a:cs typeface="Times New Roman" panose="02020603050405020304" pitchFamily="18" charset="0"/>
              </a:rPr>
              <a:t>CCD</a:t>
            </a:r>
            <a:r>
              <a:rPr kumimoji="0" lang="zh-CN" altLang="en-US" sz="2000" b="0" i="0" u="none" strike="noStrike" kern="1200" cap="none" spc="0" normalizeH="0" baseline="0" noProof="0" dirty="0">
                <a:ln>
                  <a:noFill/>
                </a:ln>
                <a:solidFill>
                  <a:srgbClr val="494B4D">
                    <a:lumMod val="75000"/>
                  </a:srgbClr>
                </a:solidFill>
                <a:effectLst/>
                <a:uLnTx/>
                <a:uFillTx/>
                <a:latin typeface="Times New Roman" panose="02020603050405020304" pitchFamily="18" charset="0"/>
                <a:ea typeface="楷体" panose="02010609060101010101" pitchFamily="49" charset="-122"/>
                <a:cs typeface="Times New Roman" panose="02020603050405020304" pitchFamily="18" charset="0"/>
              </a:rPr>
              <a:t>采集的图像中总会存在干涉条纹。</a:t>
            </a:r>
            <a:endParaRPr kumimoji="0" lang="en-US" altLang="zh-CN" sz="2000" b="0" i="0" u="none" strike="noStrike" kern="1200" cap="none" spc="0" normalizeH="0" baseline="0" noProof="0" dirty="0">
              <a:ln>
                <a:noFill/>
              </a:ln>
              <a:solidFill>
                <a:srgbClr val="494B4D">
                  <a:lumMod val="75000"/>
                </a:srgbClr>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528638" marR="0" lvl="1" indent="-457200" algn="just" defTabSz="914400" rtl="0" eaLnBrk="0" fontAlgn="base" latinLnBrk="0" hangingPunct="0">
              <a:lnSpc>
                <a:spcPct val="120000"/>
              </a:lnSpc>
              <a:spcBef>
                <a:spcPts val="600"/>
              </a:spcBef>
              <a:spcAft>
                <a:spcPts val="600"/>
              </a:spcAft>
              <a:buClrTx/>
              <a:buSzTx/>
              <a:buFont typeface="Arial" panose="020B0604020202020204" pitchFamily="34" charset="0"/>
              <a:buChar char="•"/>
              <a:tabLst/>
              <a:defRPr/>
            </a:pPr>
            <a:r>
              <a:rPr kumimoji="0" lang="en-US" altLang="zh-CN" sz="2000" b="0" i="0" u="none" strike="noStrike" kern="1200" cap="none" spc="0" normalizeH="0" baseline="0" noProof="0" dirty="0">
                <a:ln>
                  <a:noFill/>
                </a:ln>
                <a:solidFill>
                  <a:srgbClr val="494B4D">
                    <a:lumMod val="75000"/>
                  </a:srgbClr>
                </a:solidFill>
                <a:effectLst/>
                <a:uLnTx/>
                <a:uFillTx/>
                <a:latin typeface="Times New Roman" panose="02020603050405020304" pitchFamily="18" charset="0"/>
                <a:ea typeface="楷体" panose="02010609060101010101" pitchFamily="49" charset="-122"/>
                <a:cs typeface="Times New Roman" panose="02020603050405020304" pitchFamily="18" charset="0"/>
              </a:rPr>
              <a:t>NVST</a:t>
            </a:r>
            <a:r>
              <a:rPr kumimoji="0" lang="zh-CN" altLang="en-US" sz="2000" b="0" i="0" u="none" strike="noStrike" kern="1200" cap="none" spc="0" normalizeH="0" baseline="0" noProof="0" dirty="0">
                <a:ln>
                  <a:noFill/>
                </a:ln>
                <a:solidFill>
                  <a:srgbClr val="494B4D">
                    <a:lumMod val="75000"/>
                  </a:srgbClr>
                </a:solidFill>
                <a:effectLst/>
                <a:uLnTx/>
                <a:uFillTx/>
                <a:latin typeface="Times New Roman" panose="02020603050405020304" pitchFamily="18" charset="0"/>
                <a:ea typeface="楷体" panose="02010609060101010101" pitchFamily="49" charset="-122"/>
                <a:cs typeface="Times New Roman" panose="02020603050405020304" pitchFamily="18" charset="0"/>
              </a:rPr>
              <a:t>实测数据中的干涉条纹主要是由于等厚薄膜干涉而形成的条纹。</a:t>
            </a:r>
            <a:endParaRPr kumimoji="0" lang="zh-CN" altLang="en-US" sz="1600" b="0" i="0" u="none" strike="noStrike" kern="1200" cap="none" spc="0" normalizeH="0" baseline="0" noProof="0" dirty="0">
              <a:ln>
                <a:noFill/>
              </a:ln>
              <a:solidFill>
                <a:srgbClr val="494B4D">
                  <a:lumMod val="75000"/>
                </a:srgbClr>
              </a:solidFill>
              <a:effectLst/>
              <a:uLnTx/>
              <a:uFillTx/>
              <a:latin typeface="华文楷体" panose="02010600040101010101" pitchFamily="2" charset="-122"/>
              <a:ea typeface="楷体" panose="02010609060101010101" pitchFamily="49" charset="-122"/>
              <a:cs typeface="Times New Roman" panose="02020603050405020304" pitchFamily="18" charset="0"/>
            </a:endParaRPr>
          </a:p>
          <a:p>
            <a:pPr marL="1143000" marR="0" lvl="2"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endParaRPr kumimoji="0" lang="en-US" altLang="zh-CN" sz="2000" b="0" i="0" u="none" strike="noStrike" kern="1200" cap="none" spc="0" normalizeH="0" baseline="0" noProof="0" dirty="0">
              <a:ln>
                <a:noFill/>
              </a:ln>
              <a:solidFill>
                <a:srgbClr val="494B4D"/>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1143000" marR="0" lvl="2"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endParaRPr kumimoji="0" lang="zh-CN" altLang="en-US" sz="2000" b="0" i="0" u="none" strike="noStrike" kern="1200" cap="none" spc="0" normalizeH="0" baseline="0" noProof="0" dirty="0">
              <a:ln>
                <a:noFill/>
              </a:ln>
              <a:solidFill>
                <a:srgbClr val="494B4D"/>
              </a:solidFill>
              <a:effectLst/>
              <a:uLnTx/>
              <a:uFillTx/>
              <a:latin typeface="华文楷体" panose="02010600040101010101" pitchFamily="2" charset="-122"/>
              <a:ea typeface="华文楷体" panose="02010600040101010101" pitchFamily="2" charset="-122"/>
              <a:cs typeface="+mn-cs"/>
            </a:endParaRPr>
          </a:p>
        </p:txBody>
      </p:sp>
      <p:pic>
        <p:nvPicPr>
          <p:cNvPr id="4" name="Picture 9">
            <a:extLst>
              <a:ext uri="{FF2B5EF4-FFF2-40B4-BE49-F238E27FC236}">
                <a16:creationId xmlns:a16="http://schemas.microsoft.com/office/drawing/2014/main" id="{437B3173-D8C1-4289-B423-06859FBC89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7304" y="1029199"/>
            <a:ext cx="3420852" cy="3420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2133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5">
            <a:extLst>
              <a:ext uri="{FF2B5EF4-FFF2-40B4-BE49-F238E27FC236}">
                <a16:creationId xmlns:a16="http://schemas.microsoft.com/office/drawing/2014/main" id="{CB49B883-DF31-4A41-BA8F-96A187C88CBA}"/>
              </a:ext>
            </a:extLst>
          </p:cNvPr>
          <p:cNvGrpSpPr>
            <a:grpSpLocks/>
          </p:cNvGrpSpPr>
          <p:nvPr/>
        </p:nvGrpSpPr>
        <p:grpSpPr bwMode="auto">
          <a:xfrm>
            <a:off x="1852930" y="3738031"/>
            <a:ext cx="8264525" cy="2524125"/>
            <a:chOff x="210812" y="2397095"/>
            <a:chExt cx="8664102" cy="2664000"/>
          </a:xfrm>
        </p:grpSpPr>
        <p:pic>
          <p:nvPicPr>
            <p:cNvPr id="5" name="图片 1">
              <a:extLst>
                <a:ext uri="{FF2B5EF4-FFF2-40B4-BE49-F238E27FC236}">
                  <a16:creationId xmlns:a16="http://schemas.microsoft.com/office/drawing/2014/main" id="{3B144F3C-826F-4180-B889-07BDA8901BB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0812" y="2397095"/>
              <a:ext cx="2652316" cy="2664000"/>
            </a:xfrm>
            <a:prstGeom prst="rect">
              <a:avLst/>
            </a:prstGeom>
            <a:noFill/>
            <a:ln w="28575">
              <a:solidFill>
                <a:srgbClr val="1DEFF9"/>
              </a:solidFill>
              <a:miter lim="800000"/>
              <a:headEnd/>
              <a:tailEnd/>
            </a:ln>
            <a:extLst>
              <a:ext uri="{909E8E84-426E-40DD-AFC4-6F175D3DCCD1}">
                <a14:hiddenFill xmlns:a14="http://schemas.microsoft.com/office/drawing/2010/main">
                  <a:solidFill>
                    <a:srgbClr val="FFFFFF"/>
                  </a:solidFill>
                </a14:hiddenFill>
              </a:ext>
            </a:extLst>
          </p:spPr>
        </p:pic>
        <p:pic>
          <p:nvPicPr>
            <p:cNvPr id="6" name="图片 2">
              <a:extLst>
                <a:ext uri="{FF2B5EF4-FFF2-40B4-BE49-F238E27FC236}">
                  <a16:creationId xmlns:a16="http://schemas.microsoft.com/office/drawing/2014/main" id="{61A18212-9A1B-456C-95A7-EE0D1BC0EA2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63128" y="2402498"/>
              <a:ext cx="3335876" cy="1332000"/>
            </a:xfrm>
            <a:prstGeom prst="rect">
              <a:avLst/>
            </a:prstGeom>
            <a:noFill/>
            <a:ln w="28575">
              <a:solidFill>
                <a:srgbClr val="1DEFF9"/>
              </a:solidFill>
              <a:miter lim="800000"/>
              <a:headEnd/>
              <a:tailEnd/>
            </a:ln>
            <a:extLst>
              <a:ext uri="{909E8E84-426E-40DD-AFC4-6F175D3DCCD1}">
                <a14:hiddenFill xmlns:a14="http://schemas.microsoft.com/office/drawing/2010/main">
                  <a:solidFill>
                    <a:srgbClr val="FFFFFF"/>
                  </a:solidFill>
                </a14:hiddenFill>
              </a:ext>
            </a:extLst>
          </p:spPr>
        </p:pic>
        <p:pic>
          <p:nvPicPr>
            <p:cNvPr id="7" name="图片 3">
              <a:extLst>
                <a:ext uri="{FF2B5EF4-FFF2-40B4-BE49-F238E27FC236}">
                  <a16:creationId xmlns:a16="http://schemas.microsoft.com/office/drawing/2014/main" id="{450DCE0C-C94C-41F2-8F94-F5E8473361A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68518" y="3729095"/>
              <a:ext cx="3351547" cy="1332000"/>
            </a:xfrm>
            <a:prstGeom prst="rect">
              <a:avLst/>
            </a:prstGeom>
            <a:noFill/>
            <a:ln w="28575">
              <a:solidFill>
                <a:srgbClr val="1DEFF9"/>
              </a:solidFill>
              <a:miter lim="800000"/>
              <a:headEnd/>
              <a:tailEnd/>
            </a:ln>
            <a:extLst>
              <a:ext uri="{909E8E84-426E-40DD-AFC4-6F175D3DCCD1}">
                <a14:hiddenFill xmlns:a14="http://schemas.microsoft.com/office/drawing/2010/main">
                  <a:solidFill>
                    <a:srgbClr val="FFFFFF"/>
                  </a:solidFill>
                </a14:hiddenFill>
              </a:ext>
            </a:extLst>
          </p:spPr>
        </p:pic>
        <p:pic>
          <p:nvPicPr>
            <p:cNvPr id="8" name="图片 4">
              <a:extLst>
                <a:ext uri="{FF2B5EF4-FFF2-40B4-BE49-F238E27FC236}">
                  <a16:creationId xmlns:a16="http://schemas.microsoft.com/office/drawing/2014/main" id="{C2EC0275-8C98-4B1D-81CA-5E6044E04E8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99004" y="2397095"/>
              <a:ext cx="2675910" cy="2664000"/>
            </a:xfrm>
            <a:prstGeom prst="rect">
              <a:avLst/>
            </a:prstGeom>
            <a:noFill/>
            <a:ln w="28575">
              <a:solidFill>
                <a:srgbClr val="1DEFF9"/>
              </a:solidFill>
              <a:miter lim="800000"/>
              <a:headEnd/>
              <a:tailEnd/>
            </a:ln>
            <a:extLst>
              <a:ext uri="{909E8E84-426E-40DD-AFC4-6F175D3DCCD1}">
                <a14:hiddenFill xmlns:a14="http://schemas.microsoft.com/office/drawing/2010/main">
                  <a:solidFill>
                    <a:srgbClr val="FFFFFF"/>
                  </a:solidFill>
                </a14:hiddenFill>
              </a:ext>
            </a:extLst>
          </p:spPr>
        </p:pic>
        <p:cxnSp>
          <p:nvCxnSpPr>
            <p:cNvPr id="9" name="直接箭头连接符 8">
              <a:extLst>
                <a:ext uri="{FF2B5EF4-FFF2-40B4-BE49-F238E27FC236}">
                  <a16:creationId xmlns:a16="http://schemas.microsoft.com/office/drawing/2014/main" id="{41FC4770-E798-4E6F-B37C-37110DD50BE5}"/>
                </a:ext>
              </a:extLst>
            </p:cNvPr>
            <p:cNvCxnSpPr/>
            <p:nvPr/>
          </p:nvCxnSpPr>
          <p:spPr>
            <a:xfrm flipV="1">
              <a:off x="2444240" y="3388974"/>
              <a:ext cx="795513" cy="864543"/>
            </a:xfrm>
            <a:prstGeom prst="straightConnector1">
              <a:avLst/>
            </a:prstGeom>
            <a:noFill/>
            <a:ln w="28575" cap="flat" cmpd="sng" algn="ctr">
              <a:solidFill>
                <a:srgbClr val="C94D4D"/>
              </a:solidFill>
              <a:prstDash val="solid"/>
              <a:miter lim="800000"/>
              <a:tailEnd type="triangle"/>
            </a:ln>
            <a:effectLst/>
          </p:spPr>
        </p:cxnSp>
        <p:cxnSp>
          <p:nvCxnSpPr>
            <p:cNvPr id="10" name="直接箭头连接符 9">
              <a:extLst>
                <a:ext uri="{FF2B5EF4-FFF2-40B4-BE49-F238E27FC236}">
                  <a16:creationId xmlns:a16="http://schemas.microsoft.com/office/drawing/2014/main" id="{D1658E82-551D-44B8-AB59-D534B139C2CD}"/>
                </a:ext>
              </a:extLst>
            </p:cNvPr>
            <p:cNvCxnSpPr/>
            <p:nvPr/>
          </p:nvCxnSpPr>
          <p:spPr>
            <a:xfrm flipH="1">
              <a:off x="5706176" y="4405986"/>
              <a:ext cx="1040159" cy="0"/>
            </a:xfrm>
            <a:prstGeom prst="straightConnector1">
              <a:avLst/>
            </a:prstGeom>
            <a:noFill/>
            <a:ln w="28575" cap="flat" cmpd="sng" algn="ctr">
              <a:solidFill>
                <a:srgbClr val="C94D4D"/>
              </a:solidFill>
              <a:prstDash val="solid"/>
              <a:miter lim="800000"/>
              <a:tailEnd type="triangle"/>
            </a:ln>
            <a:effectLst/>
          </p:spPr>
        </p:cxnSp>
      </p:grpSp>
      <p:sp>
        <p:nvSpPr>
          <p:cNvPr id="11" name="内容占位符 6">
            <a:extLst>
              <a:ext uri="{FF2B5EF4-FFF2-40B4-BE49-F238E27FC236}">
                <a16:creationId xmlns:a16="http://schemas.microsoft.com/office/drawing/2014/main" id="{35FA4581-C01C-41D2-8814-88CE28B969BF}"/>
              </a:ext>
            </a:extLst>
          </p:cNvPr>
          <p:cNvSpPr txBox="1">
            <a:spLocks/>
          </p:cNvSpPr>
          <p:nvPr/>
        </p:nvSpPr>
        <p:spPr bwMode="auto">
          <a:xfrm>
            <a:off x="1024631" y="795780"/>
            <a:ext cx="10439400" cy="4063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57188" indent="-357188" algn="just" rtl="0" eaLnBrk="0" fontAlgn="base" hangingPunct="0">
              <a:spcBef>
                <a:spcPts val="1800"/>
              </a:spcBef>
              <a:spcAft>
                <a:spcPct val="0"/>
              </a:spcAft>
              <a:buClr>
                <a:srgbClr val="C94D4D"/>
              </a:buClr>
              <a:buSzPct val="60000"/>
              <a:buFont typeface="Wingdings" panose="05000000000000000000" pitchFamily="2" charset="2"/>
              <a:buChar char="u"/>
              <a:defRPr sz="2800" b="1" kern="1200">
                <a:solidFill>
                  <a:srgbClr val="6B2020"/>
                </a:solidFill>
                <a:latin typeface="华文楷体" panose="02010600040101010101" pitchFamily="2" charset="-122"/>
                <a:ea typeface="华文楷体" panose="02010600040101010101" pitchFamily="2" charset="-122"/>
                <a:cs typeface="+mn-cs"/>
              </a:defRPr>
            </a:lvl1pPr>
            <a:lvl2pPr marL="414338" indent="-342900" algn="just" rtl="0" eaLnBrk="0" fontAlgn="base" hangingPunct="0">
              <a:lnSpc>
                <a:spcPct val="120000"/>
              </a:lnSpc>
              <a:spcBef>
                <a:spcPts val="600"/>
              </a:spcBef>
              <a:spcAft>
                <a:spcPts val="600"/>
              </a:spcAft>
              <a:buSzPct val="50000"/>
              <a:buFont typeface="Wingdings" panose="05000000000000000000" pitchFamily="2" charset="2"/>
              <a:buChar char="l"/>
              <a:defRPr sz="2000" kern="1200">
                <a:solidFill>
                  <a:schemeClr val="tx1">
                    <a:lumMod val="75000"/>
                  </a:schemeClr>
                </a:solidFill>
                <a:latin typeface="华文楷体" panose="02010600040101010101" pitchFamily="2" charset="-122"/>
                <a:ea typeface="华文楷体" panose="0201060004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华文楷体" panose="02010600040101010101" pitchFamily="2" charset="-122"/>
                <a:ea typeface="华文楷体" panose="0201060004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华文楷体" panose="02010600040101010101" pitchFamily="2" charset="-122"/>
                <a:ea typeface="华文楷体" panose="0201060004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华文楷体" panose="02010600040101010101" pitchFamily="2" charset="-122"/>
                <a:ea typeface="华文楷体" panose="0201060004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8" marR="0" lvl="0" indent="-357188" algn="just" defTabSz="914400" rtl="0" eaLnBrk="0" fontAlgn="base" latinLnBrk="0" hangingPunct="0">
              <a:lnSpc>
                <a:spcPct val="100000"/>
              </a:lnSpc>
              <a:spcBef>
                <a:spcPts val="1800"/>
              </a:spcBef>
              <a:spcAft>
                <a:spcPct val="0"/>
              </a:spcAft>
              <a:buClr>
                <a:srgbClr val="C94D4D"/>
              </a:buClr>
              <a:buSzPct val="60000"/>
              <a:buFont typeface="Wingdings" panose="05000000000000000000" pitchFamily="2" charset="2"/>
              <a:buChar char="u"/>
              <a:tabLst/>
              <a:defRPr/>
            </a:pPr>
            <a:r>
              <a:rPr kumimoji="0" lang="en-US" altLang="zh-CN" sz="2800" b="1" i="0" u="none" strike="noStrike" kern="1200" cap="none" spc="0" normalizeH="0" baseline="0" noProof="0" dirty="0">
                <a:ln>
                  <a:noFill/>
                </a:ln>
                <a:solidFill>
                  <a:srgbClr val="6B2020"/>
                </a:solidFill>
                <a:effectLst/>
                <a:uLnTx/>
                <a:uFillTx/>
                <a:latin typeface="华文楷体" panose="02010600040101010101" pitchFamily="2" charset="-122"/>
                <a:ea typeface="华文楷体" panose="02010600040101010101" pitchFamily="2" charset="-122"/>
                <a:cs typeface="+mn-cs"/>
              </a:rPr>
              <a:t>1.3 NVST</a:t>
            </a:r>
            <a:r>
              <a:rPr kumimoji="0" lang="zh-CN" altLang="en-US" sz="2800" b="1" i="0" u="none" strike="noStrike" kern="1200" cap="none" spc="0" normalizeH="0" baseline="0" noProof="0" dirty="0">
                <a:ln>
                  <a:noFill/>
                </a:ln>
                <a:solidFill>
                  <a:srgbClr val="6B2020"/>
                </a:solidFill>
                <a:effectLst/>
                <a:uLnTx/>
                <a:uFillTx/>
                <a:latin typeface="华文楷体" panose="02010600040101010101" pitchFamily="2" charset="-122"/>
                <a:ea typeface="华文楷体" panose="02010600040101010101" pitchFamily="2" charset="-122"/>
                <a:cs typeface="+mn-cs"/>
              </a:rPr>
              <a:t>色球数据简介</a:t>
            </a:r>
            <a:endParaRPr kumimoji="0" lang="en-US" altLang="zh-CN" sz="2800" b="1" i="0" u="none" strike="noStrike" kern="1200" cap="none" spc="0" normalizeH="0" baseline="0" noProof="0" dirty="0">
              <a:ln>
                <a:noFill/>
              </a:ln>
              <a:solidFill>
                <a:srgbClr val="6B2020"/>
              </a:solidFill>
              <a:effectLst/>
              <a:uLnTx/>
              <a:uFillTx/>
              <a:latin typeface="华文楷体" panose="02010600040101010101" pitchFamily="2" charset="-122"/>
              <a:ea typeface="华文楷体" panose="02010600040101010101" pitchFamily="2" charset="-122"/>
              <a:cs typeface="+mn-cs"/>
            </a:endParaRPr>
          </a:p>
          <a:p>
            <a:pPr marL="414338" marR="0" lvl="1" indent="-342900" algn="just" defTabSz="914400" rtl="0" eaLnBrk="0" fontAlgn="base" latinLnBrk="0" hangingPunct="0">
              <a:lnSpc>
                <a:spcPct val="120000"/>
              </a:lnSpc>
              <a:spcBef>
                <a:spcPts val="600"/>
              </a:spcBef>
              <a:spcAft>
                <a:spcPts val="600"/>
              </a:spcAft>
              <a:buClrTx/>
              <a:buSzPct val="50000"/>
              <a:buFont typeface="Wingdings" panose="05000000000000000000" pitchFamily="2" charset="2"/>
              <a:buChar char="l"/>
              <a:tabLst/>
              <a:defRPr/>
            </a:pPr>
            <a:r>
              <a:rPr kumimoji="0" lang="en-US" altLang="zh-CN" sz="2000" b="0" i="0" u="none" strike="noStrike" kern="1200" cap="none" spc="0" normalizeH="0" baseline="0" noProof="0" dirty="0">
                <a:ln>
                  <a:noFill/>
                </a:ln>
                <a:solidFill>
                  <a:srgbClr val="494B4D">
                    <a:lumMod val="75000"/>
                  </a:srgbClr>
                </a:solidFill>
                <a:effectLst/>
                <a:uLnTx/>
                <a:uFillTx/>
                <a:latin typeface="华文楷体" panose="02010600040101010101" pitchFamily="2" charset="-122"/>
                <a:ea typeface="华文楷体" panose="02010600040101010101" pitchFamily="2" charset="-122"/>
                <a:cs typeface="+mn-cs"/>
              </a:rPr>
              <a:t>NVST</a:t>
            </a:r>
            <a:r>
              <a:rPr kumimoji="0" lang="zh-CN" altLang="en-US" sz="2000" b="0" i="0" u="none" strike="noStrike" kern="1200" cap="none" spc="0" normalizeH="0" baseline="0" noProof="0" dirty="0">
                <a:ln>
                  <a:noFill/>
                </a:ln>
                <a:solidFill>
                  <a:srgbClr val="494B4D">
                    <a:lumMod val="75000"/>
                  </a:srgbClr>
                </a:solidFill>
                <a:effectLst/>
                <a:uLnTx/>
                <a:uFillTx/>
                <a:latin typeface="华文楷体" panose="02010600040101010101" pitchFamily="2" charset="-122"/>
                <a:ea typeface="华文楷体" panose="02010600040101010101" pitchFamily="2" charset="-122"/>
                <a:cs typeface="+mn-cs"/>
              </a:rPr>
              <a:t>的数据依据是否进行高分辨重建，可以将其分为高分辨重建后的数据和短曝光数据（也称：斑点图，原始数据）</a:t>
            </a:r>
          </a:p>
          <a:p>
            <a:pPr marL="414338" marR="0" lvl="1" indent="-342900" algn="just" defTabSz="914400" rtl="0" eaLnBrk="0" fontAlgn="base" latinLnBrk="0" hangingPunct="0">
              <a:lnSpc>
                <a:spcPct val="120000"/>
              </a:lnSpc>
              <a:spcBef>
                <a:spcPts val="600"/>
              </a:spcBef>
              <a:spcAft>
                <a:spcPts val="600"/>
              </a:spcAft>
              <a:buClrTx/>
              <a:buSzPct val="50000"/>
              <a:buFont typeface="Wingdings" panose="05000000000000000000" pitchFamily="2" charset="2"/>
              <a:buChar char="l"/>
              <a:tabLst/>
              <a:defRPr/>
            </a:pPr>
            <a:r>
              <a:rPr kumimoji="0" lang="zh-CN" altLang="en-US" sz="2000" b="0" i="0" u="none" strike="noStrike" kern="1200" cap="none" spc="0" normalizeH="0" baseline="0" noProof="0" dirty="0">
                <a:ln>
                  <a:noFill/>
                </a:ln>
                <a:solidFill>
                  <a:srgbClr val="494B4D">
                    <a:lumMod val="75000"/>
                  </a:srgbClr>
                </a:solidFill>
                <a:effectLst/>
                <a:uLnTx/>
                <a:uFillTx/>
                <a:latin typeface="华文楷体" panose="02010600040101010101" pitchFamily="2" charset="-122"/>
                <a:ea typeface="华文楷体" panose="02010600040101010101" pitchFamily="2" charset="-122"/>
                <a:cs typeface="+mn-cs"/>
              </a:rPr>
              <a:t>短曝光数据条纹较弱，高分辨重建后的数据中条纹较强</a:t>
            </a:r>
          </a:p>
          <a:p>
            <a:pPr marL="414338" marR="0" lvl="1" indent="-342900" algn="just" defTabSz="914400" rtl="0" eaLnBrk="0" fontAlgn="base" latinLnBrk="0" hangingPunct="0">
              <a:lnSpc>
                <a:spcPct val="120000"/>
              </a:lnSpc>
              <a:spcBef>
                <a:spcPts val="600"/>
              </a:spcBef>
              <a:spcAft>
                <a:spcPts val="600"/>
              </a:spcAft>
              <a:buClrTx/>
              <a:buSzPct val="50000"/>
              <a:buFont typeface="Wingdings" panose="05000000000000000000" pitchFamily="2" charset="2"/>
              <a:buChar char="l"/>
              <a:tabLst/>
              <a:defRPr/>
            </a:pPr>
            <a:endParaRPr kumimoji="0" lang="zh-CN" altLang="en-US" sz="2000" b="0" i="0" u="none" strike="noStrike" kern="1200" cap="none" spc="0" normalizeH="0" baseline="0" noProof="0" dirty="0">
              <a:ln>
                <a:noFill/>
              </a:ln>
              <a:solidFill>
                <a:srgbClr val="494B4D">
                  <a:lumMod val="75000"/>
                </a:srgbClr>
              </a:solidFill>
              <a:effectLst/>
              <a:uLnTx/>
              <a:uFillTx/>
              <a:latin typeface="华文楷体" panose="02010600040101010101" pitchFamily="2" charset="-122"/>
              <a:ea typeface="华文楷体" panose="02010600040101010101" pitchFamily="2" charset="-122"/>
              <a:cs typeface="+mn-cs"/>
            </a:endParaRPr>
          </a:p>
        </p:txBody>
      </p:sp>
    </p:spTree>
    <p:extLst>
      <p:ext uri="{BB962C8B-B14F-4D97-AF65-F5344CB8AC3E}">
        <p14:creationId xmlns:p14="http://schemas.microsoft.com/office/powerpoint/2010/main" val="4112294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8B4FD645-0FFB-4006-92AE-7F5B9C3DBA04}"/>
              </a:ext>
            </a:extLst>
          </p:cNvPr>
          <p:cNvPicPr>
            <a:picLocks noChangeAspect="1"/>
          </p:cNvPicPr>
          <p:nvPr/>
        </p:nvPicPr>
        <p:blipFill>
          <a:blip r:embed="rId2"/>
          <a:stretch>
            <a:fillRect/>
          </a:stretch>
        </p:blipFill>
        <p:spPr>
          <a:xfrm>
            <a:off x="2538861" y="1824583"/>
            <a:ext cx="7439529" cy="3208834"/>
          </a:xfrm>
          <a:prstGeom prst="rect">
            <a:avLst/>
          </a:prstGeom>
        </p:spPr>
      </p:pic>
      <p:sp>
        <p:nvSpPr>
          <p:cNvPr id="7" name="标题 6">
            <a:extLst>
              <a:ext uri="{FF2B5EF4-FFF2-40B4-BE49-F238E27FC236}">
                <a16:creationId xmlns:a16="http://schemas.microsoft.com/office/drawing/2014/main" id="{EAF6DC68-4997-43BD-BE97-B9632240A685}"/>
              </a:ext>
            </a:extLst>
          </p:cNvPr>
          <p:cNvSpPr>
            <a:spLocks noGrp="1"/>
          </p:cNvSpPr>
          <p:nvPr>
            <p:ph type="title"/>
          </p:nvPr>
        </p:nvSpPr>
        <p:spPr>
          <a:xfrm>
            <a:off x="838200" y="499020"/>
            <a:ext cx="10515600" cy="1325563"/>
          </a:xfrm>
        </p:spPr>
        <p:txBody>
          <a:bodyPr>
            <a:normAutofit/>
          </a:bodyPr>
          <a:lstStyle/>
          <a:p>
            <a:pPr algn="ctr"/>
            <a:r>
              <a:rPr lang="zh-CN" altLang="en-US" sz="3100" dirty="0">
                <a:latin typeface="宋体" panose="02010600030101010101" pitchFamily="2" charset="-122"/>
                <a:ea typeface="宋体" panose="02010600030101010101" pitchFamily="2" charset="-122"/>
              </a:rPr>
              <a:t>基于深度学习的</a:t>
            </a:r>
            <a:r>
              <a:rPr lang="en-US" altLang="zh-CN" sz="3100" dirty="0">
                <a:latin typeface="宋体" panose="02010600030101010101" pitchFamily="2" charset="-122"/>
                <a:ea typeface="宋体" panose="02010600030101010101" pitchFamily="2" charset="-122"/>
              </a:rPr>
              <a:t>NVST</a:t>
            </a:r>
            <a:r>
              <a:rPr lang="zh-CN" altLang="en-US" sz="3100" dirty="0">
                <a:latin typeface="宋体" panose="02010600030101010101" pitchFamily="2" charset="-122"/>
                <a:ea typeface="宋体" panose="02010600030101010101" pitchFamily="2" charset="-122"/>
              </a:rPr>
              <a:t>条纹数据自动识别</a:t>
            </a:r>
            <a:br>
              <a:rPr lang="zh-CN" altLang="en-US" sz="4400" dirty="0">
                <a:latin typeface="宋体" panose="02010600030101010101" pitchFamily="2" charset="-122"/>
                <a:ea typeface="宋体" panose="02010600030101010101" pitchFamily="2" charset="-122"/>
              </a:rPr>
            </a:br>
            <a:endParaRPr lang="zh-CN" altLang="en-US" dirty="0"/>
          </a:p>
        </p:txBody>
      </p:sp>
    </p:spTree>
    <p:extLst>
      <p:ext uri="{BB962C8B-B14F-4D97-AF65-F5344CB8AC3E}">
        <p14:creationId xmlns:p14="http://schemas.microsoft.com/office/powerpoint/2010/main" val="3239491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D465F3-89FD-47EB-8F63-FE93DAE92135}"/>
              </a:ext>
            </a:extLst>
          </p:cNvPr>
          <p:cNvSpPr>
            <a:spLocks noGrp="1"/>
          </p:cNvSpPr>
          <p:nvPr>
            <p:ph type="title"/>
          </p:nvPr>
        </p:nvSpPr>
        <p:spPr/>
        <p:txBody>
          <a:bodyPr>
            <a:normAutofit/>
          </a:bodyPr>
          <a:lstStyle/>
          <a:p>
            <a:r>
              <a:rPr lang="zh-CN" altLang="en-US" sz="2800" dirty="0">
                <a:latin typeface="宋体" panose="02010600030101010101" pitchFamily="2" charset="-122"/>
                <a:ea typeface="宋体" panose="02010600030101010101" pitchFamily="2" charset="-122"/>
              </a:rPr>
              <a:t>数据增强</a:t>
            </a:r>
            <a:r>
              <a:rPr lang="zh-CN" altLang="en-US" sz="2800" dirty="0"/>
              <a:t>（</a:t>
            </a:r>
            <a:r>
              <a:rPr lang="en-US" altLang="zh-CN" sz="2800" dirty="0">
                <a:latin typeface="Times New Roman" panose="02020603050405020304" pitchFamily="18" charset="0"/>
                <a:cs typeface="Times New Roman" panose="02020603050405020304" pitchFamily="18" charset="0"/>
              </a:rPr>
              <a:t>Adaptive wavelet transform</a:t>
            </a:r>
            <a:r>
              <a:rPr lang="zh-CN" altLang="en-US" sz="2800" dirty="0"/>
              <a:t>）</a:t>
            </a:r>
          </a:p>
        </p:txBody>
      </p:sp>
      <p:pic>
        <p:nvPicPr>
          <p:cNvPr id="5" name="图片 4">
            <a:extLst>
              <a:ext uri="{FF2B5EF4-FFF2-40B4-BE49-F238E27FC236}">
                <a16:creationId xmlns:a16="http://schemas.microsoft.com/office/drawing/2014/main" id="{8599FFAC-2D73-4A46-8DDA-51FB21846DCE}"/>
              </a:ext>
            </a:extLst>
          </p:cNvPr>
          <p:cNvPicPr>
            <a:picLocks noChangeAspect="1"/>
          </p:cNvPicPr>
          <p:nvPr/>
        </p:nvPicPr>
        <p:blipFill>
          <a:blip r:embed="rId2"/>
          <a:stretch>
            <a:fillRect/>
          </a:stretch>
        </p:blipFill>
        <p:spPr>
          <a:xfrm>
            <a:off x="2547891" y="1341294"/>
            <a:ext cx="6274027" cy="4693170"/>
          </a:xfrm>
          <a:prstGeom prst="rect">
            <a:avLst/>
          </a:prstGeom>
        </p:spPr>
      </p:pic>
    </p:spTree>
    <p:extLst>
      <p:ext uri="{BB962C8B-B14F-4D97-AF65-F5344CB8AC3E}">
        <p14:creationId xmlns:p14="http://schemas.microsoft.com/office/powerpoint/2010/main" val="2342160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6B9AB3-8BAC-4C3E-A7F2-64D93537DBD1}"/>
              </a:ext>
            </a:extLst>
          </p:cNvPr>
          <p:cNvSpPr>
            <a:spLocks noGrp="1"/>
          </p:cNvSpPr>
          <p:nvPr>
            <p:ph type="title"/>
          </p:nvPr>
        </p:nvSpPr>
        <p:spPr>
          <a:xfrm>
            <a:off x="838199" y="660738"/>
            <a:ext cx="10515600" cy="1325563"/>
          </a:xfrm>
        </p:spPr>
        <p:txBody>
          <a:bodyPr>
            <a:normAutofit/>
          </a:bodyPr>
          <a:lstStyle/>
          <a:p>
            <a:r>
              <a:rPr lang="zh-CN" altLang="en-US" sz="2800" dirty="0">
                <a:latin typeface="宋体" panose="02010600030101010101" pitchFamily="2" charset="-122"/>
                <a:ea typeface="宋体" panose="02010600030101010101" pitchFamily="2" charset="-122"/>
              </a:rPr>
              <a:t>数据集</a:t>
            </a:r>
          </a:p>
        </p:txBody>
      </p:sp>
      <p:pic>
        <p:nvPicPr>
          <p:cNvPr id="5" name="内容占位符 4">
            <a:extLst>
              <a:ext uri="{FF2B5EF4-FFF2-40B4-BE49-F238E27FC236}">
                <a16:creationId xmlns:a16="http://schemas.microsoft.com/office/drawing/2014/main" id="{804F84E8-4F7D-4A7D-A89F-407C39B78E86}"/>
              </a:ext>
            </a:extLst>
          </p:cNvPr>
          <p:cNvPicPr>
            <a:picLocks noGrp="1" noChangeAspect="1"/>
          </p:cNvPicPr>
          <p:nvPr>
            <p:ph idx="1"/>
          </p:nvPr>
        </p:nvPicPr>
        <p:blipFill>
          <a:blip r:embed="rId2"/>
          <a:stretch>
            <a:fillRect/>
          </a:stretch>
        </p:blipFill>
        <p:spPr>
          <a:xfrm>
            <a:off x="1375807" y="1825625"/>
            <a:ext cx="9440385" cy="4351338"/>
          </a:xfrm>
        </p:spPr>
      </p:pic>
    </p:spTree>
    <p:extLst>
      <p:ext uri="{BB962C8B-B14F-4D97-AF65-F5344CB8AC3E}">
        <p14:creationId xmlns:p14="http://schemas.microsoft.com/office/powerpoint/2010/main" val="3901836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455948-AF0C-4E0E-9C43-033BD5B08E4F}"/>
              </a:ext>
            </a:extLst>
          </p:cNvPr>
          <p:cNvSpPr>
            <a:spLocks noGrp="1"/>
          </p:cNvSpPr>
          <p:nvPr>
            <p:ph type="title"/>
          </p:nvPr>
        </p:nvSpPr>
        <p:spPr/>
        <p:txBody>
          <a:bodyPr>
            <a:normAutofit/>
          </a:bodyPr>
          <a:lstStyle/>
          <a:p>
            <a:r>
              <a:rPr lang="zh-CN" altLang="en-US" sz="2800" dirty="0">
                <a:latin typeface="宋体" panose="02010600030101010101" pitchFamily="2" charset="-122"/>
                <a:ea typeface="宋体" panose="02010600030101010101" pitchFamily="2" charset="-122"/>
              </a:rPr>
              <a:t>几种网络结构参数</a:t>
            </a:r>
          </a:p>
        </p:txBody>
      </p:sp>
      <p:pic>
        <p:nvPicPr>
          <p:cNvPr id="4" name="内容占位符 3">
            <a:extLst>
              <a:ext uri="{FF2B5EF4-FFF2-40B4-BE49-F238E27FC236}">
                <a16:creationId xmlns:a16="http://schemas.microsoft.com/office/drawing/2014/main" id="{02AD070F-8EF8-465B-9647-6BCB3EFEC131}"/>
              </a:ext>
            </a:extLst>
          </p:cNvPr>
          <p:cNvPicPr>
            <a:picLocks noGrp="1" noChangeAspect="1"/>
          </p:cNvPicPr>
          <p:nvPr>
            <p:ph idx="1"/>
          </p:nvPr>
        </p:nvPicPr>
        <p:blipFill>
          <a:blip r:embed="rId2"/>
          <a:stretch>
            <a:fillRect/>
          </a:stretch>
        </p:blipFill>
        <p:spPr>
          <a:xfrm>
            <a:off x="469366" y="1427502"/>
            <a:ext cx="6268370" cy="1886227"/>
          </a:xfrm>
          <a:prstGeom prst="rect">
            <a:avLst/>
          </a:prstGeom>
        </p:spPr>
      </p:pic>
      <p:pic>
        <p:nvPicPr>
          <p:cNvPr id="5" name="图片 4">
            <a:extLst>
              <a:ext uri="{FF2B5EF4-FFF2-40B4-BE49-F238E27FC236}">
                <a16:creationId xmlns:a16="http://schemas.microsoft.com/office/drawing/2014/main" id="{0D9754B0-AA84-4EE7-A8B2-8C47A4EB2C48}"/>
              </a:ext>
            </a:extLst>
          </p:cNvPr>
          <p:cNvPicPr>
            <a:picLocks noChangeAspect="1"/>
          </p:cNvPicPr>
          <p:nvPr/>
        </p:nvPicPr>
        <p:blipFill>
          <a:blip r:embed="rId3"/>
          <a:stretch>
            <a:fillRect/>
          </a:stretch>
        </p:blipFill>
        <p:spPr>
          <a:xfrm>
            <a:off x="670090" y="3790766"/>
            <a:ext cx="5822185" cy="1821338"/>
          </a:xfrm>
          <a:prstGeom prst="rect">
            <a:avLst/>
          </a:prstGeom>
        </p:spPr>
      </p:pic>
      <p:pic>
        <p:nvPicPr>
          <p:cNvPr id="6" name="图片 5">
            <a:extLst>
              <a:ext uri="{FF2B5EF4-FFF2-40B4-BE49-F238E27FC236}">
                <a16:creationId xmlns:a16="http://schemas.microsoft.com/office/drawing/2014/main" id="{61887157-6ABB-4285-BD6B-AE5562031111}"/>
              </a:ext>
            </a:extLst>
          </p:cNvPr>
          <p:cNvPicPr>
            <a:picLocks noChangeAspect="1"/>
          </p:cNvPicPr>
          <p:nvPr/>
        </p:nvPicPr>
        <p:blipFill>
          <a:blip r:embed="rId4"/>
          <a:stretch>
            <a:fillRect/>
          </a:stretch>
        </p:blipFill>
        <p:spPr>
          <a:xfrm>
            <a:off x="6634596" y="1784412"/>
            <a:ext cx="5088038" cy="3723519"/>
          </a:xfrm>
          <a:prstGeom prst="rect">
            <a:avLst/>
          </a:prstGeom>
        </p:spPr>
      </p:pic>
    </p:spTree>
    <p:extLst>
      <p:ext uri="{BB962C8B-B14F-4D97-AF65-F5344CB8AC3E}">
        <p14:creationId xmlns:p14="http://schemas.microsoft.com/office/powerpoint/2010/main" val="2551754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1D6CD4F-C6E4-40B7-8F73-55BDE5FC44FC}"/>
              </a:ext>
            </a:extLst>
          </p:cNvPr>
          <p:cNvSpPr>
            <a:spLocks noGrp="1"/>
          </p:cNvSpPr>
          <p:nvPr>
            <p:ph type="title"/>
          </p:nvPr>
        </p:nvSpPr>
        <p:spPr>
          <a:xfrm>
            <a:off x="486052" y="2992916"/>
            <a:ext cx="10515600" cy="1325563"/>
          </a:xfrm>
        </p:spPr>
        <p:txBody>
          <a:bodyPr>
            <a:normAutofit/>
          </a:bodyPr>
          <a:lstStyle/>
          <a:p>
            <a:r>
              <a:rPr lang="zh-CN" altLang="en-US" sz="2800" dirty="0">
                <a:latin typeface="宋体" panose="02010600030101010101" pitchFamily="2" charset="-122"/>
                <a:ea typeface="宋体" panose="02010600030101010101" pitchFamily="2" charset="-122"/>
              </a:rPr>
              <a:t>网络结构</a:t>
            </a:r>
          </a:p>
        </p:txBody>
      </p:sp>
      <p:pic>
        <p:nvPicPr>
          <p:cNvPr id="4" name="内容占位符 3">
            <a:extLst>
              <a:ext uri="{FF2B5EF4-FFF2-40B4-BE49-F238E27FC236}">
                <a16:creationId xmlns:a16="http://schemas.microsoft.com/office/drawing/2014/main" id="{ED4AEEE2-4BFE-4046-93B2-25F90DC864ED}"/>
              </a:ext>
            </a:extLst>
          </p:cNvPr>
          <p:cNvPicPr>
            <a:picLocks noGrp="1" noChangeAspect="1"/>
          </p:cNvPicPr>
          <p:nvPr>
            <p:ph idx="1"/>
          </p:nvPr>
        </p:nvPicPr>
        <p:blipFill>
          <a:blip r:embed="rId2"/>
          <a:stretch>
            <a:fillRect/>
          </a:stretch>
        </p:blipFill>
        <p:spPr>
          <a:xfrm>
            <a:off x="5184559" y="1594425"/>
            <a:ext cx="6126029" cy="3512395"/>
          </a:xfrm>
          <a:prstGeom prst="rect">
            <a:avLst/>
          </a:prstGeom>
        </p:spPr>
      </p:pic>
      <p:sp>
        <p:nvSpPr>
          <p:cNvPr id="6" name="文本框 5">
            <a:extLst>
              <a:ext uri="{FF2B5EF4-FFF2-40B4-BE49-F238E27FC236}">
                <a16:creationId xmlns:a16="http://schemas.microsoft.com/office/drawing/2014/main" id="{6EFC23F5-0B69-4226-9DDE-B4000EB16B16}"/>
              </a:ext>
            </a:extLst>
          </p:cNvPr>
          <p:cNvSpPr txBox="1"/>
          <p:nvPr/>
        </p:nvSpPr>
        <p:spPr>
          <a:xfrm>
            <a:off x="8005287" y="5532304"/>
            <a:ext cx="1088254" cy="369332"/>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Inception</a:t>
            </a:r>
            <a:endParaRPr lang="zh-CN" altLang="en-US" dirty="0">
              <a:latin typeface="Times New Roman" panose="02020603050405020304" pitchFamily="18" charset="0"/>
              <a:cs typeface="Times New Roman" panose="02020603050405020304" pitchFamily="18" charset="0"/>
            </a:endParaRPr>
          </a:p>
        </p:txBody>
      </p:sp>
      <p:pic>
        <p:nvPicPr>
          <p:cNvPr id="3" name="图片 2">
            <a:extLst>
              <a:ext uri="{FF2B5EF4-FFF2-40B4-BE49-F238E27FC236}">
                <a16:creationId xmlns:a16="http://schemas.microsoft.com/office/drawing/2014/main" id="{CE92ACB8-19F5-44E9-8E04-C0A2776AD6BF}"/>
              </a:ext>
            </a:extLst>
          </p:cNvPr>
          <p:cNvPicPr>
            <a:picLocks noChangeAspect="1"/>
          </p:cNvPicPr>
          <p:nvPr/>
        </p:nvPicPr>
        <p:blipFill>
          <a:blip r:embed="rId3"/>
          <a:stretch>
            <a:fillRect/>
          </a:stretch>
        </p:blipFill>
        <p:spPr>
          <a:xfrm>
            <a:off x="2744984" y="605194"/>
            <a:ext cx="2130639" cy="5647612"/>
          </a:xfrm>
          <a:prstGeom prst="rect">
            <a:avLst/>
          </a:prstGeom>
        </p:spPr>
      </p:pic>
    </p:spTree>
    <p:extLst>
      <p:ext uri="{BB962C8B-B14F-4D97-AF65-F5344CB8AC3E}">
        <p14:creationId xmlns:p14="http://schemas.microsoft.com/office/powerpoint/2010/main" val="23414780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H" val="20151124085524"/>
  <p:tag name="MH_LIBRARY" val="CONTENTS"/>
  <p:tag name="MH_TYPE" val="OTHERS"/>
  <p:tag name="ID" val="626769"/>
</p:tagLst>
</file>

<file path=ppt/tags/tag10.xml><?xml version="1.0" encoding="utf-8"?>
<p:tagLst xmlns:a="http://schemas.openxmlformats.org/drawingml/2006/main" xmlns:r="http://schemas.openxmlformats.org/officeDocument/2006/relationships" xmlns:p="http://schemas.openxmlformats.org/presentationml/2006/main">
  <p:tag name="MH" val="20151124132606"/>
  <p:tag name="MH_LIBRARY" val="GRAPHIC"/>
  <p:tag name="MH_ORDER" val="Right Triangle 6"/>
</p:tagLst>
</file>

<file path=ppt/tags/tag11.xml><?xml version="1.0" encoding="utf-8"?>
<p:tagLst xmlns:a="http://schemas.openxmlformats.org/drawingml/2006/main" xmlns:r="http://schemas.openxmlformats.org/officeDocument/2006/relationships" xmlns:p="http://schemas.openxmlformats.org/presentationml/2006/main">
  <p:tag name="MH" val="20151124132606"/>
  <p:tag name="MH_LIBRARY" val="GRAPHIC"/>
  <p:tag name="MH_ORDER" val="Right Triangle 7"/>
</p:tagLst>
</file>

<file path=ppt/tags/tag12.xml><?xml version="1.0" encoding="utf-8"?>
<p:tagLst xmlns:a="http://schemas.openxmlformats.org/drawingml/2006/main" xmlns:r="http://schemas.openxmlformats.org/officeDocument/2006/relationships" xmlns:p="http://schemas.openxmlformats.org/presentationml/2006/main">
  <p:tag name="MH" val="20151124132606"/>
  <p:tag name="MH_LIBRARY" val="GRAPHIC"/>
  <p:tag name="MH_ORDER" val="Right Triangle 8"/>
</p:tagLst>
</file>

<file path=ppt/tags/tag13.xml><?xml version="1.0" encoding="utf-8"?>
<p:tagLst xmlns:a="http://schemas.openxmlformats.org/drawingml/2006/main" xmlns:r="http://schemas.openxmlformats.org/officeDocument/2006/relationships" xmlns:p="http://schemas.openxmlformats.org/presentationml/2006/main">
  <p:tag name="MH" val="20151124132606"/>
  <p:tag name="MH_LIBRARY" val="GRAPHIC"/>
  <p:tag name="MH_ORDER" val="Right Triangle 9"/>
</p:tagLst>
</file>

<file path=ppt/tags/tag14.xml><?xml version="1.0" encoding="utf-8"?>
<p:tagLst xmlns:a="http://schemas.openxmlformats.org/drawingml/2006/main" xmlns:r="http://schemas.openxmlformats.org/officeDocument/2006/relationships" xmlns:p="http://schemas.openxmlformats.org/presentationml/2006/main">
  <p:tag name="MH" val="20151124132606"/>
  <p:tag name="MH_LIBRARY" val="GRAPHIC"/>
  <p:tag name="MH_ORDER" val="Straight Connector 10"/>
</p:tagLst>
</file>

<file path=ppt/tags/tag15.xml><?xml version="1.0" encoding="utf-8"?>
<p:tagLst xmlns:a="http://schemas.openxmlformats.org/drawingml/2006/main" xmlns:r="http://schemas.openxmlformats.org/officeDocument/2006/relationships" xmlns:p="http://schemas.openxmlformats.org/presentationml/2006/main">
  <p:tag name="MH" val="20151124132606"/>
  <p:tag name="MH_LIBRARY" val="GRAPHIC"/>
  <p:tag name="MH_ORDER" val="Straight Connector 11"/>
</p:tagLst>
</file>

<file path=ppt/tags/tag16.xml><?xml version="1.0" encoding="utf-8"?>
<p:tagLst xmlns:a="http://schemas.openxmlformats.org/drawingml/2006/main" xmlns:r="http://schemas.openxmlformats.org/officeDocument/2006/relationships" xmlns:p="http://schemas.openxmlformats.org/presentationml/2006/main">
  <p:tag name="MH" val="20151124132606"/>
  <p:tag name="MH_LIBRARY" val="GRAPHIC"/>
  <p:tag name="MH_ORDER" val="Straight Connector 12"/>
</p:tagLst>
</file>

<file path=ppt/tags/tag17.xml><?xml version="1.0" encoding="utf-8"?>
<p:tagLst xmlns:a="http://schemas.openxmlformats.org/drawingml/2006/main" xmlns:r="http://schemas.openxmlformats.org/officeDocument/2006/relationships" xmlns:p="http://schemas.openxmlformats.org/presentationml/2006/main">
  <p:tag name="MH" val="20151124132606"/>
  <p:tag name="MH_LIBRARY" val="GRAPHIC"/>
  <p:tag name="MH_ORDER" val="Straight Connector 13"/>
</p:tagLst>
</file>

<file path=ppt/tags/tag18.xml><?xml version="1.0" encoding="utf-8"?>
<p:tagLst xmlns:a="http://schemas.openxmlformats.org/drawingml/2006/main" xmlns:r="http://schemas.openxmlformats.org/officeDocument/2006/relationships" xmlns:p="http://schemas.openxmlformats.org/presentationml/2006/main">
  <p:tag name="MH" val="20151124132606"/>
  <p:tag name="MH_LIBRARY" val="GRAPHIC"/>
  <p:tag name="MH_ORDER" val="Freeform 20"/>
</p:tagLst>
</file>

<file path=ppt/tags/tag19.xml><?xml version="1.0" encoding="utf-8"?>
<p:tagLst xmlns:a="http://schemas.openxmlformats.org/drawingml/2006/main" xmlns:r="http://schemas.openxmlformats.org/officeDocument/2006/relationships" xmlns:p="http://schemas.openxmlformats.org/presentationml/2006/main">
  <p:tag name="MH" val="20151124090500"/>
  <p:tag name="MH_LIBRARY" val="GRAPHIC"/>
  <p:tag name="MH_ORDER" val="Freeform 10"/>
</p:tagLst>
</file>

<file path=ppt/tags/tag2.xml><?xml version="1.0" encoding="utf-8"?>
<p:tagLst xmlns:a="http://schemas.openxmlformats.org/drawingml/2006/main" xmlns:r="http://schemas.openxmlformats.org/officeDocument/2006/relationships" xmlns:p="http://schemas.openxmlformats.org/presentationml/2006/main">
  <p:tag name="MH" val="20151124085524"/>
  <p:tag name="MH_LIBRARY" val="CONTENTS"/>
  <p:tag name="MH_TYPE" val="OTHERS"/>
  <p:tag name="ID" val="626769"/>
</p:tagLst>
</file>

<file path=ppt/tags/tag20.xml><?xml version="1.0" encoding="utf-8"?>
<p:tagLst xmlns:a="http://schemas.openxmlformats.org/drawingml/2006/main" xmlns:r="http://schemas.openxmlformats.org/officeDocument/2006/relationships" xmlns:p="http://schemas.openxmlformats.org/presentationml/2006/main">
  <p:tag name="MH" val="20151124085524"/>
  <p:tag name="MH_LIBRARY" val="CONTENTS"/>
  <p:tag name="MH_TYPE" val="OTHERS"/>
  <p:tag name="ID" val="626769"/>
</p:tagLst>
</file>

<file path=ppt/tags/tag21.xml><?xml version="1.0" encoding="utf-8"?>
<p:tagLst xmlns:a="http://schemas.openxmlformats.org/drawingml/2006/main" xmlns:r="http://schemas.openxmlformats.org/officeDocument/2006/relationships" xmlns:p="http://schemas.openxmlformats.org/presentationml/2006/main">
  <p:tag name="MH" val="20151124085524"/>
  <p:tag name="MH_LIBRARY" val="CONTENTS"/>
  <p:tag name="MH_TYPE" val="OTHERS"/>
  <p:tag name="ID" val="626769"/>
</p:tagLst>
</file>

<file path=ppt/tags/tag22.xml><?xml version="1.0" encoding="utf-8"?>
<p:tagLst xmlns:a="http://schemas.openxmlformats.org/drawingml/2006/main" xmlns:r="http://schemas.openxmlformats.org/officeDocument/2006/relationships" xmlns:p="http://schemas.openxmlformats.org/presentationml/2006/main">
  <p:tag name="MH" val="20151124090500"/>
  <p:tag name="MH_LIBRARY" val="GRAPHIC"/>
  <p:tag name="MH_ORDER" val="Freeform 10"/>
</p:tagLst>
</file>

<file path=ppt/tags/tag23.xml><?xml version="1.0" encoding="utf-8"?>
<p:tagLst xmlns:a="http://schemas.openxmlformats.org/drawingml/2006/main" xmlns:r="http://schemas.openxmlformats.org/officeDocument/2006/relationships" xmlns:p="http://schemas.openxmlformats.org/presentationml/2006/main">
  <p:tag name="MH" val="20151124090500"/>
  <p:tag name="MH_LIBRARY" val="GRAPHIC"/>
  <p:tag name="MH_ORDER" val="Freeform 11"/>
</p:tagLst>
</file>

<file path=ppt/tags/tag24.xml><?xml version="1.0" encoding="utf-8"?>
<p:tagLst xmlns:a="http://schemas.openxmlformats.org/drawingml/2006/main" xmlns:r="http://schemas.openxmlformats.org/officeDocument/2006/relationships" xmlns:p="http://schemas.openxmlformats.org/presentationml/2006/main">
  <p:tag name="MH" val="20151124090500"/>
  <p:tag name="MH_LIBRARY" val="GRAPHIC"/>
  <p:tag name="MH_ORDER" val="Freeform 12"/>
</p:tagLst>
</file>

<file path=ppt/tags/tag25.xml><?xml version="1.0" encoding="utf-8"?>
<p:tagLst xmlns:a="http://schemas.openxmlformats.org/drawingml/2006/main" xmlns:r="http://schemas.openxmlformats.org/officeDocument/2006/relationships" xmlns:p="http://schemas.openxmlformats.org/presentationml/2006/main">
  <p:tag name="MH" val="20151124132606"/>
  <p:tag name="MH_LIBRARY" val="GRAPHIC"/>
  <p:tag name="MH_ORDER" val="Right Triangle 2"/>
</p:tagLst>
</file>

<file path=ppt/tags/tag26.xml><?xml version="1.0" encoding="utf-8"?>
<p:tagLst xmlns:a="http://schemas.openxmlformats.org/drawingml/2006/main" xmlns:r="http://schemas.openxmlformats.org/officeDocument/2006/relationships" xmlns:p="http://schemas.openxmlformats.org/presentationml/2006/main">
  <p:tag name="MH" val="20151124132606"/>
  <p:tag name="MH_LIBRARY" val="GRAPHIC"/>
  <p:tag name="MH_ORDER" val="Right Triangle 3"/>
</p:tagLst>
</file>

<file path=ppt/tags/tag27.xml><?xml version="1.0" encoding="utf-8"?>
<p:tagLst xmlns:a="http://schemas.openxmlformats.org/drawingml/2006/main" xmlns:r="http://schemas.openxmlformats.org/officeDocument/2006/relationships" xmlns:p="http://schemas.openxmlformats.org/presentationml/2006/main">
  <p:tag name="MH" val="20151124132606"/>
  <p:tag name="MH_LIBRARY" val="GRAPHIC"/>
  <p:tag name="MH_ORDER" val="Right Triangle 4"/>
</p:tagLst>
</file>

<file path=ppt/tags/tag28.xml><?xml version="1.0" encoding="utf-8"?>
<p:tagLst xmlns:a="http://schemas.openxmlformats.org/drawingml/2006/main" xmlns:r="http://schemas.openxmlformats.org/officeDocument/2006/relationships" xmlns:p="http://schemas.openxmlformats.org/presentationml/2006/main">
  <p:tag name="MH" val="20151124132606"/>
  <p:tag name="MH_LIBRARY" val="GRAPHIC"/>
  <p:tag name="MH_ORDER" val="Right Triangle 5"/>
</p:tagLst>
</file>

<file path=ppt/tags/tag29.xml><?xml version="1.0" encoding="utf-8"?>
<p:tagLst xmlns:a="http://schemas.openxmlformats.org/drawingml/2006/main" xmlns:r="http://schemas.openxmlformats.org/officeDocument/2006/relationships" xmlns:p="http://schemas.openxmlformats.org/presentationml/2006/main">
  <p:tag name="MH" val="20151124132606"/>
  <p:tag name="MH_LIBRARY" val="GRAPHIC"/>
  <p:tag name="MH_ORDER" val="Right Triangle 6"/>
</p:tagLst>
</file>

<file path=ppt/tags/tag3.xml><?xml version="1.0" encoding="utf-8"?>
<p:tagLst xmlns:a="http://schemas.openxmlformats.org/drawingml/2006/main" xmlns:r="http://schemas.openxmlformats.org/officeDocument/2006/relationships" xmlns:p="http://schemas.openxmlformats.org/presentationml/2006/main">
  <p:tag name="MH" val="20151124090500"/>
  <p:tag name="MH_LIBRARY" val="GRAPHIC"/>
  <p:tag name="MH_ORDER" val="Freeform 10"/>
</p:tagLst>
</file>

<file path=ppt/tags/tag30.xml><?xml version="1.0" encoding="utf-8"?>
<p:tagLst xmlns:a="http://schemas.openxmlformats.org/drawingml/2006/main" xmlns:r="http://schemas.openxmlformats.org/officeDocument/2006/relationships" xmlns:p="http://schemas.openxmlformats.org/presentationml/2006/main">
  <p:tag name="MH" val="20151124132606"/>
  <p:tag name="MH_LIBRARY" val="GRAPHIC"/>
  <p:tag name="MH_ORDER" val="Right Triangle 7"/>
</p:tagLst>
</file>

<file path=ppt/tags/tag31.xml><?xml version="1.0" encoding="utf-8"?>
<p:tagLst xmlns:a="http://schemas.openxmlformats.org/drawingml/2006/main" xmlns:r="http://schemas.openxmlformats.org/officeDocument/2006/relationships" xmlns:p="http://schemas.openxmlformats.org/presentationml/2006/main">
  <p:tag name="MH" val="20151124132606"/>
  <p:tag name="MH_LIBRARY" val="GRAPHIC"/>
  <p:tag name="MH_ORDER" val="Right Triangle 8"/>
</p:tagLst>
</file>

<file path=ppt/tags/tag32.xml><?xml version="1.0" encoding="utf-8"?>
<p:tagLst xmlns:a="http://schemas.openxmlformats.org/drawingml/2006/main" xmlns:r="http://schemas.openxmlformats.org/officeDocument/2006/relationships" xmlns:p="http://schemas.openxmlformats.org/presentationml/2006/main">
  <p:tag name="MH" val="20151124132606"/>
  <p:tag name="MH_LIBRARY" val="GRAPHIC"/>
  <p:tag name="MH_ORDER" val="Right Triangle 9"/>
</p:tagLst>
</file>

<file path=ppt/tags/tag33.xml><?xml version="1.0" encoding="utf-8"?>
<p:tagLst xmlns:a="http://schemas.openxmlformats.org/drawingml/2006/main" xmlns:r="http://schemas.openxmlformats.org/officeDocument/2006/relationships" xmlns:p="http://schemas.openxmlformats.org/presentationml/2006/main">
  <p:tag name="MH" val="20151124132606"/>
  <p:tag name="MH_LIBRARY" val="GRAPHIC"/>
  <p:tag name="MH_ORDER" val="Straight Connector 10"/>
</p:tagLst>
</file>

<file path=ppt/tags/tag34.xml><?xml version="1.0" encoding="utf-8"?>
<p:tagLst xmlns:a="http://schemas.openxmlformats.org/drawingml/2006/main" xmlns:r="http://schemas.openxmlformats.org/officeDocument/2006/relationships" xmlns:p="http://schemas.openxmlformats.org/presentationml/2006/main">
  <p:tag name="MH" val="20151124132606"/>
  <p:tag name="MH_LIBRARY" val="GRAPHIC"/>
  <p:tag name="MH_ORDER" val="Straight Connector 11"/>
</p:tagLst>
</file>

<file path=ppt/tags/tag35.xml><?xml version="1.0" encoding="utf-8"?>
<p:tagLst xmlns:a="http://schemas.openxmlformats.org/drawingml/2006/main" xmlns:r="http://schemas.openxmlformats.org/officeDocument/2006/relationships" xmlns:p="http://schemas.openxmlformats.org/presentationml/2006/main">
  <p:tag name="MH" val="20151124132606"/>
  <p:tag name="MH_LIBRARY" val="GRAPHIC"/>
  <p:tag name="MH_ORDER" val="Straight Connector 12"/>
</p:tagLst>
</file>

<file path=ppt/tags/tag36.xml><?xml version="1.0" encoding="utf-8"?>
<p:tagLst xmlns:a="http://schemas.openxmlformats.org/drawingml/2006/main" xmlns:r="http://schemas.openxmlformats.org/officeDocument/2006/relationships" xmlns:p="http://schemas.openxmlformats.org/presentationml/2006/main">
  <p:tag name="MH" val="20151124132606"/>
  <p:tag name="MH_LIBRARY" val="GRAPHIC"/>
  <p:tag name="MH_ORDER" val="Straight Connector 13"/>
</p:tagLst>
</file>

<file path=ppt/tags/tag37.xml><?xml version="1.0" encoding="utf-8"?>
<p:tagLst xmlns:a="http://schemas.openxmlformats.org/drawingml/2006/main" xmlns:r="http://schemas.openxmlformats.org/officeDocument/2006/relationships" xmlns:p="http://schemas.openxmlformats.org/presentationml/2006/main">
  <p:tag name="MH" val="20151124132606"/>
  <p:tag name="MH_LIBRARY" val="GRAPHIC"/>
  <p:tag name="MH_ORDER" val="Freeform 20"/>
</p:tagLst>
</file>

<file path=ppt/tags/tag38.xml><?xml version="1.0" encoding="utf-8"?>
<p:tagLst xmlns:a="http://schemas.openxmlformats.org/drawingml/2006/main" xmlns:r="http://schemas.openxmlformats.org/officeDocument/2006/relationships" xmlns:p="http://schemas.openxmlformats.org/presentationml/2006/main">
  <p:tag name="MH" val="20151124090500"/>
  <p:tag name="MH_LIBRARY" val="GRAPHIC"/>
  <p:tag name="MH_ORDER" val="Freeform 10"/>
</p:tagLst>
</file>

<file path=ppt/tags/tag4.xml><?xml version="1.0" encoding="utf-8"?>
<p:tagLst xmlns:a="http://schemas.openxmlformats.org/drawingml/2006/main" xmlns:r="http://schemas.openxmlformats.org/officeDocument/2006/relationships" xmlns:p="http://schemas.openxmlformats.org/presentationml/2006/main">
  <p:tag name="MH" val="20151124090500"/>
  <p:tag name="MH_LIBRARY" val="GRAPHIC"/>
  <p:tag name="MH_ORDER" val="Freeform 11"/>
</p:tagLst>
</file>

<file path=ppt/tags/tag5.xml><?xml version="1.0" encoding="utf-8"?>
<p:tagLst xmlns:a="http://schemas.openxmlformats.org/drawingml/2006/main" xmlns:r="http://schemas.openxmlformats.org/officeDocument/2006/relationships" xmlns:p="http://schemas.openxmlformats.org/presentationml/2006/main">
  <p:tag name="MH" val="20151124090500"/>
  <p:tag name="MH_LIBRARY" val="GRAPHIC"/>
  <p:tag name="MH_ORDER" val="Freeform 12"/>
</p:tagLst>
</file>

<file path=ppt/tags/tag6.xml><?xml version="1.0" encoding="utf-8"?>
<p:tagLst xmlns:a="http://schemas.openxmlformats.org/drawingml/2006/main" xmlns:r="http://schemas.openxmlformats.org/officeDocument/2006/relationships" xmlns:p="http://schemas.openxmlformats.org/presentationml/2006/main">
  <p:tag name="MH" val="20151124132606"/>
  <p:tag name="MH_LIBRARY" val="GRAPHIC"/>
  <p:tag name="MH_ORDER" val="Right Triangle 2"/>
</p:tagLst>
</file>

<file path=ppt/tags/tag7.xml><?xml version="1.0" encoding="utf-8"?>
<p:tagLst xmlns:a="http://schemas.openxmlformats.org/drawingml/2006/main" xmlns:r="http://schemas.openxmlformats.org/officeDocument/2006/relationships" xmlns:p="http://schemas.openxmlformats.org/presentationml/2006/main">
  <p:tag name="MH" val="20151124132606"/>
  <p:tag name="MH_LIBRARY" val="GRAPHIC"/>
  <p:tag name="MH_ORDER" val="Right Triangle 3"/>
</p:tagLst>
</file>

<file path=ppt/tags/tag8.xml><?xml version="1.0" encoding="utf-8"?>
<p:tagLst xmlns:a="http://schemas.openxmlformats.org/drawingml/2006/main" xmlns:r="http://schemas.openxmlformats.org/officeDocument/2006/relationships" xmlns:p="http://schemas.openxmlformats.org/presentationml/2006/main">
  <p:tag name="MH" val="20151124132606"/>
  <p:tag name="MH_LIBRARY" val="GRAPHIC"/>
  <p:tag name="MH_ORDER" val="Right Triangle 4"/>
</p:tagLst>
</file>

<file path=ppt/tags/tag9.xml><?xml version="1.0" encoding="utf-8"?>
<p:tagLst xmlns:a="http://schemas.openxmlformats.org/drawingml/2006/main" xmlns:r="http://schemas.openxmlformats.org/officeDocument/2006/relationships" xmlns:p="http://schemas.openxmlformats.org/presentationml/2006/main">
  <p:tag name="MH" val="20151124132606"/>
  <p:tag name="MH_LIBRARY" val="GRAPHIC"/>
  <p:tag name="MH_ORDER" val="Right Triangle 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000120140530A06PPBG">
  <a:themeElements>
    <a:clrScheme name="kso_RED6">
      <a:dk1>
        <a:srgbClr val="494B4D"/>
      </a:dk1>
      <a:lt1>
        <a:srgbClr val="FFFFFF"/>
      </a:lt1>
      <a:dk2>
        <a:srgbClr val="3D3F41"/>
      </a:dk2>
      <a:lt2>
        <a:srgbClr val="FFFFFF"/>
      </a:lt2>
      <a:accent1>
        <a:srgbClr val="C94D4D"/>
      </a:accent1>
      <a:accent2>
        <a:srgbClr val="A66C65"/>
      </a:accent2>
      <a:accent3>
        <a:srgbClr val="D0A976"/>
      </a:accent3>
      <a:accent4>
        <a:srgbClr val="7EB0DA"/>
      </a:accent4>
      <a:accent5>
        <a:srgbClr val="4FA0AB"/>
      </a:accent5>
      <a:accent6>
        <a:srgbClr val="CEBB2C"/>
      </a:accent6>
      <a:hlink>
        <a:srgbClr val="00B0F0"/>
      </a:hlink>
      <a:folHlink>
        <a:srgbClr val="AFB2B4"/>
      </a:folHlink>
    </a:clrScheme>
    <a:fontScheme name="KSO主题文字">
      <a:majorFont>
        <a:latin typeface="Arial Black"/>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A000120140530A06PPBG">
  <a:themeElements>
    <a:clrScheme name="kso_RED6">
      <a:dk1>
        <a:srgbClr val="494B4D"/>
      </a:dk1>
      <a:lt1>
        <a:srgbClr val="FFFFFF"/>
      </a:lt1>
      <a:dk2>
        <a:srgbClr val="3D3F41"/>
      </a:dk2>
      <a:lt2>
        <a:srgbClr val="FFFFFF"/>
      </a:lt2>
      <a:accent1>
        <a:srgbClr val="C94D4D"/>
      </a:accent1>
      <a:accent2>
        <a:srgbClr val="A66C65"/>
      </a:accent2>
      <a:accent3>
        <a:srgbClr val="D0A976"/>
      </a:accent3>
      <a:accent4>
        <a:srgbClr val="7EB0DA"/>
      </a:accent4>
      <a:accent5>
        <a:srgbClr val="4FA0AB"/>
      </a:accent5>
      <a:accent6>
        <a:srgbClr val="CEBB2C"/>
      </a:accent6>
      <a:hlink>
        <a:srgbClr val="00B0F0"/>
      </a:hlink>
      <a:folHlink>
        <a:srgbClr val="AFB2B4"/>
      </a:folHlink>
    </a:clrScheme>
    <a:fontScheme name="KSO主题文字">
      <a:majorFont>
        <a:latin typeface="Arial Black"/>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2168</TotalTime>
  <Words>364</Words>
  <Application>Microsoft Office PowerPoint</Application>
  <PresentationFormat>宽屏</PresentationFormat>
  <Paragraphs>54</Paragraphs>
  <Slides>21</Slides>
  <Notes>0</Notes>
  <HiddenSlides>0</HiddenSlides>
  <MMClips>0</MMClips>
  <ScaleCrop>false</ScaleCrop>
  <HeadingPairs>
    <vt:vector size="6" baseType="variant">
      <vt:variant>
        <vt:lpstr>已用的字体</vt:lpstr>
      </vt:variant>
      <vt:variant>
        <vt:i4>13</vt:i4>
      </vt:variant>
      <vt:variant>
        <vt:lpstr>主题</vt:lpstr>
      </vt:variant>
      <vt:variant>
        <vt:i4>4</vt:i4>
      </vt:variant>
      <vt:variant>
        <vt:lpstr>幻灯片标题</vt:lpstr>
      </vt:variant>
      <vt:variant>
        <vt:i4>21</vt:i4>
      </vt:variant>
    </vt:vector>
  </HeadingPairs>
  <TitlesOfParts>
    <vt:vector size="38" baseType="lpstr">
      <vt:lpstr>等线</vt:lpstr>
      <vt:lpstr>等线 Light</vt:lpstr>
      <vt:lpstr>华文琥珀</vt:lpstr>
      <vt:lpstr>华文楷体</vt:lpstr>
      <vt:lpstr>楷体</vt:lpstr>
      <vt:lpstr>宋体</vt:lpstr>
      <vt:lpstr>微软雅黑</vt:lpstr>
      <vt:lpstr>幼圆</vt:lpstr>
      <vt:lpstr>Arial</vt:lpstr>
      <vt:lpstr>Arial Black</vt:lpstr>
      <vt:lpstr>Bell MT</vt:lpstr>
      <vt:lpstr>Times New Roman</vt:lpstr>
      <vt:lpstr>Wingdings</vt:lpstr>
      <vt:lpstr>Office 主题​​</vt:lpstr>
      <vt:lpstr>1_Office 主题​​</vt:lpstr>
      <vt:lpstr>A000120140530A06PPBG</vt:lpstr>
      <vt:lpstr>1_A000120140530A06PPBG</vt:lpstr>
      <vt:lpstr>NVST干涉条纹自动识别与去除</vt:lpstr>
      <vt:lpstr>PowerPoint 演示文稿</vt:lpstr>
      <vt:lpstr>PowerPoint 演示文稿</vt:lpstr>
      <vt:lpstr>PowerPoint 演示文稿</vt:lpstr>
      <vt:lpstr>基于深度学习的NVST条纹数据自动识别 </vt:lpstr>
      <vt:lpstr>数据增强（Adaptive wavelet transform）</vt:lpstr>
      <vt:lpstr>数据集</vt:lpstr>
      <vt:lpstr>几种网络结构参数</vt:lpstr>
      <vt:lpstr>网络结构</vt:lpstr>
      <vt:lpstr>识别模型评价指标</vt:lpstr>
      <vt:lpstr>PowerPoint 演示文稿</vt:lpstr>
      <vt:lpstr>迁移学习</vt:lpstr>
      <vt:lpstr>识别模型评价</vt:lpstr>
      <vt:lpstr>PowerPoint 演示文稿</vt:lpstr>
      <vt:lpstr>PowerPoint 演示文稿</vt:lpstr>
      <vt:lpstr>PowerPoint 演示文稿</vt:lpstr>
      <vt:lpstr>“条纹平场” </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 qiang</dc:creator>
  <cp:lastModifiedBy>li qiang</cp:lastModifiedBy>
  <cp:revision>54</cp:revision>
  <dcterms:created xsi:type="dcterms:W3CDTF">2020-06-28T13:07:49Z</dcterms:created>
  <dcterms:modified xsi:type="dcterms:W3CDTF">2020-11-27T06:34:34Z</dcterms:modified>
</cp:coreProperties>
</file>