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4" r:id="rId16"/>
    <p:sldId id="271" r:id="rId17"/>
    <p:sldId id="270" r:id="rId18"/>
    <p:sldId id="272" r:id="rId19"/>
    <p:sldId id="273" r:id="rId20"/>
    <p:sldId id="275" r:id="rId21"/>
    <p:sldId id="276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5"/>
  </p:normalViewPr>
  <p:slideViewPr>
    <p:cSldViewPr snapToGrid="0" snapToObjects="1">
      <p:cViewPr>
        <p:scale>
          <a:sx n="102" d="100"/>
          <a:sy n="102" d="100"/>
        </p:scale>
        <p:origin x="952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6D98F-5CAF-364F-AAA1-EF25D0C366F3}" type="datetimeFigureOut">
              <a:rPr kumimoji="1" lang="zh-CN" altLang="en-US" smtClean="0"/>
              <a:t>2020/11/26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C493D-C96B-4441-B4B8-D203D28EABD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5531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E1393-526C-0340-ABAE-6F9F4D777FC2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8763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50C2-0126-774F-B901-08DFFA5A1241}" type="datetimeFigureOut">
              <a:rPr kumimoji="1" lang="zh-CN" altLang="en-US" smtClean="0"/>
              <a:t>2020/11/26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7D3A-4C8E-FF4D-B36E-444AF6A27A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8221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50C2-0126-774F-B901-08DFFA5A1241}" type="datetimeFigureOut">
              <a:rPr kumimoji="1" lang="zh-CN" altLang="en-US" smtClean="0"/>
              <a:t>2020/11/26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7D3A-4C8E-FF4D-B36E-444AF6A27A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1944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50C2-0126-774F-B901-08DFFA5A1241}" type="datetimeFigureOut">
              <a:rPr kumimoji="1" lang="zh-CN" altLang="en-US" smtClean="0"/>
              <a:t>2020/11/26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7D3A-4C8E-FF4D-B36E-444AF6A27A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1498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50C2-0126-774F-B901-08DFFA5A1241}" type="datetimeFigureOut">
              <a:rPr kumimoji="1" lang="zh-CN" altLang="en-US" smtClean="0"/>
              <a:t>2020/11/26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7D3A-4C8E-FF4D-B36E-444AF6A27A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61800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50C2-0126-774F-B901-08DFFA5A1241}" type="datetimeFigureOut">
              <a:rPr kumimoji="1" lang="zh-CN" altLang="en-US" smtClean="0"/>
              <a:t>2020/11/26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7D3A-4C8E-FF4D-B36E-444AF6A27A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68167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50C2-0126-774F-B901-08DFFA5A1241}" type="datetimeFigureOut">
              <a:rPr kumimoji="1" lang="zh-CN" altLang="en-US" smtClean="0"/>
              <a:t>2020/11/26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7D3A-4C8E-FF4D-B36E-444AF6A27A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7320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50C2-0126-774F-B901-08DFFA5A1241}" type="datetimeFigureOut">
              <a:rPr kumimoji="1" lang="zh-CN" altLang="en-US" smtClean="0"/>
              <a:t>2020/11/26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7D3A-4C8E-FF4D-B36E-444AF6A27A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55024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50C2-0126-774F-B901-08DFFA5A1241}" type="datetimeFigureOut">
              <a:rPr kumimoji="1" lang="zh-CN" altLang="en-US" smtClean="0"/>
              <a:t>2020/11/26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7D3A-4C8E-FF4D-B36E-444AF6A27A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906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50C2-0126-774F-B901-08DFFA5A1241}" type="datetimeFigureOut">
              <a:rPr kumimoji="1" lang="zh-CN" altLang="en-US" smtClean="0"/>
              <a:t>2020/11/26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7D3A-4C8E-FF4D-B36E-444AF6A27A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2762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50C2-0126-774F-B901-08DFFA5A1241}" type="datetimeFigureOut">
              <a:rPr kumimoji="1" lang="zh-CN" altLang="en-US" smtClean="0"/>
              <a:t>2020/11/26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7D3A-4C8E-FF4D-B36E-444AF6A27A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719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50C2-0126-774F-B901-08DFFA5A1241}" type="datetimeFigureOut">
              <a:rPr kumimoji="1" lang="zh-CN" altLang="en-US" smtClean="0"/>
              <a:t>2020/11/26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7D3A-4C8E-FF4D-B36E-444AF6A27A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9075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C50C2-0126-774F-B901-08DFFA5A1241}" type="datetimeFigureOut">
              <a:rPr kumimoji="1" lang="zh-CN" altLang="en-US" smtClean="0"/>
              <a:t>2020/11/26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37D3A-4C8E-FF4D-B36E-444AF6A27A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105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CN" altLang="en-US" dirty="0" smtClean="0"/>
              <a:t>小行星、流星和罗扇项目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en-US" altLang="zh-CN" dirty="0" smtClean="0"/>
          </a:p>
          <a:p>
            <a:r>
              <a:rPr kumimoji="1" lang="zh-CN" altLang="en-US" dirty="0" smtClean="0"/>
              <a:t>李广伟</a:t>
            </a:r>
            <a:endParaRPr kumimoji="1" lang="en-US" altLang="zh-CN" dirty="0" smtClean="0"/>
          </a:p>
          <a:p>
            <a:r>
              <a:rPr kumimoji="1" lang="zh-CN" altLang="en-US" dirty="0" smtClean="0"/>
              <a:t>国家天文台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532" y="311314"/>
            <a:ext cx="4102468" cy="20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2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 dirty="0" smtClean="0"/>
              <a:t>奥陌陌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98412"/>
            <a:ext cx="4471895" cy="4471895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71" y="1832703"/>
            <a:ext cx="6017260" cy="432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35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2853214"/>
            <a:ext cx="4697730" cy="313182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40" y="2113228"/>
            <a:ext cx="5864860" cy="414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3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 dirty="0" smtClean="0"/>
              <a:t>小行星和彗星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74" y="2124488"/>
            <a:ext cx="4507992" cy="3182112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3" r="15925"/>
          <a:stretch/>
        </p:blipFill>
        <p:spPr>
          <a:xfrm>
            <a:off x="5993130" y="2153763"/>
            <a:ext cx="4076700" cy="315283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22820" y="5577840"/>
            <a:ext cx="141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mtClean="0"/>
              <a:t>龙宫</a:t>
            </a:r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586990" y="5589270"/>
            <a:ext cx="141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Itokawa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0167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 </a:t>
            </a:r>
            <a:r>
              <a:rPr lang="en-US" altLang="zh-CN" b="1" dirty="0" smtClean="0"/>
              <a:t>Rosetta’s </a:t>
            </a:r>
            <a:r>
              <a:rPr lang="en-US" altLang="zh-CN" b="1" dirty="0"/>
              <a:t>Comet </a:t>
            </a:r>
            <a:r>
              <a:rPr lang="en-US" altLang="zh-CN" b="1" dirty="0" smtClean="0"/>
              <a:t>67P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1" y="1309652"/>
            <a:ext cx="8739000" cy="5461671"/>
          </a:xfrm>
        </p:spPr>
      </p:pic>
    </p:spTree>
    <p:extLst>
      <p:ext uri="{BB962C8B-B14F-4D97-AF65-F5344CB8AC3E}">
        <p14:creationId xmlns:p14="http://schemas.microsoft.com/office/powerpoint/2010/main" val="1142219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 dirty="0" smtClean="0"/>
              <a:t>陨石和火流星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30" y="1825625"/>
            <a:ext cx="2920767" cy="384229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187" y="1825625"/>
            <a:ext cx="4523973" cy="388733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21468" y="5886450"/>
            <a:ext cx="209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20171004</a:t>
            </a:r>
            <a:r>
              <a:rPr kumimoji="1" lang="zh-CN" altLang="en-US" dirty="0" smtClean="0"/>
              <a:t>云南迪庆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6115050" y="5886450"/>
            <a:ext cx="422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20180601</a:t>
            </a:r>
            <a:r>
              <a:rPr lang="zh-CN" altLang="en-US" dirty="0"/>
              <a:t>云南西双版纳州勐遮镇曼伦村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6394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618" y="696826"/>
            <a:ext cx="4704189" cy="54801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225" y="696826"/>
            <a:ext cx="4697102" cy="565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1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 dirty="0" smtClean="0"/>
              <a:t>太空采矿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576" y="2978352"/>
            <a:ext cx="4147625" cy="33793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143" y="1311520"/>
            <a:ext cx="3920490" cy="15318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38" y="2832715"/>
            <a:ext cx="5742140" cy="13293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74" y="4382390"/>
            <a:ext cx="5401468" cy="19752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230" y="1437031"/>
            <a:ext cx="5525770" cy="116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8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 dirty="0" smtClean="0"/>
              <a:t>流星监测网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91" y="1825625"/>
            <a:ext cx="3118127" cy="18529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40" y="1825155"/>
            <a:ext cx="3591941" cy="1853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3956209"/>
            <a:ext cx="3184267" cy="19431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053" y="3927634"/>
            <a:ext cx="3528079" cy="20002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1217" y="1844402"/>
            <a:ext cx="3295246" cy="18149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3935" y="4001294"/>
            <a:ext cx="3294062" cy="164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07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11" y="1825625"/>
            <a:ext cx="8850178" cy="4351338"/>
          </a:xfrm>
        </p:spPr>
      </p:pic>
    </p:spTree>
    <p:extLst>
      <p:ext uri="{BB962C8B-B14F-4D97-AF65-F5344CB8AC3E}">
        <p14:creationId xmlns:p14="http://schemas.microsoft.com/office/powerpoint/2010/main" val="1428344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 dirty="0" smtClean="0"/>
              <a:t>目的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监测在中国上空划过的</a:t>
            </a:r>
            <a:r>
              <a:rPr kumimoji="1" lang="zh-CN" altLang="en-US" smtClean="0"/>
              <a:t>流星（它是谁，从哪里来？）</a:t>
            </a:r>
            <a:endParaRPr kumimoji="1" lang="en-US" altLang="zh-CN" dirty="0" smtClean="0"/>
          </a:p>
          <a:p>
            <a:r>
              <a:rPr kumimoji="1" lang="zh-CN" altLang="en-US" dirty="0" smtClean="0"/>
              <a:t>流星和陨石的成分</a:t>
            </a:r>
            <a:endParaRPr kumimoji="1" lang="en-US" altLang="zh-CN" dirty="0" smtClean="0"/>
          </a:p>
          <a:p>
            <a:r>
              <a:rPr kumimoji="1" lang="zh-CN" altLang="en-US" dirty="0" smtClean="0"/>
              <a:t>流星的起源，太阳系起源，以及生命起源</a:t>
            </a:r>
            <a:endParaRPr kumimoji="1" lang="en-US" altLang="zh-CN" dirty="0" smtClean="0"/>
          </a:p>
          <a:p>
            <a:r>
              <a:rPr kumimoji="1" lang="zh-CN" altLang="en-US" dirty="0" smtClean="0"/>
              <a:t>太阳系的结构</a:t>
            </a:r>
            <a:endParaRPr kumimoji="1" lang="en-US" altLang="zh-CN" dirty="0" smtClean="0"/>
          </a:p>
          <a:p>
            <a:r>
              <a:rPr kumimoji="1" lang="zh-CN" altLang="en-US" dirty="0" smtClean="0"/>
              <a:t>太阳系的水，有机分子和矿物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77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zh-CN" altLang="en-US" sz="6000" b="1" dirty="0" smtClean="0"/>
              <a:t>秋夕</a:t>
            </a:r>
            <a:endParaRPr kumimoji="1" lang="zh-CN" altLang="en-US" sz="60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dirty="0" smtClean="0"/>
              <a:t>					</a:t>
            </a:r>
            <a:r>
              <a:rPr kumimoji="1" lang="zh-CN" altLang="en-US" dirty="0" smtClean="0"/>
              <a:t>杜</a:t>
            </a:r>
            <a:r>
              <a:rPr kumimoji="1" lang="zh-CN" altLang="en-US" dirty="0"/>
              <a:t>牧  </a:t>
            </a:r>
            <a:r>
              <a:rPr kumimoji="1" lang="zh-CN" altLang="en-US" dirty="0" smtClean="0"/>
              <a:t>唐</a:t>
            </a:r>
            <a:endParaRPr kumimoji="1" lang="en-US" altLang="zh-CN" dirty="0" smtClean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 smtClean="0"/>
              <a:t>		</a:t>
            </a:r>
            <a:r>
              <a:rPr kumimoji="1" lang="zh-CN" altLang="en-US" sz="4400" dirty="0" smtClean="0"/>
              <a:t>银</a:t>
            </a:r>
            <a:r>
              <a:rPr kumimoji="1" lang="zh-CN" altLang="en-US" sz="4400" dirty="0"/>
              <a:t>烛秋光冷画屏，轻</a:t>
            </a:r>
            <a:r>
              <a:rPr kumimoji="1" lang="zh-CN" altLang="en-US" sz="4400" b="1" u="sng" dirty="0">
                <a:solidFill>
                  <a:srgbClr val="FF0000"/>
                </a:solidFill>
              </a:rPr>
              <a:t>罗</a:t>
            </a:r>
            <a:r>
              <a:rPr kumimoji="1" lang="zh-CN" altLang="en-US" sz="4400" dirty="0"/>
              <a:t>小</a:t>
            </a:r>
            <a:r>
              <a:rPr kumimoji="1" lang="zh-CN" altLang="en-US" sz="4400" b="1" u="sng" dirty="0">
                <a:solidFill>
                  <a:srgbClr val="FF0000"/>
                </a:solidFill>
              </a:rPr>
              <a:t>扇</a:t>
            </a:r>
            <a:r>
              <a:rPr kumimoji="1" lang="zh-CN" altLang="en-US" sz="4400" dirty="0"/>
              <a:t>扑</a:t>
            </a:r>
            <a:r>
              <a:rPr kumimoji="1" lang="zh-CN" altLang="en-US" sz="4400" u="sng" dirty="0"/>
              <a:t>流萤</a:t>
            </a:r>
            <a:r>
              <a:rPr kumimoji="1" lang="zh-CN" altLang="en-US" sz="4400" dirty="0" smtClean="0"/>
              <a:t>。</a:t>
            </a:r>
            <a:endParaRPr kumimoji="1" lang="en-US" altLang="zh-CN" sz="4400" dirty="0" smtClean="0"/>
          </a:p>
          <a:p>
            <a:pPr marL="0" indent="0">
              <a:buNone/>
            </a:pPr>
            <a:endParaRPr kumimoji="1" lang="zh-CN" altLang="en-US" sz="4400" dirty="0"/>
          </a:p>
          <a:p>
            <a:pPr marL="0" indent="0">
              <a:buNone/>
            </a:pPr>
            <a:r>
              <a:rPr kumimoji="1" lang="en-US" altLang="zh-CN" sz="4400" dirty="0" smtClean="0"/>
              <a:t>		</a:t>
            </a:r>
            <a:r>
              <a:rPr kumimoji="1" lang="zh-CN" altLang="en-US" sz="4400" dirty="0" smtClean="0"/>
              <a:t>天阶</a:t>
            </a:r>
            <a:r>
              <a:rPr kumimoji="1" lang="zh-CN" altLang="en-US" sz="4400" dirty="0"/>
              <a:t>夜色凉如水，坐看牵牛织女星。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994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 dirty="0" smtClean="0"/>
              <a:t>项目成员（</a:t>
            </a:r>
            <a:r>
              <a:rPr kumimoji="1" lang="en-US" altLang="zh-CN" dirty="0" smtClean="0"/>
              <a:t>15</a:t>
            </a:r>
            <a:r>
              <a:rPr kumimoji="1" lang="zh-CN" altLang="en-US" dirty="0" smtClean="0"/>
              <a:t>人）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李广伟，组织人，负责科学目标和工程设计</a:t>
            </a:r>
            <a:endParaRPr kumimoji="1" lang="en-US" altLang="zh-CN" dirty="0" smtClean="0"/>
          </a:p>
          <a:p>
            <a:r>
              <a:rPr kumimoji="1" lang="zh-CN" altLang="en-US" dirty="0" smtClean="0"/>
              <a:t>周昆，负责</a:t>
            </a:r>
            <a:r>
              <a:rPr kumimoji="1" lang="zh-CN" altLang="en-US" dirty="0"/>
              <a:t>台</a:t>
            </a:r>
            <a:r>
              <a:rPr kumimoji="1" lang="zh-CN" altLang="en-US" dirty="0" smtClean="0"/>
              <a:t>站保障</a:t>
            </a:r>
            <a:endParaRPr kumimoji="1" lang="en-US" altLang="zh-CN" dirty="0" smtClean="0"/>
          </a:p>
          <a:p>
            <a:r>
              <a:rPr kumimoji="1" lang="zh-CN" altLang="en-US" dirty="0" smtClean="0"/>
              <a:t>李玉祥，负责观测硬件和软件的测试和集成</a:t>
            </a:r>
            <a:endParaRPr kumimoji="1" lang="en-US" altLang="zh-CN" dirty="0" smtClean="0"/>
          </a:p>
          <a:p>
            <a:r>
              <a:rPr kumimoji="1" lang="zh-CN" altLang="en-US" dirty="0" smtClean="0"/>
              <a:t>田建峰：野外站点设计</a:t>
            </a:r>
            <a:endParaRPr kumimoji="1" lang="en-US" altLang="zh-CN" dirty="0" smtClean="0"/>
          </a:p>
          <a:p>
            <a:r>
              <a:rPr kumimoji="1" lang="zh-CN" altLang="en-US" dirty="0" smtClean="0"/>
              <a:t>团队成员：赵</a:t>
            </a:r>
            <a:r>
              <a:rPr kumimoji="1" lang="zh-CN" altLang="en-US" dirty="0"/>
              <a:t>景昆，徐洋，张超，卢晓猛，王慎，刘立勇，董义</a:t>
            </a:r>
            <a:r>
              <a:rPr kumimoji="1" lang="zh-CN" altLang="en-US" dirty="0" smtClean="0"/>
              <a:t>乔，李镇业，李</a:t>
            </a:r>
            <a:r>
              <a:rPr kumimoji="1" lang="zh-CN" altLang="en-US" smtClean="0"/>
              <a:t>鉴、曹军等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3910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2320" y="589280"/>
            <a:ext cx="10571480" cy="55876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kumimoji="1" lang="en-US" altLang="zh-CN" sz="9600" dirty="0" smtClean="0"/>
          </a:p>
          <a:p>
            <a:pPr marL="0" indent="0" algn="ctr">
              <a:buNone/>
            </a:pPr>
            <a:r>
              <a:rPr kumimoji="1" lang="zh-CN" altLang="en-US" sz="9600" dirty="0" smtClean="0"/>
              <a:t>谢  谢</a:t>
            </a:r>
            <a:endParaRPr kumimoji="1" lang="zh-CN" altLang="en-US" sz="9600" dirty="0"/>
          </a:p>
        </p:txBody>
      </p:sp>
    </p:spTree>
    <p:extLst>
      <p:ext uri="{BB962C8B-B14F-4D97-AF65-F5344CB8AC3E}">
        <p14:creationId xmlns:p14="http://schemas.microsoft.com/office/powerpoint/2010/main" val="161070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 dirty="0" smtClean="0"/>
              <a:t>提纲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太阳系的起源</a:t>
            </a:r>
            <a:endParaRPr kumimoji="1" lang="en-US" altLang="zh-CN" dirty="0" smtClean="0"/>
          </a:p>
          <a:p>
            <a:r>
              <a:rPr kumimoji="1" lang="zh-CN" altLang="en-US" dirty="0" smtClean="0"/>
              <a:t>太阳系结构</a:t>
            </a:r>
            <a:endParaRPr kumimoji="1" lang="en-US" altLang="zh-CN" dirty="0" smtClean="0"/>
          </a:p>
          <a:p>
            <a:r>
              <a:rPr kumimoji="1" lang="zh-CN" altLang="en-US" dirty="0" smtClean="0"/>
              <a:t>奥陌陌</a:t>
            </a:r>
            <a:endParaRPr kumimoji="1" lang="en-US" altLang="zh-CN" dirty="0" smtClean="0"/>
          </a:p>
          <a:p>
            <a:r>
              <a:rPr kumimoji="1" lang="zh-CN" altLang="en-US" dirty="0" smtClean="0"/>
              <a:t>流星和陨石</a:t>
            </a:r>
            <a:endParaRPr kumimoji="1" lang="en-US" altLang="zh-CN" dirty="0" smtClean="0"/>
          </a:p>
          <a:p>
            <a:r>
              <a:rPr kumimoji="1" lang="zh-CN" altLang="en-US" dirty="0" smtClean="0"/>
              <a:t>流星监测网</a:t>
            </a:r>
            <a:endParaRPr kumimoji="1" lang="en-US" altLang="zh-CN" dirty="0" smtClean="0"/>
          </a:p>
          <a:p>
            <a:r>
              <a:rPr kumimoji="1" lang="zh-CN" altLang="en-US" dirty="0" smtClean="0"/>
              <a:t>罗扇项目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780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 dirty="0" smtClean="0"/>
              <a:t>太阳系的形成</a:t>
            </a:r>
            <a:endParaRPr kumimoji="1"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690688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4824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2" r="20072"/>
          <a:stretch/>
        </p:blipFill>
        <p:spPr>
          <a:xfrm>
            <a:off x="5541565" y="1690688"/>
            <a:ext cx="5585619" cy="435133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" t="3973" r="1324" b="10434"/>
          <a:stretch/>
        </p:blipFill>
        <p:spPr>
          <a:xfrm>
            <a:off x="1611630" y="1690688"/>
            <a:ext cx="3703320" cy="4379324"/>
          </a:xfrm>
          <a:prstGeom prst="rect">
            <a:avLst/>
          </a:prstGeom>
        </p:spPr>
      </p:pic>
      <p:sp>
        <p:nvSpPr>
          <p:cNvPr id="11" name="内容占位符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204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51" y="3634106"/>
            <a:ext cx="3040382" cy="3040382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53" y="456567"/>
            <a:ext cx="3040380" cy="3040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3" t="4095" r="19818" b="14940"/>
          <a:stretch/>
        </p:blipFill>
        <p:spPr>
          <a:xfrm>
            <a:off x="6051247" y="3405507"/>
            <a:ext cx="3879983" cy="304038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23" y="715509"/>
            <a:ext cx="4481830" cy="252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96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 dirty="0" smtClean="0"/>
              <a:t>太阳系中的小天体</a:t>
            </a:r>
            <a:r>
              <a:rPr kumimoji="1" lang="en-US" altLang="zh-CN" dirty="0" smtClean="0"/>
              <a:t>-</a:t>
            </a:r>
            <a:r>
              <a:rPr kumimoji="1" lang="zh-CN" altLang="en-US" dirty="0" smtClean="0"/>
              <a:t>八大行星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20" y="1435523"/>
            <a:ext cx="8061960" cy="529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62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 dirty="0" smtClean="0"/>
              <a:t>三个小行星带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849" r="752" b="2623"/>
          <a:stretch/>
        </p:blipFill>
        <p:spPr>
          <a:xfrm>
            <a:off x="1005840" y="1488169"/>
            <a:ext cx="5200650" cy="526696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790" y="1488169"/>
            <a:ext cx="520065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96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0" y="1076135"/>
            <a:ext cx="5145910" cy="516940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499" y="1076135"/>
            <a:ext cx="2633472" cy="51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1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1711</TotalTime>
  <Words>202</Words>
  <Application>Microsoft Macintosh PowerPoint</Application>
  <PresentationFormat>宽屏</PresentationFormat>
  <Paragraphs>45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5" baseType="lpstr">
      <vt:lpstr>DengXian</vt:lpstr>
      <vt:lpstr>DengXian Light</vt:lpstr>
      <vt:lpstr>Arial</vt:lpstr>
      <vt:lpstr>Office 主题</vt:lpstr>
      <vt:lpstr>小行星、流星和罗扇项目</vt:lpstr>
      <vt:lpstr>秋夕</vt:lpstr>
      <vt:lpstr>提纲</vt:lpstr>
      <vt:lpstr>太阳系的形成</vt:lpstr>
      <vt:lpstr>PowerPoint 演示文稿</vt:lpstr>
      <vt:lpstr>PowerPoint 演示文稿</vt:lpstr>
      <vt:lpstr>太阳系中的小天体-八大行星</vt:lpstr>
      <vt:lpstr>三个小行星带</vt:lpstr>
      <vt:lpstr>PowerPoint 演示文稿</vt:lpstr>
      <vt:lpstr>奥陌陌</vt:lpstr>
      <vt:lpstr>PowerPoint 演示文稿</vt:lpstr>
      <vt:lpstr>小行星和彗星</vt:lpstr>
      <vt:lpstr> Rosetta’s Comet 67P</vt:lpstr>
      <vt:lpstr>陨石和火流星</vt:lpstr>
      <vt:lpstr>PowerPoint 演示文稿</vt:lpstr>
      <vt:lpstr>太空采矿</vt:lpstr>
      <vt:lpstr>流星监测网</vt:lpstr>
      <vt:lpstr>PowerPoint 演示文稿</vt:lpstr>
      <vt:lpstr>目的</vt:lpstr>
      <vt:lpstr>项目成员（15人）</vt:lpstr>
      <vt:lpstr>PowerPoint 演示文稿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小行星、流星和罗扇项目</dc:title>
  <dc:creator>Microsoft Office User</dc:creator>
  <cp:lastModifiedBy>Microsoft Office User</cp:lastModifiedBy>
  <cp:revision>42</cp:revision>
  <dcterms:created xsi:type="dcterms:W3CDTF">2020-10-11T02:08:10Z</dcterms:created>
  <dcterms:modified xsi:type="dcterms:W3CDTF">2020-11-26T05:52:14Z</dcterms:modified>
</cp:coreProperties>
</file>