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63" r:id="rId1"/>
  </p:sldMasterIdLst>
  <p:notesMasterIdLst>
    <p:notesMasterId r:id="rId14"/>
  </p:notesMasterIdLst>
  <p:handoutMasterIdLst>
    <p:handoutMasterId r:id="rId15"/>
  </p:handoutMasterIdLst>
  <p:sldIdLst>
    <p:sldId id="278" r:id="rId2"/>
    <p:sldId id="642" r:id="rId3"/>
    <p:sldId id="656" r:id="rId4"/>
    <p:sldId id="643" r:id="rId5"/>
    <p:sldId id="657" r:id="rId6"/>
    <p:sldId id="658" r:id="rId7"/>
    <p:sldId id="659" r:id="rId8"/>
    <p:sldId id="660" r:id="rId9"/>
    <p:sldId id="662" r:id="rId10"/>
    <p:sldId id="661" r:id="rId11"/>
    <p:sldId id="663" r:id="rId12"/>
    <p:sldId id="655" r:id="rId13"/>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FF"/>
    <a:srgbClr val="6699FF"/>
    <a:srgbClr val="008080"/>
    <a:srgbClr val="0000FF"/>
    <a:srgbClr val="3366FF"/>
    <a:srgbClr val="F8F8F8"/>
    <a:srgbClr val="FF33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9" autoAdjust="0"/>
    <p:restoredTop sz="76406" autoAdjust="0"/>
  </p:normalViewPr>
  <p:slideViewPr>
    <p:cSldViewPr snapToGrid="0">
      <p:cViewPr varScale="1">
        <p:scale>
          <a:sx n="86" d="100"/>
          <a:sy n="86" d="100"/>
        </p:scale>
        <p:origin x="1459" y="67"/>
      </p:cViewPr>
      <p:guideLst>
        <p:guide orient="horz" pos="2160"/>
        <p:guide pos="2880"/>
      </p:guideLst>
    </p:cSldViewPr>
  </p:slideViewPr>
  <p:outlineViewPr>
    <p:cViewPr>
      <p:scale>
        <a:sx n="33" d="100"/>
        <a:sy n="33" d="100"/>
      </p:scale>
      <p:origin x="0" y="15948"/>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2904"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C47EA9-9CA5-4A99-A6C9-D755A9BD1E6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zh-CN" altLang="en-US"/>
        </a:p>
      </dgm:t>
    </dgm:pt>
    <dgm:pt modelId="{A4A71AFD-E923-46F9-8E12-525DD9FC55B8}">
      <dgm:prSet phldrT="[文本]"/>
      <dgm:spPr/>
      <dgm:t>
        <a:bodyPr/>
        <a:lstStyle/>
        <a:p>
          <a:pPr algn="ctr"/>
          <a:r>
            <a:rPr lang="en-US" altLang="zh-CN" dirty="0">
              <a:solidFill>
                <a:schemeClr val="tx1"/>
              </a:solidFill>
            </a:rPr>
            <a:t>Tango Software Bus distribute on a network</a:t>
          </a:r>
          <a:endParaRPr lang="zh-CN" altLang="en-US" dirty="0">
            <a:solidFill>
              <a:schemeClr val="tx1"/>
            </a:solidFill>
          </a:endParaRPr>
        </a:p>
      </dgm:t>
    </dgm:pt>
    <dgm:pt modelId="{96EE7179-35D0-4FFA-B510-96E7A52CFD19}" type="parTrans" cxnId="{6380A84F-6F81-409C-B2A5-5236A7A159B1}">
      <dgm:prSet/>
      <dgm:spPr/>
      <dgm:t>
        <a:bodyPr/>
        <a:lstStyle/>
        <a:p>
          <a:endParaRPr lang="zh-CN" altLang="en-US"/>
        </a:p>
      </dgm:t>
    </dgm:pt>
    <dgm:pt modelId="{5AFC8FED-8593-4CF5-B5C9-91036DAB3E80}" type="sibTrans" cxnId="{6380A84F-6F81-409C-B2A5-5236A7A159B1}">
      <dgm:prSet/>
      <dgm:spPr/>
      <dgm:t>
        <a:bodyPr/>
        <a:lstStyle/>
        <a:p>
          <a:endParaRPr lang="zh-CN" altLang="en-US"/>
        </a:p>
      </dgm:t>
    </dgm:pt>
    <dgm:pt modelId="{FBB24EFF-9A1B-454D-8935-64BE51464458}" type="pres">
      <dgm:prSet presAssocID="{F4C47EA9-9CA5-4A99-A6C9-D755A9BD1E63}" presName="linear" presStyleCnt="0">
        <dgm:presLayoutVars>
          <dgm:animLvl val="lvl"/>
          <dgm:resizeHandles val="exact"/>
        </dgm:presLayoutVars>
      </dgm:prSet>
      <dgm:spPr/>
    </dgm:pt>
    <dgm:pt modelId="{DAE02FEF-737D-4EA6-8774-AB9C5C5ACC8F}" type="pres">
      <dgm:prSet presAssocID="{A4A71AFD-E923-46F9-8E12-525DD9FC55B8}" presName="parentText" presStyleLbl="node1" presStyleIdx="0" presStyleCnt="1" custScaleY="24944" custLinFactNeighborY="-7778">
        <dgm:presLayoutVars>
          <dgm:chMax val="0"/>
          <dgm:bulletEnabled val="1"/>
        </dgm:presLayoutVars>
      </dgm:prSet>
      <dgm:spPr/>
    </dgm:pt>
  </dgm:ptLst>
  <dgm:cxnLst>
    <dgm:cxn modelId="{3D29880F-B29B-471E-B358-834C09918662}" type="presOf" srcId="{A4A71AFD-E923-46F9-8E12-525DD9FC55B8}" destId="{DAE02FEF-737D-4EA6-8774-AB9C5C5ACC8F}" srcOrd="0" destOrd="0" presId="urn:microsoft.com/office/officeart/2005/8/layout/vList2"/>
    <dgm:cxn modelId="{6380A84F-6F81-409C-B2A5-5236A7A159B1}" srcId="{F4C47EA9-9CA5-4A99-A6C9-D755A9BD1E63}" destId="{A4A71AFD-E923-46F9-8E12-525DD9FC55B8}" srcOrd="0" destOrd="0" parTransId="{96EE7179-35D0-4FFA-B510-96E7A52CFD19}" sibTransId="{5AFC8FED-8593-4CF5-B5C9-91036DAB3E80}"/>
    <dgm:cxn modelId="{6C49A0DF-BC05-4F14-B1FE-41F0EBE98D66}" type="presOf" srcId="{F4C47EA9-9CA5-4A99-A6C9-D755A9BD1E63}" destId="{FBB24EFF-9A1B-454D-8935-64BE51464458}" srcOrd="0" destOrd="0" presId="urn:microsoft.com/office/officeart/2005/8/layout/vList2"/>
    <dgm:cxn modelId="{BF8F7B38-67C7-49C8-9A25-F90FA173DD03}" type="presParOf" srcId="{FBB24EFF-9A1B-454D-8935-64BE51464458}" destId="{DAE02FEF-737D-4EA6-8774-AB9C5C5ACC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02FEF-737D-4EA6-8774-AB9C5C5ACC8F}">
      <dsp:nvSpPr>
        <dsp:cNvPr id="0" name=""/>
        <dsp:cNvSpPr/>
      </dsp:nvSpPr>
      <dsp:spPr>
        <a:xfrm>
          <a:off x="0" y="2340384"/>
          <a:ext cx="9144000" cy="61637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altLang="zh-CN" sz="2600" kern="1200" dirty="0">
              <a:solidFill>
                <a:schemeClr val="tx1"/>
              </a:solidFill>
            </a:rPr>
            <a:t>Tango Software Bus distribute on a network</a:t>
          </a:r>
          <a:endParaRPr lang="zh-CN" altLang="en-US" sz="2600" kern="1200" dirty="0">
            <a:solidFill>
              <a:schemeClr val="tx1"/>
            </a:solidFill>
          </a:endParaRPr>
        </a:p>
      </dsp:txBody>
      <dsp:txXfrm>
        <a:off x="30089" y="2370473"/>
        <a:ext cx="9083822" cy="5561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F311180-252B-458F-830C-556F74F317A1}"/>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Arial" charset="0"/>
              </a:defRPr>
            </a:lvl1pPr>
          </a:lstStyle>
          <a:p>
            <a:pPr>
              <a:defRPr/>
            </a:pPr>
            <a:endParaRPr lang="zh-CN" altLang="zh-CN"/>
          </a:p>
        </p:txBody>
      </p:sp>
      <p:sp>
        <p:nvSpPr>
          <p:cNvPr id="14339" name="Rectangle 3">
            <a:extLst>
              <a:ext uri="{FF2B5EF4-FFF2-40B4-BE49-F238E27FC236}">
                <a16:creationId xmlns:a16="http://schemas.microsoft.com/office/drawing/2014/main" id="{B824A5C0-3610-49C2-A483-343E13ABC957}"/>
              </a:ext>
            </a:extLst>
          </p:cNvPr>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Arial" charset="0"/>
              </a:defRPr>
            </a:lvl1pPr>
          </a:lstStyle>
          <a:p>
            <a:pPr>
              <a:defRPr/>
            </a:pPr>
            <a:endParaRPr lang="zh-CN" altLang="zh-CN"/>
          </a:p>
        </p:txBody>
      </p:sp>
      <p:sp>
        <p:nvSpPr>
          <p:cNvPr id="14340" name="Rectangle 4">
            <a:extLst>
              <a:ext uri="{FF2B5EF4-FFF2-40B4-BE49-F238E27FC236}">
                <a16:creationId xmlns:a16="http://schemas.microsoft.com/office/drawing/2014/main" id="{C980268C-608B-4E29-BAC2-8E6DDAFFA55F}"/>
              </a:ext>
            </a:extLst>
          </p:cNvPr>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Arial" charset="0"/>
              </a:defRPr>
            </a:lvl1pPr>
          </a:lstStyle>
          <a:p>
            <a:pPr>
              <a:defRPr/>
            </a:pPr>
            <a:endParaRPr lang="zh-CN" altLang="zh-CN"/>
          </a:p>
        </p:txBody>
      </p:sp>
      <p:sp>
        <p:nvSpPr>
          <p:cNvPr id="14341" name="Rectangle 5">
            <a:extLst>
              <a:ext uri="{FF2B5EF4-FFF2-40B4-BE49-F238E27FC236}">
                <a16:creationId xmlns:a16="http://schemas.microsoft.com/office/drawing/2014/main" id="{598B9F4D-50CF-49AD-8B8F-96A992839583}"/>
              </a:ext>
            </a:extLst>
          </p:cNvPr>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cs typeface="Arial" panose="020B0604020202020204" pitchFamily="34" charset="0"/>
              </a:defRPr>
            </a:lvl1pPr>
          </a:lstStyle>
          <a:p>
            <a:pPr>
              <a:defRPr/>
            </a:pPr>
            <a:fld id="{A06E70BE-32E4-4103-B482-011A525BE359}"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9BC8DBC8-D07E-4AFA-9789-9801368470BE}"/>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Arial" charset="0"/>
              </a:defRPr>
            </a:lvl1pPr>
          </a:lstStyle>
          <a:p>
            <a:pPr>
              <a:defRPr/>
            </a:pPr>
            <a:endParaRPr lang="zh-CN" altLang="zh-CN"/>
          </a:p>
        </p:txBody>
      </p:sp>
      <p:sp>
        <p:nvSpPr>
          <p:cNvPr id="91139" name="Rectangle 3">
            <a:extLst>
              <a:ext uri="{FF2B5EF4-FFF2-40B4-BE49-F238E27FC236}">
                <a16:creationId xmlns:a16="http://schemas.microsoft.com/office/drawing/2014/main" id="{37476396-4B9C-432C-8849-9D7A23DD0C31}"/>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Arial" charset="0"/>
              </a:defRPr>
            </a:lvl1pPr>
          </a:lstStyle>
          <a:p>
            <a:pPr>
              <a:defRPr/>
            </a:pPr>
            <a:endParaRPr lang="zh-CN" altLang="zh-CN"/>
          </a:p>
        </p:txBody>
      </p:sp>
      <p:sp>
        <p:nvSpPr>
          <p:cNvPr id="4100" name="Rectangle 4">
            <a:extLst>
              <a:ext uri="{FF2B5EF4-FFF2-40B4-BE49-F238E27FC236}">
                <a16:creationId xmlns:a16="http://schemas.microsoft.com/office/drawing/2014/main" id="{50053499-C6EC-4AF8-A6D8-F3131DBCBDCD}"/>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a:extLst>
              <a:ext uri="{FF2B5EF4-FFF2-40B4-BE49-F238E27FC236}">
                <a16:creationId xmlns:a16="http://schemas.microsoft.com/office/drawing/2014/main" id="{B93045F3-03DC-4818-8BCE-77FA14B2ED18}"/>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1142" name="Rectangle 6">
            <a:extLst>
              <a:ext uri="{FF2B5EF4-FFF2-40B4-BE49-F238E27FC236}">
                <a16:creationId xmlns:a16="http://schemas.microsoft.com/office/drawing/2014/main" id="{EC6B3A1D-4C2A-4498-B815-133021068EDB}"/>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Arial" charset="0"/>
              </a:defRPr>
            </a:lvl1pPr>
          </a:lstStyle>
          <a:p>
            <a:pPr>
              <a:defRPr/>
            </a:pPr>
            <a:endParaRPr lang="zh-CN" altLang="zh-CN"/>
          </a:p>
        </p:txBody>
      </p:sp>
      <p:sp>
        <p:nvSpPr>
          <p:cNvPr id="91143" name="Rectangle 7">
            <a:extLst>
              <a:ext uri="{FF2B5EF4-FFF2-40B4-BE49-F238E27FC236}">
                <a16:creationId xmlns:a16="http://schemas.microsoft.com/office/drawing/2014/main" id="{B1DA42B4-9E77-4CCF-ABC8-FE51306340CF}"/>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cs typeface="Arial" panose="020B0604020202020204" pitchFamily="34" charset="0"/>
              </a:defRPr>
            </a:lvl1pPr>
          </a:lstStyle>
          <a:p>
            <a:pPr>
              <a:defRPr/>
            </a:pPr>
            <a:fld id="{54A6DAD6-9733-4ABD-97A5-1930BB0401CD}"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09AFDDC-6D6A-4565-B927-A2E2B99CE3B6}"/>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3411293-7FF4-4F30-A976-4F91FF9EA7E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a:p>
        </p:txBody>
      </p:sp>
      <p:sp>
        <p:nvSpPr>
          <p:cNvPr id="7172" name="Slide Number Placeholder 3">
            <a:extLst>
              <a:ext uri="{FF2B5EF4-FFF2-40B4-BE49-F238E27FC236}">
                <a16:creationId xmlns:a16="http://schemas.microsoft.com/office/drawing/2014/main" id="{B825FB00-E725-40E2-9D96-B4E19C7041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21A9999-1BD1-4DEF-A05C-15F3B77C492A}" type="slidenum">
              <a:rPr lang="en-US" altLang="zh-CN" smtClean="0"/>
              <a:pPr>
                <a:spcBef>
                  <a:spcPct val="0"/>
                </a:spcBef>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a:extLst>
              <a:ext uri="{FF2B5EF4-FFF2-40B4-BE49-F238E27FC236}">
                <a16:creationId xmlns:a16="http://schemas.microsoft.com/office/drawing/2014/main" id="{9AF7697E-EBF2-4272-804F-E7F063E6F161}"/>
              </a:ext>
            </a:extLst>
          </p:cNvPr>
          <p:cNvSpPr>
            <a:spLocks noGrp="1" noRot="1" noChangeAspect="1" noChangeArrowheads="1" noTextEdit="1"/>
          </p:cNvSpPr>
          <p:nvPr>
            <p:ph type="sldImg"/>
          </p:nvPr>
        </p:nvSpPr>
        <p:spPr>
          <a:ln/>
        </p:spPr>
      </p:sp>
      <p:sp>
        <p:nvSpPr>
          <p:cNvPr id="9219" name="备注占位符 2">
            <a:extLst>
              <a:ext uri="{FF2B5EF4-FFF2-40B4-BE49-F238E27FC236}">
                <a16:creationId xmlns:a16="http://schemas.microsoft.com/office/drawing/2014/main" id="{BCA187D2-0F57-4301-A980-57A23704E7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20" name="灯片编号占位符 3">
            <a:extLst>
              <a:ext uri="{FF2B5EF4-FFF2-40B4-BE49-F238E27FC236}">
                <a16:creationId xmlns:a16="http://schemas.microsoft.com/office/drawing/2014/main" id="{59FCF62A-EE03-4F10-A637-3A7D1AFF9D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1D410F4-8931-4D6C-B5C6-9C226D6F9047}" type="slidenum">
              <a:rPr lang="en-US" altLang="zh-CN" smtClean="0"/>
              <a:pPr>
                <a:spcBef>
                  <a:spcPct val="0"/>
                </a:spcBef>
              </a:pPr>
              <a:t>2</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32D47A1-4C8E-4DAE-91C0-77552877769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69D9BB01-6476-4073-8F07-82BD7DD43A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4A7926A-2E21-47AE-9B0B-0BDE0B8FC037}"/>
              </a:ext>
            </a:extLst>
          </p:cNvPr>
          <p:cNvSpPr>
            <a:spLocks noGrp="1" noChangeArrowheads="1"/>
          </p:cNvSpPr>
          <p:nvPr>
            <p:ph type="sldNum" sz="quarter" idx="12"/>
          </p:nvPr>
        </p:nvSpPr>
        <p:spPr>
          <a:ln/>
        </p:spPr>
        <p:txBody>
          <a:bodyPr/>
          <a:lstStyle>
            <a:lvl1pPr>
              <a:defRPr/>
            </a:lvl1pPr>
          </a:lstStyle>
          <a:p>
            <a:pPr>
              <a:defRPr/>
            </a:pPr>
            <a:fld id="{D2D34E99-3C4D-4722-BDEC-76B318163E77}" type="slidenum">
              <a:rPr lang="en-US" altLang="zh-CN"/>
              <a:pPr>
                <a:defRPr/>
              </a:pPr>
              <a:t>‹#›</a:t>
            </a:fld>
            <a:endParaRPr lang="en-US" altLang="zh-CN"/>
          </a:p>
        </p:txBody>
      </p:sp>
    </p:spTree>
    <p:extLst>
      <p:ext uri="{BB962C8B-B14F-4D97-AF65-F5344CB8AC3E}">
        <p14:creationId xmlns:p14="http://schemas.microsoft.com/office/powerpoint/2010/main" val="3065511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708853-2748-4225-9651-55687FF1CD85}"/>
              </a:ext>
            </a:extLst>
          </p:cNvPr>
          <p:cNvSpPr>
            <a:spLocks noGrp="1" noChangeArrowheads="1"/>
          </p:cNvSpPr>
          <p:nvPr>
            <p:ph type="dt" sz="half" idx="10"/>
          </p:nvPr>
        </p:nvSpPr>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0A41BF50-AC8B-4C61-B01C-9C8DA2B1BC09}"/>
              </a:ext>
            </a:extLst>
          </p:cNvPr>
          <p:cNvSpPr>
            <a:spLocks noGrp="1" noChangeArrowheads="1"/>
          </p:cNvSpPr>
          <p:nvPr>
            <p:ph type="sldNum" sz="quarter" idx="11"/>
          </p:nvPr>
        </p:nvSpPr>
        <p:spPr/>
        <p:txBody>
          <a:bodyPr/>
          <a:lstStyle>
            <a:lvl1pPr>
              <a:defRPr/>
            </a:lvl1pPr>
          </a:lstStyle>
          <a:p>
            <a:pPr>
              <a:defRPr/>
            </a:pPr>
            <a:fld id="{41C691C4-A35F-48D5-A383-1F7B31DDAD9D}" type="slidenum">
              <a:rPr lang="en-US" altLang="zh-CN"/>
              <a:pPr>
                <a:defRPr/>
              </a:pPr>
              <a:t>‹#›</a:t>
            </a:fld>
            <a:endParaRPr lang="en-US" altLang="zh-CN"/>
          </a:p>
        </p:txBody>
      </p:sp>
    </p:spTree>
    <p:extLst>
      <p:ext uri="{BB962C8B-B14F-4D97-AF65-F5344CB8AC3E}">
        <p14:creationId xmlns:p14="http://schemas.microsoft.com/office/powerpoint/2010/main" val="3255936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F1327D8-5BC5-4411-84A5-3035222BD725}"/>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879F9E54-5745-40C7-A518-73934A5005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A45FDB-77CB-48C5-975B-AD426A1B15DB}"/>
              </a:ext>
            </a:extLst>
          </p:cNvPr>
          <p:cNvSpPr>
            <a:spLocks noGrp="1" noChangeArrowheads="1"/>
          </p:cNvSpPr>
          <p:nvPr>
            <p:ph type="sldNum" sz="quarter" idx="12"/>
          </p:nvPr>
        </p:nvSpPr>
        <p:spPr>
          <a:ln/>
        </p:spPr>
        <p:txBody>
          <a:bodyPr/>
          <a:lstStyle>
            <a:lvl1pPr>
              <a:defRPr/>
            </a:lvl1pPr>
          </a:lstStyle>
          <a:p>
            <a:pPr>
              <a:defRPr/>
            </a:pPr>
            <a:fld id="{957AD5A5-31C6-4116-AF92-D3E21D84D34D}" type="slidenum">
              <a:rPr lang="en-US" altLang="zh-CN"/>
              <a:pPr>
                <a:defRPr/>
              </a:pPr>
              <a:t>‹#›</a:t>
            </a:fld>
            <a:endParaRPr lang="en-US" altLang="zh-CN"/>
          </a:p>
        </p:txBody>
      </p:sp>
    </p:spTree>
    <p:extLst>
      <p:ext uri="{BB962C8B-B14F-4D97-AF65-F5344CB8AC3E}">
        <p14:creationId xmlns:p14="http://schemas.microsoft.com/office/powerpoint/2010/main" val="572438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lstStyle/>
          <a:p>
            <a:r>
              <a:rPr lang="en-US"/>
              <a:t>Click to edit Master title style</a:t>
            </a:r>
          </a:p>
        </p:txBody>
      </p:sp>
      <p:sp>
        <p:nvSpPr>
          <p:cNvPr id="3" name="Text Placeholder 2"/>
          <p:cNvSpPr>
            <a:spLocks noGrp="1"/>
          </p:cNvSpPr>
          <p:nvPr>
            <p:ph type="body" sz="half" idx="1"/>
          </p:nvPr>
        </p:nvSpPr>
        <p:spPr>
          <a:xfrm>
            <a:off x="685800" y="1295400"/>
            <a:ext cx="3810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3810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6B4F565-D25A-4C6E-97AC-6E31E65D813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E9FCEFCC-129F-482D-8835-5FF32BF15A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D42416B-B8DD-4F98-94C9-73138FDDBBA2}"/>
              </a:ext>
            </a:extLst>
          </p:cNvPr>
          <p:cNvSpPr>
            <a:spLocks noGrp="1" noChangeArrowheads="1"/>
          </p:cNvSpPr>
          <p:nvPr>
            <p:ph type="sldNum" sz="quarter" idx="12"/>
          </p:nvPr>
        </p:nvSpPr>
        <p:spPr>
          <a:ln/>
        </p:spPr>
        <p:txBody>
          <a:bodyPr/>
          <a:lstStyle>
            <a:lvl1pPr>
              <a:defRPr/>
            </a:lvl1pPr>
          </a:lstStyle>
          <a:p>
            <a:pPr>
              <a:defRPr/>
            </a:pPr>
            <a:fld id="{E79063A8-39C6-44B9-A58E-E4F4D21D7382}" type="slidenum">
              <a:rPr lang="en-US" altLang="zh-CN"/>
              <a:pPr>
                <a:defRPr/>
              </a:pPr>
              <a:t>‹#›</a:t>
            </a:fld>
            <a:endParaRPr lang="en-US" altLang="zh-CN"/>
          </a:p>
        </p:txBody>
      </p:sp>
    </p:spTree>
    <p:extLst>
      <p:ext uri="{BB962C8B-B14F-4D97-AF65-F5344CB8AC3E}">
        <p14:creationId xmlns:p14="http://schemas.microsoft.com/office/powerpoint/2010/main" val="1294655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lstStyle/>
          <a:p>
            <a:r>
              <a:rPr lang="en-US"/>
              <a:t>Click to edit Master title style</a:t>
            </a:r>
          </a:p>
        </p:txBody>
      </p:sp>
      <p:sp>
        <p:nvSpPr>
          <p:cNvPr id="3" name="Text Placeholder 2"/>
          <p:cNvSpPr>
            <a:spLocks noGrp="1"/>
          </p:cNvSpPr>
          <p:nvPr>
            <p:ph type="body" sz="half" idx="1"/>
          </p:nvPr>
        </p:nvSpPr>
        <p:spPr>
          <a:xfrm>
            <a:off x="685800" y="1295400"/>
            <a:ext cx="3810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295400"/>
            <a:ext cx="3810000" cy="4800600"/>
          </a:xfrm>
        </p:spPr>
        <p:txBody>
          <a:bodyPr/>
          <a:lstStyle/>
          <a:p>
            <a:pPr lvl="0"/>
            <a:endParaRPr lang="en-US" noProof="0"/>
          </a:p>
        </p:txBody>
      </p:sp>
      <p:sp>
        <p:nvSpPr>
          <p:cNvPr id="5" name="Rectangle 4">
            <a:extLst>
              <a:ext uri="{FF2B5EF4-FFF2-40B4-BE49-F238E27FC236}">
                <a16:creationId xmlns:a16="http://schemas.microsoft.com/office/drawing/2014/main" id="{E90EC370-4E4B-43CA-8F0D-73AA81093A8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D5E105F8-5926-4DFB-BD27-02FC55FF3B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DE20DE2-3E94-4E35-A1BB-837592944385}"/>
              </a:ext>
            </a:extLst>
          </p:cNvPr>
          <p:cNvSpPr>
            <a:spLocks noGrp="1" noChangeArrowheads="1"/>
          </p:cNvSpPr>
          <p:nvPr>
            <p:ph type="sldNum" sz="quarter" idx="12"/>
          </p:nvPr>
        </p:nvSpPr>
        <p:spPr>
          <a:ln/>
        </p:spPr>
        <p:txBody>
          <a:bodyPr/>
          <a:lstStyle>
            <a:lvl1pPr>
              <a:defRPr/>
            </a:lvl1pPr>
          </a:lstStyle>
          <a:p>
            <a:pPr>
              <a:defRPr/>
            </a:pPr>
            <a:fld id="{6443FCC9-32C1-446B-80C1-E2A918EA7502}" type="slidenum">
              <a:rPr lang="en-US" altLang="zh-CN"/>
              <a:pPr>
                <a:defRPr/>
              </a:pPr>
              <a:t>‹#›</a:t>
            </a:fld>
            <a:endParaRPr lang="en-US" altLang="zh-CN"/>
          </a:p>
        </p:txBody>
      </p:sp>
    </p:spTree>
    <p:extLst>
      <p:ext uri="{BB962C8B-B14F-4D97-AF65-F5344CB8AC3E}">
        <p14:creationId xmlns:p14="http://schemas.microsoft.com/office/powerpoint/2010/main" val="363838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grpSp>
        <p:nvGrpSpPr>
          <p:cNvPr id="4" name="Group 13">
            <a:extLst>
              <a:ext uri="{FF2B5EF4-FFF2-40B4-BE49-F238E27FC236}">
                <a16:creationId xmlns:a16="http://schemas.microsoft.com/office/drawing/2014/main" id="{DC7DD8EC-6D3D-432F-9DE3-8A749C20AAC5}"/>
              </a:ext>
            </a:extLst>
          </p:cNvPr>
          <p:cNvGrpSpPr>
            <a:grpSpLocks/>
          </p:cNvGrpSpPr>
          <p:nvPr/>
        </p:nvGrpSpPr>
        <p:grpSpPr bwMode="auto">
          <a:xfrm>
            <a:off x="0" y="971550"/>
            <a:ext cx="9144000" cy="73025"/>
            <a:chOff x="0" y="3268345"/>
            <a:chExt cx="9144000" cy="146304"/>
          </a:xfrm>
        </p:grpSpPr>
        <p:sp>
          <p:nvSpPr>
            <p:cNvPr id="5" name="Rectangle 14">
              <a:extLst>
                <a:ext uri="{FF2B5EF4-FFF2-40B4-BE49-F238E27FC236}">
                  <a16:creationId xmlns:a16="http://schemas.microsoft.com/office/drawing/2014/main" id="{5D8EC73C-B003-466A-9EF4-21A300B91B9F}"/>
                </a:ext>
              </a:extLst>
            </p:cNvPr>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6" name="Rectangle 15">
              <a:extLst>
                <a:ext uri="{FF2B5EF4-FFF2-40B4-BE49-F238E27FC236}">
                  <a16:creationId xmlns:a16="http://schemas.microsoft.com/office/drawing/2014/main" id="{189EAF14-0E0B-45E7-9043-21FFBF5703BB}"/>
                </a:ext>
              </a:extLst>
            </p:cNvPr>
            <p:cNvSpPr/>
            <p:nvPr userDrawn="1"/>
          </p:nvSpPr>
          <p:spPr>
            <a:xfrm>
              <a:off x="5181600" y="3268345"/>
              <a:ext cx="1096963"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7" name="Rectangle 16">
              <a:extLst>
                <a:ext uri="{FF2B5EF4-FFF2-40B4-BE49-F238E27FC236}">
                  <a16:creationId xmlns:a16="http://schemas.microsoft.com/office/drawing/2014/main" id="{CD0A4578-5722-4325-97E9-A8CF0F2458F3}"/>
                </a:ext>
              </a:extLst>
            </p:cNvPr>
            <p:cNvSpPr/>
            <p:nvPr userDrawn="1"/>
          </p:nvSpPr>
          <p:spPr>
            <a:xfrm>
              <a:off x="6278563" y="3268345"/>
              <a:ext cx="1096962"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8" name="Rectangle 17">
              <a:extLst>
                <a:ext uri="{FF2B5EF4-FFF2-40B4-BE49-F238E27FC236}">
                  <a16:creationId xmlns:a16="http://schemas.microsoft.com/office/drawing/2014/main" id="{5FB72E40-7462-402D-B7DC-287E9846294C}"/>
                </a:ext>
              </a:extLst>
            </p:cNvPr>
            <p:cNvSpPr/>
            <p:nvPr userDrawn="1"/>
          </p:nvSpPr>
          <p:spPr>
            <a:xfrm>
              <a:off x="7375525" y="3268345"/>
              <a:ext cx="109855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grpSp>
      <p:sp>
        <p:nvSpPr>
          <p:cNvPr id="3" name="Content Placeholder 2"/>
          <p:cNvSpPr>
            <a:spLocks noGrp="1"/>
          </p:cNvSpPr>
          <p:nvPr>
            <p:ph idx="1"/>
          </p:nvPr>
        </p:nvSpPr>
        <p:spPr>
          <a:xfrm>
            <a:off x="457200" y="1499616"/>
            <a:ext cx="8229600" cy="4626547"/>
          </a:xfrm>
        </p:spPr>
        <p:txBody>
          <a:bodyPr/>
          <a:lstStyle>
            <a:lvl1pPr>
              <a:defRPr baseline="0">
                <a:solidFill>
                  <a:schemeClr val="tx1"/>
                </a:solidFill>
                <a:ea typeface="宋体" pitchFamily="2" charset="-122"/>
              </a:defRPr>
            </a:lvl1pPr>
            <a:lvl2pPr>
              <a:defRPr>
                <a:solidFill>
                  <a:schemeClr val="tx1"/>
                </a:solidFill>
                <a:latin typeface="宋体" pitchFamily="2" charset="-122"/>
                <a:ea typeface="宋体" pitchFamily="2" charset="-122"/>
              </a:defRPr>
            </a:lvl2pPr>
            <a:lvl3pPr>
              <a:defRPr>
                <a:solidFill>
                  <a:schemeClr val="tx1"/>
                </a:solidFill>
                <a:latin typeface="宋体" pitchFamily="2" charset="-122"/>
                <a:ea typeface="宋体" pitchFamily="2" charset="-122"/>
              </a:defRPr>
            </a:lvl3pPr>
            <a:lvl4pPr>
              <a:defRPr>
                <a:solidFill>
                  <a:schemeClr val="tx1"/>
                </a:solidFill>
                <a:latin typeface="宋体" pitchFamily="2" charset="-122"/>
                <a:ea typeface="宋体" pitchFamily="2" charset="-122"/>
              </a:defRPr>
            </a:lvl4pPr>
            <a:lvl5pPr>
              <a:defRPr>
                <a:solidFill>
                  <a:schemeClr val="tx1"/>
                </a:solidFill>
                <a:latin typeface="宋体" pitchFamily="2" charset="-122"/>
                <a:ea typeface="宋体"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19" name="Title 18"/>
          <p:cNvSpPr>
            <a:spLocks noGrp="1"/>
          </p:cNvSpPr>
          <p:nvPr>
            <p:ph type="title"/>
          </p:nvPr>
        </p:nvSpPr>
        <p:spPr>
          <a:xfrm>
            <a:off x="2982514" y="152400"/>
            <a:ext cx="5704286" cy="756320"/>
          </a:xfrm>
        </p:spPr>
        <p:txBody>
          <a:bodyPr/>
          <a:lstStyle>
            <a:lvl1pPr algn="ctr">
              <a:defRPr b="0" i="0" cap="none" spc="0" baseline="0">
                <a:ln>
                  <a:noFill/>
                </a:ln>
                <a:solidFill>
                  <a:schemeClr val="tx1"/>
                </a:solidFill>
                <a:effectLst/>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65450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2FA08A9-D197-4CFE-8658-4E1D2D8716E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7DEF5AE9-4478-4B94-BA03-5525564077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8F15AA8-D704-4ED7-A59B-DF5A489A944A}"/>
              </a:ext>
            </a:extLst>
          </p:cNvPr>
          <p:cNvSpPr>
            <a:spLocks noGrp="1" noChangeArrowheads="1"/>
          </p:cNvSpPr>
          <p:nvPr>
            <p:ph type="sldNum" sz="quarter" idx="12"/>
          </p:nvPr>
        </p:nvSpPr>
        <p:spPr>
          <a:ln/>
        </p:spPr>
        <p:txBody>
          <a:bodyPr/>
          <a:lstStyle>
            <a:lvl1pPr>
              <a:defRPr/>
            </a:lvl1pPr>
          </a:lstStyle>
          <a:p>
            <a:pPr>
              <a:defRPr/>
            </a:pPr>
            <a:fld id="{80120055-597D-4979-BC1C-4F2995425837}" type="slidenum">
              <a:rPr lang="en-US" altLang="zh-CN"/>
              <a:pPr>
                <a:defRPr/>
              </a:pPr>
              <a:t>‹#›</a:t>
            </a:fld>
            <a:endParaRPr lang="en-US" altLang="zh-CN"/>
          </a:p>
        </p:txBody>
      </p:sp>
    </p:spTree>
    <p:extLst>
      <p:ext uri="{BB962C8B-B14F-4D97-AF65-F5344CB8AC3E}">
        <p14:creationId xmlns:p14="http://schemas.microsoft.com/office/powerpoint/2010/main" val="176122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46175EF-64E6-428F-B90B-E3706716587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8A172A85-D7DF-4A85-AEFB-BEAAC369D9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A28A62E-F3E3-401F-8E59-7F7A980999B6}"/>
              </a:ext>
            </a:extLst>
          </p:cNvPr>
          <p:cNvSpPr>
            <a:spLocks noGrp="1" noChangeArrowheads="1"/>
          </p:cNvSpPr>
          <p:nvPr>
            <p:ph type="sldNum" sz="quarter" idx="12"/>
          </p:nvPr>
        </p:nvSpPr>
        <p:spPr>
          <a:ln/>
        </p:spPr>
        <p:txBody>
          <a:bodyPr/>
          <a:lstStyle>
            <a:lvl1pPr>
              <a:defRPr/>
            </a:lvl1pPr>
          </a:lstStyle>
          <a:p>
            <a:pPr>
              <a:defRPr/>
            </a:pPr>
            <a:fld id="{AE7585E8-C722-4A41-8D68-06469E8B8B96}" type="slidenum">
              <a:rPr lang="en-US" altLang="zh-CN"/>
              <a:pPr>
                <a:defRPr/>
              </a:pPr>
              <a:t>‹#›</a:t>
            </a:fld>
            <a:endParaRPr lang="en-US" altLang="zh-CN"/>
          </a:p>
        </p:txBody>
      </p:sp>
    </p:spTree>
    <p:extLst>
      <p:ext uri="{BB962C8B-B14F-4D97-AF65-F5344CB8AC3E}">
        <p14:creationId xmlns:p14="http://schemas.microsoft.com/office/powerpoint/2010/main" val="149712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5D07BBF-873A-4236-BB72-5DA89B97AE0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4DBC3CA9-F60D-495B-A609-699B7FBA67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57991C0-85B6-4675-84ED-8AD01D4B5EA0}"/>
              </a:ext>
            </a:extLst>
          </p:cNvPr>
          <p:cNvSpPr>
            <a:spLocks noGrp="1" noChangeArrowheads="1"/>
          </p:cNvSpPr>
          <p:nvPr>
            <p:ph type="sldNum" sz="quarter" idx="12"/>
          </p:nvPr>
        </p:nvSpPr>
        <p:spPr>
          <a:ln/>
        </p:spPr>
        <p:txBody>
          <a:bodyPr/>
          <a:lstStyle>
            <a:lvl1pPr>
              <a:defRPr/>
            </a:lvl1pPr>
          </a:lstStyle>
          <a:p>
            <a:pPr>
              <a:defRPr/>
            </a:pPr>
            <a:fld id="{47877324-3036-4534-8BFB-9620439F14D7}" type="slidenum">
              <a:rPr lang="en-US" altLang="zh-CN"/>
              <a:pPr>
                <a:defRPr/>
              </a:pPr>
              <a:t>‹#›</a:t>
            </a:fld>
            <a:endParaRPr lang="en-US" altLang="zh-CN"/>
          </a:p>
        </p:txBody>
      </p:sp>
    </p:spTree>
    <p:extLst>
      <p:ext uri="{BB962C8B-B14F-4D97-AF65-F5344CB8AC3E}">
        <p14:creationId xmlns:p14="http://schemas.microsoft.com/office/powerpoint/2010/main" val="248256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8CFC201-836B-4BB6-87EC-16B2EAB3880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B91A13BD-6DDA-4041-9DC8-9BBDDFBFC1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96EEBA4-2C20-4923-A71D-36B1F992EA2C}"/>
              </a:ext>
            </a:extLst>
          </p:cNvPr>
          <p:cNvSpPr>
            <a:spLocks noGrp="1" noChangeArrowheads="1"/>
          </p:cNvSpPr>
          <p:nvPr>
            <p:ph type="sldNum" sz="quarter" idx="12"/>
          </p:nvPr>
        </p:nvSpPr>
        <p:spPr>
          <a:ln/>
        </p:spPr>
        <p:txBody>
          <a:bodyPr/>
          <a:lstStyle>
            <a:lvl1pPr>
              <a:defRPr/>
            </a:lvl1pPr>
          </a:lstStyle>
          <a:p>
            <a:pPr>
              <a:defRPr/>
            </a:pPr>
            <a:fld id="{C33C8D38-8A4B-429F-915A-8F38ACA43B85}" type="slidenum">
              <a:rPr lang="en-US" altLang="zh-CN"/>
              <a:pPr>
                <a:defRPr/>
              </a:pPr>
              <a:t>‹#›</a:t>
            </a:fld>
            <a:endParaRPr lang="en-US" altLang="zh-CN"/>
          </a:p>
        </p:txBody>
      </p:sp>
    </p:spTree>
    <p:extLst>
      <p:ext uri="{BB962C8B-B14F-4D97-AF65-F5344CB8AC3E}">
        <p14:creationId xmlns:p14="http://schemas.microsoft.com/office/powerpoint/2010/main" val="3227232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3AF5FCA-E87E-4A6B-BC1B-C7291F1DBFD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B960F85E-5EC2-4A74-A7B1-7842987A77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681EE6E-7D88-441D-A2FD-74649A63A81E}"/>
              </a:ext>
            </a:extLst>
          </p:cNvPr>
          <p:cNvSpPr>
            <a:spLocks noGrp="1" noChangeArrowheads="1"/>
          </p:cNvSpPr>
          <p:nvPr>
            <p:ph type="sldNum" sz="quarter" idx="12"/>
          </p:nvPr>
        </p:nvSpPr>
        <p:spPr>
          <a:ln/>
        </p:spPr>
        <p:txBody>
          <a:bodyPr/>
          <a:lstStyle>
            <a:lvl1pPr>
              <a:defRPr/>
            </a:lvl1pPr>
          </a:lstStyle>
          <a:p>
            <a:pPr>
              <a:defRPr/>
            </a:pPr>
            <a:fld id="{CA50992D-C6A4-40C4-9952-B51978201649}" type="slidenum">
              <a:rPr lang="en-US" altLang="zh-CN"/>
              <a:pPr>
                <a:defRPr/>
              </a:pPr>
              <a:t>‹#›</a:t>
            </a:fld>
            <a:endParaRPr lang="en-US" altLang="zh-CN"/>
          </a:p>
        </p:txBody>
      </p:sp>
    </p:spTree>
    <p:extLst>
      <p:ext uri="{BB962C8B-B14F-4D97-AF65-F5344CB8AC3E}">
        <p14:creationId xmlns:p14="http://schemas.microsoft.com/office/powerpoint/2010/main" val="155761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0721363-8BB7-465F-B3E3-2779CB0C4A1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AC3F09B1-0C8C-48E8-9BBB-296D7BFCC9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2F31253-85E7-419C-A1D1-06719E1318F7}"/>
              </a:ext>
            </a:extLst>
          </p:cNvPr>
          <p:cNvSpPr>
            <a:spLocks noGrp="1" noChangeArrowheads="1"/>
          </p:cNvSpPr>
          <p:nvPr>
            <p:ph type="sldNum" sz="quarter" idx="12"/>
          </p:nvPr>
        </p:nvSpPr>
        <p:spPr>
          <a:ln/>
        </p:spPr>
        <p:txBody>
          <a:bodyPr/>
          <a:lstStyle>
            <a:lvl1pPr>
              <a:defRPr/>
            </a:lvl1pPr>
          </a:lstStyle>
          <a:p>
            <a:pPr>
              <a:defRPr/>
            </a:pPr>
            <a:fld id="{1D1D898B-07CE-45EF-B3F5-3956AEFA7544}" type="slidenum">
              <a:rPr lang="en-US" altLang="zh-CN"/>
              <a:pPr>
                <a:defRPr/>
              </a:pPr>
              <a:t>‹#›</a:t>
            </a:fld>
            <a:endParaRPr lang="en-US" altLang="zh-CN"/>
          </a:p>
        </p:txBody>
      </p:sp>
    </p:spTree>
    <p:extLst>
      <p:ext uri="{BB962C8B-B14F-4D97-AF65-F5344CB8AC3E}">
        <p14:creationId xmlns:p14="http://schemas.microsoft.com/office/powerpoint/2010/main" val="109364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E9DDC70-33FA-46F6-8DB8-F6C5F8CAAE2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C1B5B5E7-2978-4085-BE51-552482F965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2920F9F-B028-4D50-8D4D-8D9C8509A75A}"/>
              </a:ext>
            </a:extLst>
          </p:cNvPr>
          <p:cNvSpPr>
            <a:spLocks noGrp="1" noChangeArrowheads="1"/>
          </p:cNvSpPr>
          <p:nvPr>
            <p:ph type="sldNum" sz="quarter" idx="12"/>
          </p:nvPr>
        </p:nvSpPr>
        <p:spPr>
          <a:ln/>
        </p:spPr>
        <p:txBody>
          <a:bodyPr/>
          <a:lstStyle>
            <a:lvl1pPr>
              <a:defRPr/>
            </a:lvl1pPr>
          </a:lstStyle>
          <a:p>
            <a:pPr>
              <a:defRPr/>
            </a:pPr>
            <a:fld id="{A005BACA-BA6A-49A2-9ED8-0FE95C845654}" type="slidenum">
              <a:rPr lang="en-US" altLang="zh-CN"/>
              <a:pPr>
                <a:defRPr/>
              </a:pPr>
              <a:t>‹#›</a:t>
            </a:fld>
            <a:endParaRPr lang="en-US" altLang="zh-CN"/>
          </a:p>
        </p:txBody>
      </p:sp>
    </p:spTree>
    <p:extLst>
      <p:ext uri="{BB962C8B-B14F-4D97-AF65-F5344CB8AC3E}">
        <p14:creationId xmlns:p14="http://schemas.microsoft.com/office/powerpoint/2010/main" val="4023277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8F9CFE8-15ED-4947-A786-172B84D4ED9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AA8EE08C-211A-41D5-B5DF-2201E88049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89851F9-C4A6-4461-849F-286BAA10B136}"/>
              </a:ext>
            </a:extLst>
          </p:cNvPr>
          <p:cNvSpPr>
            <a:spLocks noGrp="1" noChangeArrowheads="1"/>
          </p:cNvSpPr>
          <p:nvPr>
            <p:ph type="sldNum" sz="quarter" idx="12"/>
          </p:nvPr>
        </p:nvSpPr>
        <p:spPr>
          <a:ln/>
        </p:spPr>
        <p:txBody>
          <a:bodyPr/>
          <a:lstStyle>
            <a:lvl1pPr>
              <a:defRPr/>
            </a:lvl1pPr>
          </a:lstStyle>
          <a:p>
            <a:pPr>
              <a:defRPr/>
            </a:pPr>
            <a:fld id="{1023F120-01A9-4AAF-9DDC-2B51A8D47CB3}" type="slidenum">
              <a:rPr lang="en-US" altLang="zh-CN"/>
              <a:pPr>
                <a:defRPr/>
              </a:pPr>
              <a:t>‹#›</a:t>
            </a:fld>
            <a:endParaRPr lang="en-US" altLang="zh-CN"/>
          </a:p>
        </p:txBody>
      </p:sp>
    </p:spTree>
    <p:extLst>
      <p:ext uri="{BB962C8B-B14F-4D97-AF65-F5344CB8AC3E}">
        <p14:creationId xmlns:p14="http://schemas.microsoft.com/office/powerpoint/2010/main" val="371471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06D5DD4-09F8-40A7-8E18-69F8CCD22FE2}"/>
              </a:ext>
            </a:extLst>
          </p:cNvPr>
          <p:cNvSpPr>
            <a:spLocks noGrp="1" noChangeArrowheads="1"/>
          </p:cNvSpPr>
          <p:nvPr>
            <p:ph type="title"/>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zh-CN"/>
              <a:t>Click to edit Master title style</a:t>
            </a:r>
          </a:p>
        </p:txBody>
      </p:sp>
      <p:sp>
        <p:nvSpPr>
          <p:cNvPr id="1027" name="Rectangle 3">
            <a:extLst>
              <a:ext uri="{FF2B5EF4-FFF2-40B4-BE49-F238E27FC236}">
                <a16:creationId xmlns:a16="http://schemas.microsoft.com/office/drawing/2014/main" id="{1C61E4D7-7D3D-4B7A-8F91-C5C58096D50D}"/>
              </a:ext>
            </a:extLst>
          </p:cNvPr>
          <p:cNvSpPr>
            <a:spLocks noGrp="1" noChangeArrowheads="1"/>
          </p:cNvSpPr>
          <p:nvPr>
            <p:ph type="body" idx="1"/>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44388" name="Rectangle 4">
            <a:extLst>
              <a:ext uri="{FF2B5EF4-FFF2-40B4-BE49-F238E27FC236}">
                <a16:creationId xmlns:a16="http://schemas.microsoft.com/office/drawing/2014/main" id="{D3D71B1E-AD0E-4A4A-A285-BF80D1794AC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ea typeface="宋体" charset="-122"/>
                <a:cs typeface="Arial" charset="0"/>
              </a:defRPr>
            </a:lvl1pPr>
          </a:lstStyle>
          <a:p>
            <a:pPr>
              <a:defRPr/>
            </a:pPr>
            <a:endParaRPr lang="en-US" altLang="zh-CN"/>
          </a:p>
        </p:txBody>
      </p:sp>
      <p:sp>
        <p:nvSpPr>
          <p:cNvPr id="144389" name="Rectangle 5">
            <a:extLst>
              <a:ext uri="{FF2B5EF4-FFF2-40B4-BE49-F238E27FC236}">
                <a16:creationId xmlns:a16="http://schemas.microsoft.com/office/drawing/2014/main" id="{7C2D6358-0BD2-40C6-8710-10FD98039E0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ea typeface="+mn-ea"/>
                <a:cs typeface="+mn-cs"/>
              </a:defRPr>
            </a:lvl1pPr>
          </a:lstStyle>
          <a:p>
            <a:pPr>
              <a:defRPr/>
            </a:pPr>
            <a:endParaRPr lang="en-US"/>
          </a:p>
        </p:txBody>
      </p:sp>
      <p:sp>
        <p:nvSpPr>
          <p:cNvPr id="144390" name="Rectangle 6">
            <a:extLst>
              <a:ext uri="{FF2B5EF4-FFF2-40B4-BE49-F238E27FC236}">
                <a16:creationId xmlns:a16="http://schemas.microsoft.com/office/drawing/2014/main" id="{65EF2C9B-FE0F-4CE6-81A9-04C4B18747C4}"/>
              </a:ext>
            </a:extLst>
          </p:cNvPr>
          <p:cNvSpPr>
            <a:spLocks noGrp="1" noChangeArrowheads="1"/>
          </p:cNvSpPr>
          <p:nvPr>
            <p:ph type="sldNum" sz="quarter" idx="4"/>
          </p:nvPr>
        </p:nvSpPr>
        <p:spPr bwMode="auto">
          <a:xfrm>
            <a:off x="8534400" y="762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1">
                <a:solidFill>
                  <a:schemeClr val="bg1"/>
                </a:solidFill>
                <a:cs typeface="Arial" panose="020B0604020202020204" pitchFamily="34" charset="0"/>
              </a:defRPr>
            </a:lvl1pPr>
          </a:lstStyle>
          <a:p>
            <a:pPr>
              <a:defRPr/>
            </a:pPr>
            <a:fld id="{D6CA7E0B-C4C2-4561-8271-26CB8BB5C22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281" r:id="rId1"/>
    <p:sldLayoutId id="2147484282" r:id="rId2"/>
    <p:sldLayoutId id="2147484283" r:id="rId3"/>
    <p:sldLayoutId id="2147484284" r:id="rId4"/>
    <p:sldLayoutId id="2147484285" r:id="rId5"/>
    <p:sldLayoutId id="2147484286" r:id="rId6"/>
    <p:sldLayoutId id="2147484287" r:id="rId7"/>
    <p:sldLayoutId id="2147484288" r:id="rId8"/>
    <p:sldLayoutId id="2147484289" r:id="rId9"/>
    <p:sldLayoutId id="2147484293" r:id="rId10"/>
    <p:sldLayoutId id="2147484290" r:id="rId11"/>
    <p:sldLayoutId id="2147484291" r:id="rId12"/>
    <p:sldLayoutId id="2147484292" r:id="rId13"/>
    <p:sldLayoutId id="2147484294" r:id="rId14"/>
  </p:sldLayoutIdLst>
  <p:hf hdr="0" ftr="0" dt="0"/>
  <p:txStyles>
    <p:titleStyle>
      <a:lvl1pPr algn="l" rtl="0" eaLnBrk="0" fontAlgn="base" hangingPunct="0">
        <a:spcBef>
          <a:spcPct val="0"/>
        </a:spcBef>
        <a:spcAft>
          <a:spcPct val="0"/>
        </a:spcAft>
        <a:defRPr sz="3400" b="1">
          <a:solidFill>
            <a:schemeClr val="bg1"/>
          </a:solidFill>
          <a:latin typeface="+mj-lt"/>
          <a:ea typeface="+mj-ea"/>
          <a:cs typeface="+mj-cs"/>
        </a:defRPr>
      </a:lvl1pPr>
      <a:lvl2pPr algn="l" rtl="0" eaLnBrk="0" fontAlgn="base" hangingPunct="0">
        <a:spcBef>
          <a:spcPct val="0"/>
        </a:spcBef>
        <a:spcAft>
          <a:spcPct val="0"/>
        </a:spcAft>
        <a:defRPr sz="3400" b="1">
          <a:solidFill>
            <a:schemeClr val="bg1"/>
          </a:solidFill>
          <a:latin typeface="Arial" pitchFamily="34" charset="0"/>
        </a:defRPr>
      </a:lvl2pPr>
      <a:lvl3pPr algn="l" rtl="0" eaLnBrk="0" fontAlgn="base" hangingPunct="0">
        <a:spcBef>
          <a:spcPct val="0"/>
        </a:spcBef>
        <a:spcAft>
          <a:spcPct val="0"/>
        </a:spcAft>
        <a:defRPr sz="3400" b="1">
          <a:solidFill>
            <a:schemeClr val="bg1"/>
          </a:solidFill>
          <a:latin typeface="Arial" pitchFamily="34" charset="0"/>
        </a:defRPr>
      </a:lvl3pPr>
      <a:lvl4pPr algn="l" rtl="0" eaLnBrk="0" fontAlgn="base" hangingPunct="0">
        <a:spcBef>
          <a:spcPct val="0"/>
        </a:spcBef>
        <a:spcAft>
          <a:spcPct val="0"/>
        </a:spcAft>
        <a:defRPr sz="3400" b="1">
          <a:solidFill>
            <a:schemeClr val="bg1"/>
          </a:solidFill>
          <a:latin typeface="Arial" pitchFamily="34" charset="0"/>
        </a:defRPr>
      </a:lvl4pPr>
      <a:lvl5pPr algn="l" rtl="0" eaLnBrk="0" fontAlgn="base" hangingPunct="0">
        <a:spcBef>
          <a:spcPct val="0"/>
        </a:spcBef>
        <a:spcAft>
          <a:spcPct val="0"/>
        </a:spcAft>
        <a:defRPr sz="3400" b="1">
          <a:solidFill>
            <a:schemeClr val="bg1"/>
          </a:solidFill>
          <a:latin typeface="Arial" pitchFamily="34" charset="0"/>
        </a:defRPr>
      </a:lvl5pPr>
      <a:lvl6pPr marL="457200" algn="l" rtl="0" fontAlgn="base">
        <a:spcBef>
          <a:spcPct val="0"/>
        </a:spcBef>
        <a:spcAft>
          <a:spcPct val="0"/>
        </a:spcAft>
        <a:defRPr sz="3400" b="1">
          <a:solidFill>
            <a:schemeClr val="bg1"/>
          </a:solidFill>
          <a:latin typeface="Arial" pitchFamily="34" charset="0"/>
        </a:defRPr>
      </a:lvl6pPr>
      <a:lvl7pPr marL="914400" algn="l" rtl="0" fontAlgn="base">
        <a:spcBef>
          <a:spcPct val="0"/>
        </a:spcBef>
        <a:spcAft>
          <a:spcPct val="0"/>
        </a:spcAft>
        <a:defRPr sz="3400" b="1">
          <a:solidFill>
            <a:schemeClr val="bg1"/>
          </a:solidFill>
          <a:latin typeface="Arial" pitchFamily="34" charset="0"/>
        </a:defRPr>
      </a:lvl7pPr>
      <a:lvl8pPr marL="1371600" algn="l" rtl="0" fontAlgn="base">
        <a:spcBef>
          <a:spcPct val="0"/>
        </a:spcBef>
        <a:spcAft>
          <a:spcPct val="0"/>
        </a:spcAft>
        <a:defRPr sz="3400" b="1">
          <a:solidFill>
            <a:schemeClr val="bg1"/>
          </a:solidFill>
          <a:latin typeface="Arial" pitchFamily="34" charset="0"/>
        </a:defRPr>
      </a:lvl8pPr>
      <a:lvl9pPr marL="1828800" algn="l" rtl="0" fontAlgn="base">
        <a:spcBef>
          <a:spcPct val="0"/>
        </a:spcBef>
        <a:spcAft>
          <a:spcPct val="0"/>
        </a:spcAft>
        <a:defRPr sz="3400" b="1">
          <a:solidFill>
            <a:schemeClr val="bg1"/>
          </a:solidFill>
          <a:latin typeface="Arial"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a:extLst>
              <a:ext uri="{FF2B5EF4-FFF2-40B4-BE49-F238E27FC236}">
                <a16:creationId xmlns:a16="http://schemas.microsoft.com/office/drawing/2014/main" id="{01DC112B-0486-4846-843C-56A7A07B54D2}"/>
              </a:ext>
            </a:extLst>
          </p:cNvPr>
          <p:cNvSpPr>
            <a:spLocks noGrp="1" noChangeArrowheads="1"/>
          </p:cNvSpPr>
          <p:nvPr>
            <p:ph type="title"/>
          </p:nvPr>
        </p:nvSpPr>
        <p:spPr>
          <a:xfrm>
            <a:off x="407988" y="2006353"/>
            <a:ext cx="8439150" cy="4051547"/>
          </a:xfrm>
        </p:spPr>
        <p:txBody>
          <a:bodyPr anchor="ctr"/>
          <a:lstStyle/>
          <a:p>
            <a:pPr algn="ctr" eaLnBrk="1" hangingPunct="1"/>
            <a:r>
              <a:rPr lang="zh-CN" altLang="en-US" b="0" dirty="0">
                <a:solidFill>
                  <a:schemeClr val="tx1"/>
                </a:solidFill>
              </a:rPr>
              <a:t>射电望远镜伺服控制系统的建模与优化控制</a:t>
            </a:r>
            <a:br>
              <a:rPr lang="zh-CN" altLang="zh-CN" dirty="0">
                <a:solidFill>
                  <a:schemeClr val="tx1"/>
                </a:solidFill>
                <a:ea typeface="宋体" panose="02010600030101010101" pitchFamily="2" charset="-122"/>
              </a:rPr>
            </a:br>
            <a:br>
              <a:rPr lang="en-US" altLang="zh-CN" dirty="0">
                <a:solidFill>
                  <a:schemeClr val="tx2"/>
                </a:solidFill>
                <a:ea typeface="宋体" panose="02010600030101010101" pitchFamily="2" charset="-122"/>
              </a:rPr>
            </a:br>
            <a:r>
              <a:rPr lang="zh-CN" altLang="en-US" sz="2800" dirty="0">
                <a:solidFill>
                  <a:schemeClr val="tx1"/>
                </a:solidFill>
                <a:latin typeface="Times New Roman" panose="02020603050405020304" pitchFamily="18" charset="0"/>
                <a:ea typeface="宋体" panose="02010600030101010101" pitchFamily="2" charset="-122"/>
              </a:rPr>
              <a:t>曹忠</a:t>
            </a:r>
            <a:r>
              <a:rPr lang="zh-CN" altLang="en-US" sz="2000" dirty="0">
                <a:solidFill>
                  <a:schemeClr val="tx1"/>
                </a:solidFill>
                <a:latin typeface="Times New Roman" panose="02020603050405020304" pitchFamily="18" charset="0"/>
                <a:ea typeface="宋体" panose="02010600030101010101" pitchFamily="2" charset="-122"/>
              </a:rPr>
              <a:t>  </a:t>
            </a:r>
            <a:br>
              <a:rPr lang="en-US" altLang="zh-CN" sz="2000" dirty="0">
                <a:solidFill>
                  <a:schemeClr val="tx1"/>
                </a:solidFill>
                <a:latin typeface="Times New Roman" panose="02020603050405020304" pitchFamily="18" charset="0"/>
                <a:ea typeface="宋体" panose="02010600030101010101" pitchFamily="2" charset="-122"/>
              </a:rPr>
            </a:br>
            <a:r>
              <a:rPr lang="en-US" altLang="zh-CN" sz="2000" dirty="0">
                <a:solidFill>
                  <a:schemeClr val="tx1"/>
                </a:solidFill>
                <a:latin typeface="Times New Roman" panose="02020603050405020304" pitchFamily="18" charset="0"/>
                <a:ea typeface="宋体" panose="02010600030101010101" pitchFamily="2" charset="-122"/>
              </a:rPr>
              <a:t>zhongc@gzhu.edu.cn</a:t>
            </a:r>
            <a:r>
              <a:rPr lang="zh-CN" altLang="en-US" sz="2000" dirty="0">
                <a:solidFill>
                  <a:schemeClr val="tx1"/>
                </a:solidFill>
                <a:latin typeface="Times New Roman" panose="02020603050405020304" pitchFamily="18" charset="0"/>
                <a:ea typeface="宋体" panose="02010600030101010101" pitchFamily="2" charset="-122"/>
              </a:rPr>
              <a:t>  </a:t>
            </a:r>
            <a:br>
              <a:rPr lang="en-US" altLang="zh-CN" sz="2000" dirty="0">
                <a:solidFill>
                  <a:schemeClr val="tx1"/>
                </a:solidFill>
                <a:latin typeface="Times New Roman" panose="02020603050405020304" pitchFamily="18" charset="0"/>
                <a:ea typeface="宋体" panose="02010600030101010101" pitchFamily="2" charset="-122"/>
              </a:rPr>
            </a:br>
            <a:r>
              <a:rPr lang="en-US" altLang="zh-CN" sz="2000" dirty="0">
                <a:solidFill>
                  <a:schemeClr val="tx1"/>
                </a:solidFill>
                <a:latin typeface="Times New Roman" panose="02020603050405020304" pitchFamily="18" charset="0"/>
                <a:ea typeface="宋体" panose="02010600030101010101" pitchFamily="2" charset="-122"/>
              </a:rPr>
              <a:t>2020-11-27</a:t>
            </a:r>
            <a:br>
              <a:rPr lang="en-US" altLang="zh-CN" sz="2000" dirty="0">
                <a:solidFill>
                  <a:schemeClr val="tx1"/>
                </a:solidFill>
                <a:latin typeface="Times New Roman" panose="02020603050405020304" pitchFamily="18" charset="0"/>
                <a:ea typeface="宋体" panose="02010600030101010101" pitchFamily="2" charset="-122"/>
              </a:rPr>
            </a:br>
            <a:br>
              <a:rPr lang="en-US" altLang="zh-CN" sz="2000" dirty="0">
                <a:solidFill>
                  <a:schemeClr val="tx1"/>
                </a:solidFill>
                <a:latin typeface="Times New Roman" panose="02020603050405020304" pitchFamily="18" charset="0"/>
                <a:ea typeface="宋体" panose="02010600030101010101" pitchFamily="2" charset="-122"/>
              </a:rPr>
            </a:br>
            <a:br>
              <a:rPr lang="en-US" altLang="zh-CN" sz="2000" dirty="0">
                <a:solidFill>
                  <a:schemeClr val="tx1"/>
                </a:solidFill>
                <a:latin typeface="Times New Roman" panose="02020603050405020304" pitchFamily="18" charset="0"/>
                <a:ea typeface="宋体" panose="02010600030101010101" pitchFamily="2" charset="-122"/>
              </a:rPr>
            </a:br>
            <a:br>
              <a:rPr lang="en-US" altLang="zh-CN" sz="2000" dirty="0">
                <a:solidFill>
                  <a:schemeClr val="tx1"/>
                </a:solidFill>
                <a:latin typeface="Times New Roman" panose="02020603050405020304" pitchFamily="18" charset="0"/>
                <a:ea typeface="宋体" panose="02010600030101010101" pitchFamily="2" charset="-122"/>
              </a:rPr>
            </a:br>
            <a:br>
              <a:rPr lang="en-US" altLang="zh-CN" sz="2000" dirty="0">
                <a:solidFill>
                  <a:schemeClr val="tx1"/>
                </a:solidFill>
                <a:latin typeface="Times New Roman" panose="02020603050405020304" pitchFamily="18" charset="0"/>
                <a:ea typeface="宋体" panose="02010600030101010101" pitchFamily="2" charset="-122"/>
              </a:rPr>
            </a:br>
            <a:br>
              <a:rPr lang="en-US" altLang="zh-CN" sz="2000" dirty="0">
                <a:solidFill>
                  <a:schemeClr val="tx1"/>
                </a:solidFill>
                <a:latin typeface="Times New Roman" panose="02020603050405020304" pitchFamily="18" charset="0"/>
                <a:ea typeface="宋体" panose="02010600030101010101" pitchFamily="2" charset="-122"/>
              </a:rPr>
            </a:br>
            <a:br>
              <a:rPr lang="en-US" altLang="zh-CN" sz="1800" dirty="0">
                <a:solidFill>
                  <a:schemeClr val="tx1"/>
                </a:solidFill>
                <a:latin typeface="Times New Roman" panose="02020603050405020304" pitchFamily="18" charset="0"/>
                <a:ea typeface="宋体" panose="02010600030101010101" pitchFamily="2" charset="-122"/>
              </a:rPr>
            </a:br>
            <a:r>
              <a:rPr lang="en-US" altLang="zh-CN" sz="1800" dirty="0">
                <a:solidFill>
                  <a:schemeClr val="tx1"/>
                </a:solidFill>
              </a:rPr>
              <a:t>China-VO and </a:t>
            </a:r>
            <a:r>
              <a:rPr lang="en-US" altLang="zh-CN" sz="1800" dirty="0" err="1">
                <a:solidFill>
                  <a:schemeClr val="tx1"/>
                </a:solidFill>
              </a:rPr>
              <a:t>Astroinformatics</a:t>
            </a:r>
            <a:r>
              <a:rPr lang="en-US" altLang="zh-CN" sz="1800" dirty="0">
                <a:solidFill>
                  <a:schemeClr val="tx1"/>
                </a:solidFill>
              </a:rPr>
              <a:t>, 2020, </a:t>
            </a:r>
            <a:r>
              <a:rPr lang="zh-CN" altLang="en-US" sz="1800" dirty="0">
                <a:solidFill>
                  <a:schemeClr val="tx1"/>
                </a:solidFill>
              </a:rPr>
              <a:t>厦门</a:t>
            </a:r>
            <a:br>
              <a:rPr lang="en-US" altLang="zh-CN" sz="2400" dirty="0">
                <a:solidFill>
                  <a:schemeClr val="tx2"/>
                </a:solidFill>
                <a:ea typeface="宋体" panose="02010600030101010101" pitchFamily="2" charset="-122"/>
              </a:rPr>
            </a:br>
            <a:br>
              <a:rPr lang="en-US" altLang="zh-CN" sz="2400" dirty="0">
                <a:solidFill>
                  <a:schemeClr val="tx2"/>
                </a:solidFill>
                <a:ea typeface="宋体" panose="02010600030101010101" pitchFamily="2" charset="-122"/>
              </a:rPr>
            </a:br>
            <a:endParaRPr lang="en-US" altLang="zh-CN" sz="2400" dirty="0">
              <a:solidFill>
                <a:schemeClr val="tx1"/>
              </a:solidFill>
              <a:latin typeface="Times New Roman" panose="02020603050405020304" pitchFamily="18" charset="0"/>
              <a:ea typeface="宋体" panose="02010600030101010101" pitchFamily="2" charset="-122"/>
            </a:endParaRPr>
          </a:p>
        </p:txBody>
      </p:sp>
      <p:pic>
        <p:nvPicPr>
          <p:cNvPr id="6148" name="图片 5">
            <a:extLst>
              <a:ext uri="{FF2B5EF4-FFF2-40B4-BE49-F238E27FC236}">
                <a16:creationId xmlns:a16="http://schemas.microsoft.com/office/drawing/2014/main" id="{6E937376-39DC-4059-8517-057B8091B1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028" y="20320"/>
            <a:ext cx="3219709" cy="98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230820" y="1010008"/>
            <a:ext cx="8575829" cy="3213717"/>
          </a:xfrm>
        </p:spPr>
        <p:txBody>
          <a:bodyPr/>
          <a:lstStyle/>
          <a:p>
            <a:pPr algn="just">
              <a:spcBef>
                <a:spcPts val="600"/>
              </a:spcBef>
              <a:spcAft>
                <a:spcPts val="600"/>
              </a:spcAft>
            </a:pPr>
            <a:r>
              <a:rPr lang="zh-CN" altLang="en-US" b="1" dirty="0"/>
              <a:t>利用</a:t>
            </a:r>
            <a:r>
              <a:rPr lang="en-US" altLang="zh-CN" b="1" dirty="0"/>
              <a:t>ABAQUS</a:t>
            </a:r>
            <a:r>
              <a:rPr lang="zh-CN" altLang="en-US" b="1" dirty="0"/>
              <a:t>对机械系统的有限元建模和分析；</a:t>
            </a:r>
            <a:endParaRPr lang="en-US" altLang="zh-CN" b="1" dirty="0"/>
          </a:p>
          <a:p>
            <a:pPr algn="just">
              <a:spcBef>
                <a:spcPts val="600"/>
              </a:spcBef>
              <a:spcAft>
                <a:spcPts val="600"/>
              </a:spcAft>
            </a:pPr>
            <a:r>
              <a:rPr lang="en-US" altLang="zh-CN" b="1" dirty="0"/>
              <a:t>Tango</a:t>
            </a:r>
            <a:r>
              <a:rPr lang="zh-CN" altLang="en-US" b="1" dirty="0"/>
              <a:t>系统的配置和初步应用；</a:t>
            </a:r>
            <a:endParaRPr lang="en-US" altLang="zh-CN" b="1" dirty="0"/>
          </a:p>
          <a:p>
            <a:pPr algn="just">
              <a:spcBef>
                <a:spcPts val="600"/>
              </a:spcBef>
              <a:spcAft>
                <a:spcPts val="600"/>
              </a:spcAft>
            </a:pPr>
            <a:r>
              <a:rPr lang="zh-CN" altLang="en-US" b="1" dirty="0"/>
              <a:t>鲁棒控制和控制器参数化研究，对于多系统同时镇定、切换系统、马可夫跳变系统和分数阶系统的自适应控制和优化控制上得到了一些结果，并将结果应用于汽车悬架的控制以实现对汽车行驶平稳性的优化控制和多目标控制。</a:t>
            </a:r>
            <a:endParaRPr lang="en-US" altLang="zh-CN" b="1"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4. </a:t>
            </a:r>
            <a:r>
              <a:rPr lang="zh-CN" altLang="en-US" sz="3200" b="1" dirty="0">
                <a:solidFill>
                  <a:schemeClr val="bg1"/>
                </a:solidFill>
                <a:ea typeface="宋体" panose="02010600030101010101" pitchFamily="2" charset="-122"/>
              </a:rPr>
              <a:t>已有工作</a:t>
            </a:r>
          </a:p>
        </p:txBody>
      </p:sp>
      <p:sp>
        <p:nvSpPr>
          <p:cNvPr id="4" name="矩形 3">
            <a:extLst>
              <a:ext uri="{FF2B5EF4-FFF2-40B4-BE49-F238E27FC236}">
                <a16:creationId xmlns:a16="http://schemas.microsoft.com/office/drawing/2014/main" id="{D99D5239-4252-421A-B4EC-7A82E20175F8}"/>
              </a:ext>
            </a:extLst>
          </p:cNvPr>
          <p:cNvSpPr/>
          <p:nvPr/>
        </p:nvSpPr>
        <p:spPr>
          <a:xfrm>
            <a:off x="337351" y="4376483"/>
            <a:ext cx="8469298" cy="2462213"/>
          </a:xfrm>
          <a:prstGeom prst="rect">
            <a:avLst/>
          </a:prstGeom>
        </p:spPr>
        <p:txBody>
          <a:bodyPr wrap="square">
            <a:spAutoFit/>
          </a:bodyPr>
          <a:lstStyle/>
          <a:p>
            <a:pPr marL="0" indent="0" algn="just">
              <a:spcBef>
                <a:spcPts val="0"/>
              </a:spcBef>
              <a:spcAft>
                <a:spcPts val="0"/>
              </a:spcAft>
              <a:buNone/>
            </a:pPr>
            <a:r>
              <a:rPr lang="en-GB" altLang="zh-CN" sz="1400" dirty="0"/>
              <a:t>1.Free-drop simulation and analysis of Full-screen smartphone based on ABAQUS/CAE</a:t>
            </a:r>
            <a:r>
              <a:rPr lang="en-US" altLang="zh-CN" sz="1400" dirty="0"/>
              <a:t>, ICMME2020</a:t>
            </a:r>
            <a:r>
              <a:rPr lang="zh-CN" altLang="en-US" sz="1400" dirty="0"/>
              <a:t>；</a:t>
            </a:r>
            <a:endParaRPr lang="en-US" altLang="zh-CN" sz="1400" dirty="0"/>
          </a:p>
          <a:p>
            <a:pPr marL="0" indent="0" algn="just">
              <a:spcBef>
                <a:spcPts val="0"/>
              </a:spcBef>
              <a:spcAft>
                <a:spcPts val="0"/>
              </a:spcAft>
              <a:buNone/>
            </a:pPr>
            <a:r>
              <a:rPr lang="en-US" altLang="zh-CN" sz="1400" dirty="0"/>
              <a:t>2. Robust multi-objective control for vehicle active suspension systems with structured uncertainties,</a:t>
            </a:r>
            <a:r>
              <a:rPr lang="zh-CN" altLang="en-US" sz="1400" dirty="0"/>
              <a:t> </a:t>
            </a:r>
            <a:r>
              <a:rPr lang="en-US" altLang="zh-CN" sz="1400" dirty="0"/>
              <a:t>CCC2020.</a:t>
            </a:r>
          </a:p>
          <a:p>
            <a:pPr marL="0" indent="0" algn="just">
              <a:spcBef>
                <a:spcPts val="0"/>
              </a:spcBef>
              <a:spcAft>
                <a:spcPts val="0"/>
              </a:spcAft>
              <a:buNone/>
            </a:pPr>
            <a:r>
              <a:rPr lang="en-US" altLang="zh-CN" sz="1400" dirty="0"/>
              <a:t>3. Decentralized Finite-time control for linear interconnected fractional-order systems with input saturation, Journal of the Franklin Institute, 2020.</a:t>
            </a:r>
          </a:p>
          <a:p>
            <a:pPr marL="0" indent="0" algn="just">
              <a:spcBef>
                <a:spcPts val="0"/>
              </a:spcBef>
              <a:spcAft>
                <a:spcPts val="0"/>
              </a:spcAft>
              <a:buNone/>
            </a:pPr>
            <a:r>
              <a:rPr lang="en-US" altLang="zh-CN" sz="1400" dirty="0"/>
              <a:t>4. Multi-objective robust control for vehicle active suspension systems via parameterized controller</a:t>
            </a:r>
            <a:r>
              <a:rPr lang="en-US" altLang="zh-CN" sz="1200" dirty="0"/>
              <a:t>, IEEE ACCESS,2020.</a:t>
            </a:r>
          </a:p>
          <a:p>
            <a:pPr marL="0" indent="0" algn="just">
              <a:spcBef>
                <a:spcPts val="0"/>
              </a:spcBef>
              <a:spcAft>
                <a:spcPts val="0"/>
              </a:spcAft>
              <a:buNone/>
            </a:pPr>
            <a:r>
              <a:rPr lang="en-US" altLang="zh-CN" sz="1400" dirty="0"/>
              <a:t>5. Decentralized Finite-time tracking control for a class of interconnected Markovian jump system with actuator saturation, ISA Transactions, 2020.</a:t>
            </a:r>
          </a:p>
          <a:p>
            <a:pPr marL="0" indent="0" algn="just">
              <a:spcBef>
                <a:spcPts val="0"/>
              </a:spcBef>
              <a:spcAft>
                <a:spcPts val="0"/>
              </a:spcAft>
              <a:buNone/>
            </a:pPr>
            <a:r>
              <a:rPr lang="en-US" altLang="zh-CN" sz="1400" dirty="0"/>
              <a:t>6. Adaptive H-infinity Control of Polynomial Hamiltonian Systems via Symbolic Computation Controller Parameterization,</a:t>
            </a:r>
            <a:r>
              <a:rPr lang="zh-CN" altLang="en-US" sz="1400" dirty="0"/>
              <a:t> </a:t>
            </a:r>
            <a:r>
              <a:rPr lang="en-US" altLang="zh-CN" sz="1400" dirty="0"/>
              <a:t>Journal of Control and Decision, 2020.</a:t>
            </a:r>
          </a:p>
        </p:txBody>
      </p:sp>
    </p:spTree>
    <p:extLst>
      <p:ext uri="{BB962C8B-B14F-4D97-AF65-F5344CB8AC3E}">
        <p14:creationId xmlns:p14="http://schemas.microsoft.com/office/powerpoint/2010/main" val="280437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354187" y="2130639"/>
            <a:ext cx="8435625" cy="4376691"/>
          </a:xfrm>
        </p:spPr>
        <p:txBody>
          <a:bodyPr/>
          <a:lstStyle/>
          <a:p>
            <a:pPr algn="just">
              <a:spcBef>
                <a:spcPts val="1200"/>
              </a:spcBef>
              <a:spcAft>
                <a:spcPts val="600"/>
              </a:spcAft>
            </a:pPr>
            <a:r>
              <a:rPr lang="zh-CN" altLang="en-US" b="1" dirty="0"/>
              <a:t>控制理论的研究，并将结果应用于望远镜伺服控制器，实现望远镜的高指向精度控制和优化控制；</a:t>
            </a:r>
            <a:endParaRPr lang="en-US" altLang="zh-CN" b="1" dirty="0"/>
          </a:p>
          <a:p>
            <a:pPr algn="just">
              <a:spcBef>
                <a:spcPts val="1200"/>
              </a:spcBef>
              <a:spcAft>
                <a:spcPts val="600"/>
              </a:spcAft>
            </a:pPr>
            <a:r>
              <a:rPr lang="zh-CN" altLang="en-US" b="1" dirty="0"/>
              <a:t>充分考虑这些对伺服控制系统的产生的影响，实现望远镜系统有限元模型的构建和分析；</a:t>
            </a:r>
            <a:endParaRPr lang="en-US" altLang="zh-CN" b="1" dirty="0"/>
          </a:p>
          <a:p>
            <a:pPr algn="just">
              <a:spcBef>
                <a:spcPts val="1200"/>
              </a:spcBef>
              <a:spcAft>
                <a:spcPts val="600"/>
              </a:spcAft>
            </a:pPr>
            <a:r>
              <a:rPr lang="zh-CN" altLang="en-US" b="1" dirty="0"/>
              <a:t>实现基于</a:t>
            </a:r>
            <a:r>
              <a:rPr lang="en-US" altLang="zh-CN" b="1" dirty="0"/>
              <a:t>Tango</a:t>
            </a:r>
            <a:r>
              <a:rPr lang="zh-CN" altLang="en-US" b="1" dirty="0"/>
              <a:t>的望远镜伺服控制系统的应用。</a:t>
            </a:r>
            <a:endParaRPr lang="en-US" altLang="zh-CN" b="1"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5. </a:t>
            </a:r>
            <a:r>
              <a:rPr lang="zh-CN" altLang="en-US" sz="3200" b="1" dirty="0">
                <a:solidFill>
                  <a:schemeClr val="bg1"/>
                </a:solidFill>
                <a:ea typeface="宋体" panose="02010600030101010101" pitchFamily="2" charset="-122"/>
              </a:rPr>
              <a:t>预期成果</a:t>
            </a:r>
          </a:p>
        </p:txBody>
      </p:sp>
    </p:spTree>
    <p:extLst>
      <p:ext uri="{BB962C8B-B14F-4D97-AF65-F5344CB8AC3E}">
        <p14:creationId xmlns:p14="http://schemas.microsoft.com/office/powerpoint/2010/main" val="3978553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6">
            <a:extLst>
              <a:ext uri="{FF2B5EF4-FFF2-40B4-BE49-F238E27FC236}">
                <a16:creationId xmlns:a16="http://schemas.microsoft.com/office/drawing/2014/main" id="{E5FC2BF3-71E2-43F4-B8BE-C50074C8C0C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22532" name="Rectangle 5">
            <a:extLst>
              <a:ext uri="{FF2B5EF4-FFF2-40B4-BE49-F238E27FC236}">
                <a16:creationId xmlns:a16="http://schemas.microsoft.com/office/drawing/2014/main" id="{4C641966-8C9D-44E2-9DB0-E7E74B6347F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22533" name="矩形 2">
            <a:extLst>
              <a:ext uri="{FF2B5EF4-FFF2-40B4-BE49-F238E27FC236}">
                <a16:creationId xmlns:a16="http://schemas.microsoft.com/office/drawing/2014/main" id="{D9B20DA2-022D-4913-BF4A-ECEBC28F9481}"/>
              </a:ext>
            </a:extLst>
          </p:cNvPr>
          <p:cNvSpPr>
            <a:spLocks noChangeArrowheads="1"/>
          </p:cNvSpPr>
          <p:nvPr/>
        </p:nvSpPr>
        <p:spPr bwMode="auto">
          <a:xfrm>
            <a:off x="0" y="3049588"/>
            <a:ext cx="914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a:r>
              <a:rPr lang="zh-CN" altLang="en-US" sz="6000" dirty="0">
                <a:latin typeface="Times New Roman" panose="02020603050405020304" pitchFamily="18" charset="0"/>
              </a:rPr>
              <a:t>谢谢大家</a:t>
            </a:r>
            <a:r>
              <a:rPr lang="en-AU" altLang="zh-CN" sz="6000" dirty="0">
                <a:latin typeface="Times New Roman" panose="02020603050405020304" pitchFamily="18" charset="0"/>
              </a:rPr>
              <a:t>!</a:t>
            </a:r>
            <a:endParaRPr lang="zh-CN" altLang="en-US" sz="6000" dirty="0"/>
          </a:p>
        </p:txBody>
      </p:sp>
      <p:pic>
        <p:nvPicPr>
          <p:cNvPr id="6" name="图片 5">
            <a:extLst>
              <a:ext uri="{FF2B5EF4-FFF2-40B4-BE49-F238E27FC236}">
                <a16:creationId xmlns:a16="http://schemas.microsoft.com/office/drawing/2014/main" id="{4F9AD954-30AB-4882-92E8-25EB14DA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28" y="20320"/>
            <a:ext cx="3219709" cy="98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a:extLst>
              <a:ext uri="{FF2B5EF4-FFF2-40B4-BE49-F238E27FC236}">
                <a16:creationId xmlns:a16="http://schemas.microsoft.com/office/drawing/2014/main" id="{4945D79B-B96B-469E-A949-328037119CB3}"/>
              </a:ext>
            </a:extLst>
          </p:cNvPr>
          <p:cNvSpPr>
            <a:spLocks noChangeArrowheads="1"/>
          </p:cNvSpPr>
          <p:nvPr/>
        </p:nvSpPr>
        <p:spPr bwMode="auto">
          <a:xfrm rot="5400000">
            <a:off x="-2409826" y="1573213"/>
            <a:ext cx="4824413" cy="476408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p:spPr>
        <p:txBody>
          <a:bodyPr wrap="none" anchor="ctr"/>
          <a:lstStyle/>
          <a:p>
            <a:pPr eaLnBrk="1" fontAlgn="auto" hangingPunct="1">
              <a:spcBef>
                <a:spcPts val="0"/>
              </a:spcBef>
              <a:spcAft>
                <a:spcPts val="0"/>
              </a:spcAft>
              <a:defRPr/>
            </a:pPr>
            <a:endParaRPr lang="zh-CN" altLang="en-US" sz="1800">
              <a:cs typeface="Arial" charset="0"/>
            </a:endParaRPr>
          </a:p>
        </p:txBody>
      </p:sp>
      <p:sp>
        <p:nvSpPr>
          <p:cNvPr id="6" name="AutoShape 4">
            <a:extLst>
              <a:ext uri="{FF2B5EF4-FFF2-40B4-BE49-F238E27FC236}">
                <a16:creationId xmlns:a16="http://schemas.microsoft.com/office/drawing/2014/main" id="{30E7F7D7-CACA-47CB-9441-6D4029608C7C}"/>
              </a:ext>
            </a:extLst>
          </p:cNvPr>
          <p:cNvSpPr>
            <a:spLocks noChangeArrowheads="1"/>
          </p:cNvSpPr>
          <p:nvPr/>
        </p:nvSpPr>
        <p:spPr bwMode="auto">
          <a:xfrm rot="5400000" flipH="1">
            <a:off x="-2013743" y="1993106"/>
            <a:ext cx="4032250" cy="392271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p:spPr>
        <p:txBody>
          <a:bodyPr wrap="none" anchor="ctr"/>
          <a:lstStyle/>
          <a:p>
            <a:pPr eaLnBrk="1" fontAlgn="auto" hangingPunct="1">
              <a:spcBef>
                <a:spcPts val="0"/>
              </a:spcBef>
              <a:spcAft>
                <a:spcPts val="0"/>
              </a:spcAft>
              <a:defRPr/>
            </a:pPr>
            <a:endParaRPr lang="zh-CN" altLang="en-US" sz="1800">
              <a:cs typeface="Arial" charset="0"/>
            </a:endParaRPr>
          </a:p>
        </p:txBody>
      </p:sp>
      <p:sp>
        <p:nvSpPr>
          <p:cNvPr id="8196" name="AutoShape 8">
            <a:extLst>
              <a:ext uri="{FF2B5EF4-FFF2-40B4-BE49-F238E27FC236}">
                <a16:creationId xmlns:a16="http://schemas.microsoft.com/office/drawing/2014/main" id="{3E89E303-49C4-4028-ABF1-8E1DF572ACF1}"/>
              </a:ext>
            </a:extLst>
          </p:cNvPr>
          <p:cNvSpPr>
            <a:spLocks noChangeArrowheads="1"/>
          </p:cNvSpPr>
          <p:nvPr/>
        </p:nvSpPr>
        <p:spPr bwMode="auto">
          <a:xfrm>
            <a:off x="2112009" y="1466056"/>
            <a:ext cx="3522663" cy="503237"/>
          </a:xfrm>
          <a:prstGeom prst="roundRect">
            <a:avLst>
              <a:gd name="adj" fmla="val 50000"/>
            </a:avLst>
          </a:prstGeom>
          <a:solidFill>
            <a:schemeClr val="bg1"/>
          </a:solidFill>
          <a:ln w="28575">
            <a:solidFill>
              <a:schemeClr val="bg2"/>
            </a:solidFill>
            <a:round/>
            <a:headEnd/>
            <a:tailEnd/>
          </a:ln>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CN"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1. </a:t>
            </a:r>
            <a:r>
              <a:rPr lang="zh-CN" altLang="en-US"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研究背景与意义</a:t>
            </a:r>
            <a:endParaRPr lang="en-US" altLang="zh-CN"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8197" name="组合 2">
            <a:extLst>
              <a:ext uri="{FF2B5EF4-FFF2-40B4-BE49-F238E27FC236}">
                <a16:creationId xmlns:a16="http://schemas.microsoft.com/office/drawing/2014/main" id="{7C98F727-C69F-4816-A5EA-97751580712B}"/>
              </a:ext>
            </a:extLst>
          </p:cNvPr>
          <p:cNvGrpSpPr>
            <a:grpSpLocks/>
          </p:cNvGrpSpPr>
          <p:nvPr/>
        </p:nvGrpSpPr>
        <p:grpSpPr bwMode="auto">
          <a:xfrm>
            <a:off x="1571625" y="1527175"/>
            <a:ext cx="381000" cy="381000"/>
            <a:chOff x="2195736" y="1263701"/>
            <a:chExt cx="381000" cy="381000"/>
          </a:xfrm>
        </p:grpSpPr>
        <p:sp>
          <p:nvSpPr>
            <p:cNvPr id="8218" name="Oval 11">
              <a:extLst>
                <a:ext uri="{FF2B5EF4-FFF2-40B4-BE49-F238E27FC236}">
                  <a16:creationId xmlns:a16="http://schemas.microsoft.com/office/drawing/2014/main" id="{4BC72AA5-87E2-43E1-AA30-A655DCA88FF9}"/>
                </a:ext>
              </a:extLst>
            </p:cNvPr>
            <p:cNvSpPr>
              <a:spLocks noChangeArrowheads="1"/>
            </p:cNvSpPr>
            <p:nvPr/>
          </p:nvSpPr>
          <p:spPr bwMode="auto">
            <a:xfrm>
              <a:off x="2195736" y="1263701"/>
              <a:ext cx="381000" cy="381000"/>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9" name="Oval 12">
              <a:extLst>
                <a:ext uri="{FF2B5EF4-FFF2-40B4-BE49-F238E27FC236}">
                  <a16:creationId xmlns:a16="http://schemas.microsoft.com/office/drawing/2014/main" id="{1AF7E8E6-2E4F-44E4-81D2-0ECE4863AE0F}"/>
                </a:ext>
              </a:extLst>
            </p:cNvPr>
            <p:cNvSpPr>
              <a:spLocks noChangeArrowheads="1"/>
            </p:cNvSpPr>
            <p:nvPr/>
          </p:nvSpPr>
          <p:spPr bwMode="auto">
            <a:xfrm>
              <a:off x="2217558" y="1285523"/>
              <a:ext cx="337356" cy="337356"/>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20" name="Oval 14">
              <a:extLst>
                <a:ext uri="{FF2B5EF4-FFF2-40B4-BE49-F238E27FC236}">
                  <a16:creationId xmlns:a16="http://schemas.microsoft.com/office/drawing/2014/main" id="{88C0D9EB-8C36-474A-85FA-983EBC31392C}"/>
                </a:ext>
              </a:extLst>
            </p:cNvPr>
            <p:cNvSpPr>
              <a:spLocks noChangeArrowheads="1"/>
            </p:cNvSpPr>
            <p:nvPr/>
          </p:nvSpPr>
          <p:spPr bwMode="auto">
            <a:xfrm>
              <a:off x="2237375" y="1305104"/>
              <a:ext cx="297723" cy="298194"/>
            </a:xfrm>
            <a:prstGeom prst="ellipse">
              <a:avLst/>
            </a:prstGeom>
            <a:gradFill rotWithShape="1">
              <a:gsLst>
                <a:gs pos="0">
                  <a:srgbClr val="C00000"/>
                </a:gs>
                <a:gs pos="100000">
                  <a:srgbClr val="FF00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21" name="Oval 16">
              <a:extLst>
                <a:ext uri="{FF2B5EF4-FFF2-40B4-BE49-F238E27FC236}">
                  <a16:creationId xmlns:a16="http://schemas.microsoft.com/office/drawing/2014/main" id="{A7FAF507-BAB7-4EDD-B64D-98E35851EDC1}"/>
                </a:ext>
              </a:extLst>
            </p:cNvPr>
            <p:cNvSpPr>
              <a:spLocks noChangeArrowheads="1"/>
            </p:cNvSpPr>
            <p:nvPr/>
          </p:nvSpPr>
          <p:spPr bwMode="auto">
            <a:xfrm>
              <a:off x="2256956" y="1324685"/>
              <a:ext cx="258561" cy="259033"/>
            </a:xfrm>
            <a:prstGeom prst="ellipse">
              <a:avLst/>
            </a:prstGeom>
            <a:gradFill rotWithShape="1">
              <a:gsLst>
                <a:gs pos="0">
                  <a:srgbClr val="FF0000"/>
                </a:gs>
                <a:gs pos="100000">
                  <a:srgbClr val="C000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grpSp>
      <p:sp>
        <p:nvSpPr>
          <p:cNvPr id="8198" name="AutoShape 9">
            <a:extLst>
              <a:ext uri="{FF2B5EF4-FFF2-40B4-BE49-F238E27FC236}">
                <a16:creationId xmlns:a16="http://schemas.microsoft.com/office/drawing/2014/main" id="{437ED5B3-355B-43E8-8006-1AA7C73C7F0F}"/>
              </a:ext>
            </a:extLst>
          </p:cNvPr>
          <p:cNvSpPr>
            <a:spLocks noChangeArrowheads="1"/>
          </p:cNvSpPr>
          <p:nvPr/>
        </p:nvSpPr>
        <p:spPr bwMode="auto">
          <a:xfrm>
            <a:off x="3272362" y="3511550"/>
            <a:ext cx="3825875" cy="504825"/>
          </a:xfrm>
          <a:prstGeom prst="roundRect">
            <a:avLst>
              <a:gd name="adj" fmla="val 50000"/>
            </a:avLst>
          </a:prstGeom>
          <a:solidFill>
            <a:schemeClr val="bg1"/>
          </a:solidFill>
          <a:ln w="28575">
            <a:solidFill>
              <a:schemeClr val="bg2"/>
            </a:solidFill>
            <a:round/>
            <a:headEnd/>
            <a:tailEnd/>
          </a:ln>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CN"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3.</a:t>
            </a:r>
            <a:r>
              <a:rPr lang="zh-CN" altLang="en-US"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研究方案</a:t>
            </a:r>
          </a:p>
        </p:txBody>
      </p:sp>
      <p:grpSp>
        <p:nvGrpSpPr>
          <p:cNvPr id="8199" name="组合 34">
            <a:extLst>
              <a:ext uri="{FF2B5EF4-FFF2-40B4-BE49-F238E27FC236}">
                <a16:creationId xmlns:a16="http://schemas.microsoft.com/office/drawing/2014/main" id="{98953439-F402-42C4-837A-53B08D8C451F}"/>
              </a:ext>
            </a:extLst>
          </p:cNvPr>
          <p:cNvGrpSpPr>
            <a:grpSpLocks/>
          </p:cNvGrpSpPr>
          <p:nvPr/>
        </p:nvGrpSpPr>
        <p:grpSpPr bwMode="auto">
          <a:xfrm>
            <a:off x="2676241" y="3568478"/>
            <a:ext cx="381000" cy="381000"/>
            <a:chOff x="2322791" y="3851974"/>
            <a:chExt cx="381000" cy="381000"/>
          </a:xfrm>
        </p:grpSpPr>
        <p:sp>
          <p:nvSpPr>
            <p:cNvPr id="8214" name="Oval 11">
              <a:extLst>
                <a:ext uri="{FF2B5EF4-FFF2-40B4-BE49-F238E27FC236}">
                  <a16:creationId xmlns:a16="http://schemas.microsoft.com/office/drawing/2014/main" id="{E220400E-E5B9-4909-9616-03102D8BD0C7}"/>
                </a:ext>
              </a:extLst>
            </p:cNvPr>
            <p:cNvSpPr>
              <a:spLocks noChangeArrowheads="1"/>
            </p:cNvSpPr>
            <p:nvPr/>
          </p:nvSpPr>
          <p:spPr bwMode="auto">
            <a:xfrm>
              <a:off x="2322791" y="3851974"/>
              <a:ext cx="381000" cy="381000"/>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5" name="Oval 12">
              <a:extLst>
                <a:ext uri="{FF2B5EF4-FFF2-40B4-BE49-F238E27FC236}">
                  <a16:creationId xmlns:a16="http://schemas.microsoft.com/office/drawing/2014/main" id="{F6F7AF22-B06E-4F3E-9FD8-34D341B9F0A6}"/>
                </a:ext>
              </a:extLst>
            </p:cNvPr>
            <p:cNvSpPr>
              <a:spLocks noChangeArrowheads="1"/>
            </p:cNvSpPr>
            <p:nvPr/>
          </p:nvSpPr>
          <p:spPr bwMode="auto">
            <a:xfrm>
              <a:off x="2344613" y="3873796"/>
              <a:ext cx="337356" cy="337356"/>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6" name="Oval 14">
              <a:extLst>
                <a:ext uri="{FF2B5EF4-FFF2-40B4-BE49-F238E27FC236}">
                  <a16:creationId xmlns:a16="http://schemas.microsoft.com/office/drawing/2014/main" id="{CB19B45A-68D9-4230-82BF-377828CF254B}"/>
                </a:ext>
              </a:extLst>
            </p:cNvPr>
            <p:cNvSpPr>
              <a:spLocks noChangeArrowheads="1"/>
            </p:cNvSpPr>
            <p:nvPr/>
          </p:nvSpPr>
          <p:spPr bwMode="auto">
            <a:xfrm>
              <a:off x="2364430" y="3893377"/>
              <a:ext cx="297723" cy="298194"/>
            </a:xfrm>
            <a:prstGeom prst="ellipse">
              <a:avLst/>
            </a:prstGeom>
            <a:gradFill rotWithShape="1">
              <a:gsLst>
                <a:gs pos="0">
                  <a:srgbClr val="00B050"/>
                </a:gs>
                <a:gs pos="100000">
                  <a:srgbClr val="92D05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7" name="Oval 16">
              <a:extLst>
                <a:ext uri="{FF2B5EF4-FFF2-40B4-BE49-F238E27FC236}">
                  <a16:creationId xmlns:a16="http://schemas.microsoft.com/office/drawing/2014/main" id="{0B875726-E97D-43D1-9EA3-E05A5156DB24}"/>
                </a:ext>
              </a:extLst>
            </p:cNvPr>
            <p:cNvSpPr>
              <a:spLocks noChangeArrowheads="1"/>
            </p:cNvSpPr>
            <p:nvPr/>
          </p:nvSpPr>
          <p:spPr bwMode="auto">
            <a:xfrm>
              <a:off x="2384011" y="3912958"/>
              <a:ext cx="258561" cy="259033"/>
            </a:xfrm>
            <a:prstGeom prst="ellipse">
              <a:avLst/>
            </a:prstGeom>
            <a:gradFill rotWithShape="1">
              <a:gsLst>
                <a:gs pos="0">
                  <a:srgbClr val="00B050"/>
                </a:gs>
                <a:gs pos="100000">
                  <a:srgbClr val="92D05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grpSp>
      <p:sp>
        <p:nvSpPr>
          <p:cNvPr id="8200" name="AutoShape 5">
            <a:extLst>
              <a:ext uri="{FF2B5EF4-FFF2-40B4-BE49-F238E27FC236}">
                <a16:creationId xmlns:a16="http://schemas.microsoft.com/office/drawing/2014/main" id="{E5FB3337-CE7D-4D1F-A971-7E337DF34EE9}"/>
              </a:ext>
            </a:extLst>
          </p:cNvPr>
          <p:cNvSpPr>
            <a:spLocks noChangeArrowheads="1"/>
          </p:cNvSpPr>
          <p:nvPr/>
        </p:nvSpPr>
        <p:spPr bwMode="auto">
          <a:xfrm>
            <a:off x="2959101" y="2441575"/>
            <a:ext cx="3522663" cy="504825"/>
          </a:xfrm>
          <a:prstGeom prst="roundRect">
            <a:avLst>
              <a:gd name="adj" fmla="val 50000"/>
            </a:avLst>
          </a:prstGeom>
          <a:solidFill>
            <a:schemeClr val="bg1"/>
          </a:solidFill>
          <a:ln w="28575">
            <a:solidFill>
              <a:schemeClr val="bg2"/>
            </a:solidFill>
            <a:round/>
            <a:headEnd/>
            <a:tailEnd/>
          </a:ln>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CN"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2.</a:t>
            </a:r>
            <a:r>
              <a:rPr lang="zh-CN" altLang="en-US"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研究进展</a:t>
            </a:r>
            <a:endParaRPr lang="zh-CN" altLang="en-US" sz="1800" dirty="0">
              <a:solidFill>
                <a:srgbClr val="0070C0"/>
              </a:solidFill>
              <a:latin typeface="Gill Sans MT" panose="020B0502020104020203" pitchFamily="34" charset="0"/>
              <a:ea typeface="黑体" panose="02010609060101010101" pitchFamily="49" charset="-122"/>
              <a:cs typeface="Arial" panose="020B0604020202020204" pitchFamily="34" charset="0"/>
            </a:endParaRPr>
          </a:p>
        </p:txBody>
      </p:sp>
      <p:grpSp>
        <p:nvGrpSpPr>
          <p:cNvPr id="8201" name="组合 32">
            <a:extLst>
              <a:ext uri="{FF2B5EF4-FFF2-40B4-BE49-F238E27FC236}">
                <a16:creationId xmlns:a16="http://schemas.microsoft.com/office/drawing/2014/main" id="{FC44B435-A80A-44FE-92FA-0A093ECCE3C1}"/>
              </a:ext>
            </a:extLst>
          </p:cNvPr>
          <p:cNvGrpSpPr>
            <a:grpSpLocks/>
          </p:cNvGrpSpPr>
          <p:nvPr/>
        </p:nvGrpSpPr>
        <p:grpSpPr bwMode="auto">
          <a:xfrm>
            <a:off x="2424114" y="2533650"/>
            <a:ext cx="381000" cy="381000"/>
            <a:chOff x="1669858" y="2649384"/>
            <a:chExt cx="381000" cy="381000"/>
          </a:xfrm>
        </p:grpSpPr>
        <p:sp>
          <p:nvSpPr>
            <p:cNvPr id="8210" name="Oval 11">
              <a:extLst>
                <a:ext uri="{FF2B5EF4-FFF2-40B4-BE49-F238E27FC236}">
                  <a16:creationId xmlns:a16="http://schemas.microsoft.com/office/drawing/2014/main" id="{1D4DF912-9B68-4600-8DB8-BACD90D86E7E}"/>
                </a:ext>
              </a:extLst>
            </p:cNvPr>
            <p:cNvSpPr>
              <a:spLocks noChangeArrowheads="1"/>
            </p:cNvSpPr>
            <p:nvPr/>
          </p:nvSpPr>
          <p:spPr bwMode="auto">
            <a:xfrm>
              <a:off x="1669858" y="2649384"/>
              <a:ext cx="381000" cy="381000"/>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1" name="Oval 12">
              <a:extLst>
                <a:ext uri="{FF2B5EF4-FFF2-40B4-BE49-F238E27FC236}">
                  <a16:creationId xmlns:a16="http://schemas.microsoft.com/office/drawing/2014/main" id="{17211EA4-1B0C-4B0B-AFB2-0A7AC1A40091}"/>
                </a:ext>
              </a:extLst>
            </p:cNvPr>
            <p:cNvSpPr>
              <a:spLocks noChangeArrowheads="1"/>
            </p:cNvSpPr>
            <p:nvPr/>
          </p:nvSpPr>
          <p:spPr bwMode="auto">
            <a:xfrm>
              <a:off x="1691680" y="2671206"/>
              <a:ext cx="337356" cy="337356"/>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2" name="Oval 14">
              <a:extLst>
                <a:ext uri="{FF2B5EF4-FFF2-40B4-BE49-F238E27FC236}">
                  <a16:creationId xmlns:a16="http://schemas.microsoft.com/office/drawing/2014/main" id="{78E5E3E0-CF46-46E9-B35A-0BC7339E45A8}"/>
                </a:ext>
              </a:extLst>
            </p:cNvPr>
            <p:cNvSpPr>
              <a:spLocks noChangeArrowheads="1"/>
            </p:cNvSpPr>
            <p:nvPr/>
          </p:nvSpPr>
          <p:spPr bwMode="auto">
            <a:xfrm>
              <a:off x="1711497" y="2690787"/>
              <a:ext cx="297723" cy="298194"/>
            </a:xfrm>
            <a:prstGeom prst="ellipse">
              <a:avLst/>
            </a:prstGeom>
            <a:gradFill rotWithShape="1">
              <a:gsLst>
                <a:gs pos="0">
                  <a:srgbClr val="FFC000"/>
                </a:gs>
                <a:gs pos="100000">
                  <a:srgbClr val="FFFF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13" name="Oval 16">
              <a:extLst>
                <a:ext uri="{FF2B5EF4-FFF2-40B4-BE49-F238E27FC236}">
                  <a16:creationId xmlns:a16="http://schemas.microsoft.com/office/drawing/2014/main" id="{CD727E2A-1E46-4D7C-A981-3541140D2EA9}"/>
                </a:ext>
              </a:extLst>
            </p:cNvPr>
            <p:cNvSpPr>
              <a:spLocks noChangeArrowheads="1"/>
            </p:cNvSpPr>
            <p:nvPr/>
          </p:nvSpPr>
          <p:spPr bwMode="auto">
            <a:xfrm>
              <a:off x="1731078" y="2710368"/>
              <a:ext cx="258561" cy="259033"/>
            </a:xfrm>
            <a:prstGeom prst="ellipse">
              <a:avLst/>
            </a:prstGeom>
            <a:gradFill rotWithShape="1">
              <a:gsLst>
                <a:gs pos="0">
                  <a:srgbClr val="FFFF00"/>
                </a:gs>
                <a:gs pos="100000">
                  <a:srgbClr val="FFC0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grpSp>
      <p:sp>
        <p:nvSpPr>
          <p:cNvPr id="8202" name="AutoShape 9">
            <a:extLst>
              <a:ext uri="{FF2B5EF4-FFF2-40B4-BE49-F238E27FC236}">
                <a16:creationId xmlns:a16="http://schemas.microsoft.com/office/drawing/2014/main" id="{945CC9E7-3E5B-4E12-AEE1-313D671DC0D4}"/>
              </a:ext>
            </a:extLst>
          </p:cNvPr>
          <p:cNvSpPr>
            <a:spLocks noChangeArrowheads="1"/>
          </p:cNvSpPr>
          <p:nvPr/>
        </p:nvSpPr>
        <p:spPr bwMode="auto">
          <a:xfrm>
            <a:off x="3035419" y="4545083"/>
            <a:ext cx="3486150" cy="504825"/>
          </a:xfrm>
          <a:prstGeom prst="roundRect">
            <a:avLst>
              <a:gd name="adj" fmla="val 50000"/>
            </a:avLst>
          </a:prstGeom>
          <a:solidFill>
            <a:schemeClr val="bg1"/>
          </a:solidFill>
          <a:ln w="28575">
            <a:solidFill>
              <a:schemeClr val="bg2"/>
            </a:solidFill>
            <a:round/>
            <a:headEnd/>
            <a:tailEnd/>
          </a:ln>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CN"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4.</a:t>
            </a:r>
            <a:r>
              <a:rPr lang="en-US" altLang="zh-CN"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 </a:t>
            </a:r>
            <a:r>
              <a:rPr lang="zh-CN" altLang="en-US"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已有工作</a:t>
            </a:r>
            <a:endParaRPr lang="zh-CN" altLang="en-US" sz="1800" dirty="0">
              <a:solidFill>
                <a:srgbClr val="0070C0"/>
              </a:solidFill>
              <a:latin typeface="Gill Sans MT" panose="020B0502020104020203" pitchFamily="34" charset="0"/>
              <a:ea typeface="黑体" panose="02010609060101010101" pitchFamily="49" charset="-122"/>
              <a:cs typeface="Arial" panose="020B0604020202020204" pitchFamily="34" charset="0"/>
            </a:endParaRPr>
          </a:p>
        </p:txBody>
      </p:sp>
      <p:grpSp>
        <p:nvGrpSpPr>
          <p:cNvPr id="8203" name="组合 37">
            <a:extLst>
              <a:ext uri="{FF2B5EF4-FFF2-40B4-BE49-F238E27FC236}">
                <a16:creationId xmlns:a16="http://schemas.microsoft.com/office/drawing/2014/main" id="{2801C17F-8297-4D07-9570-FCAEAF644023}"/>
              </a:ext>
            </a:extLst>
          </p:cNvPr>
          <p:cNvGrpSpPr>
            <a:grpSpLocks/>
          </p:cNvGrpSpPr>
          <p:nvPr/>
        </p:nvGrpSpPr>
        <p:grpSpPr bwMode="auto">
          <a:xfrm>
            <a:off x="2481263" y="4562708"/>
            <a:ext cx="381000" cy="381000"/>
            <a:chOff x="1594148" y="5841090"/>
            <a:chExt cx="381000" cy="381000"/>
          </a:xfrm>
        </p:grpSpPr>
        <p:sp>
          <p:nvSpPr>
            <p:cNvPr id="8206" name="Oval 11">
              <a:extLst>
                <a:ext uri="{FF2B5EF4-FFF2-40B4-BE49-F238E27FC236}">
                  <a16:creationId xmlns:a16="http://schemas.microsoft.com/office/drawing/2014/main" id="{3D4F35F0-6ECC-4EE8-BB60-729EF10D1AF9}"/>
                </a:ext>
              </a:extLst>
            </p:cNvPr>
            <p:cNvSpPr>
              <a:spLocks noChangeArrowheads="1"/>
            </p:cNvSpPr>
            <p:nvPr/>
          </p:nvSpPr>
          <p:spPr bwMode="auto">
            <a:xfrm>
              <a:off x="1594148" y="5841090"/>
              <a:ext cx="381000" cy="381000"/>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07" name="Oval 12">
              <a:extLst>
                <a:ext uri="{FF2B5EF4-FFF2-40B4-BE49-F238E27FC236}">
                  <a16:creationId xmlns:a16="http://schemas.microsoft.com/office/drawing/2014/main" id="{336FF7EB-B767-48B3-88FF-A0EF612C921C}"/>
                </a:ext>
              </a:extLst>
            </p:cNvPr>
            <p:cNvSpPr>
              <a:spLocks noChangeArrowheads="1"/>
            </p:cNvSpPr>
            <p:nvPr/>
          </p:nvSpPr>
          <p:spPr bwMode="auto">
            <a:xfrm>
              <a:off x="1615970" y="5862912"/>
              <a:ext cx="337356" cy="337356"/>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08" name="Oval 14">
              <a:extLst>
                <a:ext uri="{FF2B5EF4-FFF2-40B4-BE49-F238E27FC236}">
                  <a16:creationId xmlns:a16="http://schemas.microsoft.com/office/drawing/2014/main" id="{53CFFFF8-F8E4-426A-86F9-E1B48393BF73}"/>
                </a:ext>
              </a:extLst>
            </p:cNvPr>
            <p:cNvSpPr>
              <a:spLocks noChangeArrowheads="1"/>
            </p:cNvSpPr>
            <p:nvPr/>
          </p:nvSpPr>
          <p:spPr bwMode="auto">
            <a:xfrm>
              <a:off x="1635787" y="5882493"/>
              <a:ext cx="297723" cy="298194"/>
            </a:xfrm>
            <a:prstGeom prst="ellipse">
              <a:avLst/>
            </a:prstGeom>
            <a:gradFill rotWithShape="1">
              <a:gsLst>
                <a:gs pos="0">
                  <a:srgbClr val="0070C0"/>
                </a:gs>
                <a:gs pos="100000">
                  <a:srgbClr val="00206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8209" name="Oval 16">
              <a:extLst>
                <a:ext uri="{FF2B5EF4-FFF2-40B4-BE49-F238E27FC236}">
                  <a16:creationId xmlns:a16="http://schemas.microsoft.com/office/drawing/2014/main" id="{AE0CBE9A-F1DF-4124-8F25-F27BFB56B4E6}"/>
                </a:ext>
              </a:extLst>
            </p:cNvPr>
            <p:cNvSpPr>
              <a:spLocks noChangeArrowheads="1"/>
            </p:cNvSpPr>
            <p:nvPr/>
          </p:nvSpPr>
          <p:spPr bwMode="auto">
            <a:xfrm>
              <a:off x="1655368" y="5902074"/>
              <a:ext cx="258561" cy="259033"/>
            </a:xfrm>
            <a:prstGeom prst="ellipse">
              <a:avLst/>
            </a:prstGeom>
            <a:gradFill rotWithShape="1">
              <a:gsLst>
                <a:gs pos="0">
                  <a:srgbClr val="002060"/>
                </a:gs>
                <a:gs pos="100000">
                  <a:srgbClr val="0070C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grpSp>
      <p:sp>
        <p:nvSpPr>
          <p:cNvPr id="8204" name="Rectangle 2">
            <a:extLst>
              <a:ext uri="{FF2B5EF4-FFF2-40B4-BE49-F238E27FC236}">
                <a16:creationId xmlns:a16="http://schemas.microsoft.com/office/drawing/2014/main" id="{2EBE416D-8ABD-4C1C-9B92-816B11010773}"/>
              </a:ext>
            </a:extLst>
          </p:cNvPr>
          <p:cNvSpPr txBox="1">
            <a:spLocks noChangeArrowheads="1"/>
          </p:cNvSpPr>
          <p:nvPr/>
        </p:nvSpPr>
        <p:spPr bwMode="auto">
          <a:xfrm>
            <a:off x="0" y="46038"/>
            <a:ext cx="9144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zh-CN" sz="3200" b="1" dirty="0">
                <a:solidFill>
                  <a:schemeClr val="bg1"/>
                </a:solidFill>
                <a:cs typeface="Arial" panose="020B0604020202020204" pitchFamily="34" charset="0"/>
              </a:rPr>
              <a:t>  </a:t>
            </a:r>
            <a:r>
              <a:rPr lang="zh-CN" altLang="en-US" sz="3200" b="1" dirty="0">
                <a:solidFill>
                  <a:schemeClr val="bg1"/>
                </a:solidFill>
                <a:cs typeface="Arial" panose="020B0604020202020204" pitchFamily="34" charset="0"/>
              </a:rPr>
              <a:t>提 纲</a:t>
            </a:r>
            <a:endParaRPr lang="en-US" altLang="zh-CN" sz="3200" b="1" dirty="0">
              <a:solidFill>
                <a:schemeClr val="bg1"/>
              </a:solidFill>
              <a:cs typeface="Arial" panose="020B0604020202020204" pitchFamily="34" charset="0"/>
            </a:endParaRPr>
          </a:p>
        </p:txBody>
      </p:sp>
      <p:sp>
        <p:nvSpPr>
          <p:cNvPr id="8205" name="灯片编号占位符 6">
            <a:extLst>
              <a:ext uri="{FF2B5EF4-FFF2-40B4-BE49-F238E27FC236}">
                <a16:creationId xmlns:a16="http://schemas.microsoft.com/office/drawing/2014/main" id="{D422E991-92B5-4BDF-85AC-152260D9DD9C}"/>
              </a:ext>
            </a:extLst>
          </p:cNvPr>
          <p:cNvSpPr>
            <a:spLocks noGrp="1" noChangeArrowheads="1"/>
          </p:cNvSpPr>
          <p:nvPr>
            <p:ph type="sldNum" sz="quarter" idx="4"/>
          </p:nvPr>
        </p:nvSpPr>
        <p:spPr>
          <a:xfrm>
            <a:off x="8610600" y="6400800"/>
            <a:ext cx="533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a:spcBef>
                <a:spcPct val="0"/>
              </a:spcBef>
              <a:buFontTx/>
              <a:buNone/>
            </a:pPr>
            <a:fld id="{F64FAB05-07E7-4CB1-ADF3-E06464C879AC}" type="slidenum">
              <a:rPr lang="zh-CN" altLang="en-US" sz="1400" b="0" smtClean="0">
                <a:solidFill>
                  <a:schemeClr val="bg1"/>
                </a:solidFill>
              </a:rPr>
              <a:pPr algn="l">
                <a:spcBef>
                  <a:spcPct val="0"/>
                </a:spcBef>
                <a:buFontTx/>
                <a:buNone/>
              </a:pPr>
              <a:t>2</a:t>
            </a:fld>
            <a:endParaRPr lang="zh-CN" altLang="en-US" sz="1400" b="0">
              <a:solidFill>
                <a:schemeClr val="bg1"/>
              </a:solidFill>
            </a:endParaRPr>
          </a:p>
        </p:txBody>
      </p:sp>
      <p:grpSp>
        <p:nvGrpSpPr>
          <p:cNvPr id="30" name="组合 37">
            <a:extLst>
              <a:ext uri="{FF2B5EF4-FFF2-40B4-BE49-F238E27FC236}">
                <a16:creationId xmlns:a16="http://schemas.microsoft.com/office/drawing/2014/main" id="{5CC8CC5C-8772-4DBC-87CD-6399CE016A41}"/>
              </a:ext>
            </a:extLst>
          </p:cNvPr>
          <p:cNvGrpSpPr>
            <a:grpSpLocks/>
          </p:cNvGrpSpPr>
          <p:nvPr/>
        </p:nvGrpSpPr>
        <p:grpSpPr bwMode="auto">
          <a:xfrm>
            <a:off x="1908236" y="5597526"/>
            <a:ext cx="381000" cy="381000"/>
            <a:chOff x="1594148" y="5841090"/>
            <a:chExt cx="381000" cy="381000"/>
          </a:xfrm>
        </p:grpSpPr>
        <p:sp>
          <p:nvSpPr>
            <p:cNvPr id="31" name="Oval 11">
              <a:extLst>
                <a:ext uri="{FF2B5EF4-FFF2-40B4-BE49-F238E27FC236}">
                  <a16:creationId xmlns:a16="http://schemas.microsoft.com/office/drawing/2014/main" id="{72F8216A-2B2C-47C8-AC69-684B57384B43}"/>
                </a:ext>
              </a:extLst>
            </p:cNvPr>
            <p:cNvSpPr>
              <a:spLocks noChangeArrowheads="1"/>
            </p:cNvSpPr>
            <p:nvPr/>
          </p:nvSpPr>
          <p:spPr bwMode="auto">
            <a:xfrm>
              <a:off x="1594148" y="5841090"/>
              <a:ext cx="381000" cy="381000"/>
            </a:xfrm>
            <a:prstGeom prst="ellipse">
              <a:avLst/>
            </a:prstGeom>
            <a:solidFill>
              <a:srgbClr val="66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dirty="0">
                <a:latin typeface="Gill Sans MT" panose="020B0502020104020203" pitchFamily="34" charset="0"/>
                <a:ea typeface="黑体" panose="02010609060101010101" pitchFamily="49" charset="-122"/>
                <a:cs typeface="Arial" panose="020B0604020202020204" pitchFamily="34" charset="0"/>
              </a:endParaRPr>
            </a:p>
          </p:txBody>
        </p:sp>
        <p:sp>
          <p:nvSpPr>
            <p:cNvPr id="32" name="Oval 12">
              <a:extLst>
                <a:ext uri="{FF2B5EF4-FFF2-40B4-BE49-F238E27FC236}">
                  <a16:creationId xmlns:a16="http://schemas.microsoft.com/office/drawing/2014/main" id="{E159BC02-31BD-4450-81EF-039B982E1F18}"/>
                </a:ext>
              </a:extLst>
            </p:cNvPr>
            <p:cNvSpPr>
              <a:spLocks noChangeArrowheads="1"/>
            </p:cNvSpPr>
            <p:nvPr/>
          </p:nvSpPr>
          <p:spPr bwMode="auto">
            <a:xfrm>
              <a:off x="1615970" y="5862912"/>
              <a:ext cx="337356" cy="337356"/>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33" name="Oval 14">
              <a:extLst>
                <a:ext uri="{FF2B5EF4-FFF2-40B4-BE49-F238E27FC236}">
                  <a16:creationId xmlns:a16="http://schemas.microsoft.com/office/drawing/2014/main" id="{A8AAF3CA-07DA-4B9F-A783-58A827F97B12}"/>
                </a:ext>
              </a:extLst>
            </p:cNvPr>
            <p:cNvSpPr>
              <a:spLocks noChangeArrowheads="1"/>
            </p:cNvSpPr>
            <p:nvPr/>
          </p:nvSpPr>
          <p:spPr bwMode="auto">
            <a:xfrm>
              <a:off x="1635787" y="5882493"/>
              <a:ext cx="297723" cy="298194"/>
            </a:xfrm>
            <a:prstGeom prst="ellipse">
              <a:avLst/>
            </a:prstGeom>
            <a:gradFill rotWithShape="1">
              <a:gsLst>
                <a:gs pos="0">
                  <a:srgbClr val="0070C0"/>
                </a:gs>
                <a:gs pos="100000">
                  <a:srgbClr val="00206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sp>
          <p:nvSpPr>
            <p:cNvPr id="34" name="Oval 16">
              <a:extLst>
                <a:ext uri="{FF2B5EF4-FFF2-40B4-BE49-F238E27FC236}">
                  <a16:creationId xmlns:a16="http://schemas.microsoft.com/office/drawing/2014/main" id="{865C4A90-AFAB-4E89-B25B-24EB79EF0218}"/>
                </a:ext>
              </a:extLst>
            </p:cNvPr>
            <p:cNvSpPr>
              <a:spLocks noChangeArrowheads="1"/>
            </p:cNvSpPr>
            <p:nvPr/>
          </p:nvSpPr>
          <p:spPr bwMode="auto">
            <a:xfrm>
              <a:off x="1655368" y="5902074"/>
              <a:ext cx="258561" cy="259033"/>
            </a:xfrm>
            <a:prstGeom prst="ellipse">
              <a:avLst/>
            </a:prstGeom>
            <a:solidFill>
              <a:srgbClr val="9900FF"/>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latin typeface="Gill Sans MT" panose="020B0502020104020203" pitchFamily="34" charset="0"/>
                <a:ea typeface="黑体" panose="02010609060101010101" pitchFamily="49" charset="-122"/>
                <a:cs typeface="Arial" panose="020B0604020202020204" pitchFamily="34" charset="0"/>
              </a:endParaRPr>
            </a:p>
          </p:txBody>
        </p:sp>
      </p:grpSp>
      <p:sp>
        <p:nvSpPr>
          <p:cNvPr id="35" name="AutoShape 9">
            <a:extLst>
              <a:ext uri="{FF2B5EF4-FFF2-40B4-BE49-F238E27FC236}">
                <a16:creationId xmlns:a16="http://schemas.microsoft.com/office/drawing/2014/main" id="{73BCCBAC-6215-4491-AA4D-B1634070B4D6}"/>
              </a:ext>
            </a:extLst>
          </p:cNvPr>
          <p:cNvSpPr>
            <a:spLocks noChangeArrowheads="1"/>
          </p:cNvSpPr>
          <p:nvPr/>
        </p:nvSpPr>
        <p:spPr bwMode="auto">
          <a:xfrm>
            <a:off x="2676241" y="5548663"/>
            <a:ext cx="3486150" cy="504825"/>
          </a:xfrm>
          <a:prstGeom prst="roundRect">
            <a:avLst>
              <a:gd name="adj" fmla="val 50000"/>
            </a:avLst>
          </a:prstGeom>
          <a:solidFill>
            <a:schemeClr val="bg1"/>
          </a:solidFill>
          <a:ln w="28575">
            <a:solidFill>
              <a:schemeClr val="bg2"/>
            </a:solidFill>
            <a:round/>
            <a:headEnd/>
            <a:tailEnd/>
          </a:ln>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CN" sz="1800" dirty="0">
                <a:solidFill>
                  <a:srgbClr val="0070C0"/>
                </a:solidFill>
                <a:latin typeface="Gill Sans MT" panose="020B0502020104020203" pitchFamily="34" charset="0"/>
                <a:ea typeface="黑体" panose="02010609060101010101" pitchFamily="49" charset="-122"/>
                <a:cs typeface="Arial" panose="020B0604020202020204" pitchFamily="34" charset="0"/>
              </a:rPr>
              <a:t>5.</a:t>
            </a:r>
            <a:r>
              <a:rPr lang="en-US" altLang="zh-CN"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 </a:t>
            </a:r>
            <a:r>
              <a:rPr lang="zh-CN" altLang="en-US"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预期成果</a:t>
            </a:r>
            <a:endParaRPr lang="zh-CN" altLang="en-US" sz="1800" dirty="0">
              <a:solidFill>
                <a:srgbClr val="0070C0"/>
              </a:solidFill>
              <a:latin typeface="Gill Sans MT" panose="020B0502020104020203" pitchFamily="34" charset="0"/>
              <a:ea typeface="黑体" panose="02010609060101010101" pitchFamily="49" charset="-122"/>
              <a:cs typeface="Arial" panose="020B0604020202020204" pitchFamily="34"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457200" y="1500188"/>
            <a:ext cx="8340571" cy="4625975"/>
          </a:xfrm>
        </p:spPr>
        <p:txBody>
          <a:bodyPr/>
          <a:lstStyle/>
          <a:p>
            <a:pPr algn="just">
              <a:spcBef>
                <a:spcPts val="1200"/>
              </a:spcBef>
              <a:spcAft>
                <a:spcPts val="600"/>
              </a:spcAft>
            </a:pPr>
            <a:r>
              <a:rPr lang="zh-CN" altLang="zh-CN" b="1" dirty="0"/>
              <a:t>射电望远镜系统工作复杂，特别是在射电望远镜的使用过程和维护中，由于各种影响因素综合在一起，使望远镜的指向精度降低、运行不稳定、加速老化</a:t>
            </a:r>
            <a:r>
              <a:rPr lang="zh-CN" altLang="en-US" b="1" dirty="0"/>
              <a:t>；</a:t>
            </a:r>
            <a:endParaRPr lang="en-US" altLang="zh-CN" b="1" dirty="0"/>
          </a:p>
          <a:p>
            <a:pPr algn="just">
              <a:spcBef>
                <a:spcPts val="1200"/>
              </a:spcBef>
              <a:spcAft>
                <a:spcPts val="600"/>
              </a:spcAft>
            </a:pPr>
            <a:r>
              <a:rPr lang="zh-CN" altLang="en-US" b="1" dirty="0"/>
              <a:t>在</a:t>
            </a:r>
            <a:r>
              <a:rPr lang="zh-CN" altLang="zh-CN" b="1" dirty="0"/>
              <a:t>复杂的影响因素</a:t>
            </a:r>
            <a:r>
              <a:rPr lang="zh-CN" altLang="en-US" b="1" dirty="0"/>
              <a:t>下，很难得到</a:t>
            </a:r>
            <a:r>
              <a:rPr lang="zh-CN" altLang="zh-CN" b="1" dirty="0"/>
              <a:t>射电望远镜的伺服系统精确数学建模、评估及</a:t>
            </a:r>
            <a:r>
              <a:rPr lang="zh-CN" altLang="en-US" b="1" dirty="0"/>
              <a:t>精确</a:t>
            </a:r>
            <a:r>
              <a:rPr lang="zh-CN" altLang="zh-CN" b="1" dirty="0"/>
              <a:t>控制</a:t>
            </a:r>
            <a:r>
              <a:rPr lang="zh-CN" altLang="en-US" b="1" dirty="0"/>
              <a:t>；</a:t>
            </a:r>
            <a:endParaRPr lang="en-US" altLang="zh-CN" b="1" dirty="0"/>
          </a:p>
          <a:p>
            <a:pPr algn="just">
              <a:spcBef>
                <a:spcPts val="1200"/>
              </a:spcBef>
              <a:spcAft>
                <a:spcPts val="600"/>
              </a:spcAft>
            </a:pPr>
            <a:r>
              <a:rPr lang="zh-CN" altLang="zh-CN" b="1" dirty="0"/>
              <a:t>针对</a:t>
            </a:r>
            <a:r>
              <a:rPr lang="zh-CN" altLang="en-US" b="1" dirty="0"/>
              <a:t>景东</a:t>
            </a:r>
            <a:r>
              <a:rPr lang="en-US" altLang="zh-CN" b="1" dirty="0"/>
              <a:t>120</a:t>
            </a:r>
            <a:r>
              <a:rPr lang="zh-CN" altLang="zh-CN" b="1" dirty="0"/>
              <a:t>米</a:t>
            </a:r>
            <a:r>
              <a:rPr lang="zh-CN" altLang="en-US" b="1" dirty="0"/>
              <a:t>射电</a:t>
            </a:r>
            <a:r>
              <a:rPr lang="zh-CN" altLang="zh-CN" b="1" dirty="0"/>
              <a:t>望远镜系统，其</a:t>
            </a:r>
            <a:r>
              <a:rPr lang="zh-CN" altLang="en-US" b="1" dirty="0"/>
              <a:t>大</a:t>
            </a:r>
            <a:r>
              <a:rPr lang="zh-CN" altLang="zh-CN" b="1" dirty="0"/>
              <a:t>口径所带来的自重以及风阻等</a:t>
            </a:r>
            <a:r>
              <a:rPr lang="zh-CN" altLang="en-US" b="1" dirty="0"/>
              <a:t>等</a:t>
            </a:r>
            <a:r>
              <a:rPr lang="zh-CN" altLang="zh-CN" b="1" dirty="0"/>
              <a:t>影响因素</a:t>
            </a:r>
            <a:r>
              <a:rPr lang="zh-CN" altLang="en-US" b="1" dirty="0"/>
              <a:t>要</a:t>
            </a:r>
            <a:r>
              <a:rPr lang="zh-CN" altLang="zh-CN" b="1" dirty="0"/>
              <a:t>充分考虑</a:t>
            </a:r>
            <a:r>
              <a:rPr lang="zh-CN" altLang="en-US" b="1" dirty="0"/>
              <a:t>，对其伺服控制系统进行建模和优化控制是必要的</a:t>
            </a:r>
            <a:r>
              <a:rPr lang="zh-CN" altLang="zh-CN" b="1" dirty="0"/>
              <a:t>。</a:t>
            </a:r>
            <a:endParaRPr lang="zh-CN" altLang="en-US" sz="2400"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1. </a:t>
            </a:r>
            <a:r>
              <a:rPr lang="zh-CN" altLang="en-US" sz="3200" b="1" dirty="0">
                <a:solidFill>
                  <a:schemeClr val="bg1"/>
                </a:solidFill>
                <a:ea typeface="宋体" panose="02010600030101010101" pitchFamily="2" charset="-122"/>
              </a:rPr>
              <a:t>研究的背景</a:t>
            </a:r>
          </a:p>
        </p:txBody>
      </p:sp>
    </p:spTree>
    <p:extLst>
      <p:ext uri="{BB962C8B-B14F-4D97-AF65-F5344CB8AC3E}">
        <p14:creationId xmlns:p14="http://schemas.microsoft.com/office/powerpoint/2010/main" val="142915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457200" y="1500188"/>
            <a:ext cx="8229600" cy="4625975"/>
          </a:xfrm>
        </p:spPr>
        <p:txBody>
          <a:bodyPr/>
          <a:lstStyle/>
          <a:p>
            <a:pPr algn="just">
              <a:spcBef>
                <a:spcPts val="1200"/>
              </a:spcBef>
              <a:spcAft>
                <a:spcPts val="600"/>
              </a:spcAft>
            </a:pPr>
            <a:r>
              <a:rPr lang="zh-CN" altLang="zh-CN" b="1" dirty="0"/>
              <a:t>本研究工作</a:t>
            </a:r>
            <a:r>
              <a:rPr lang="zh-CN" altLang="en-US" b="1" dirty="0"/>
              <a:t>旨在</a:t>
            </a:r>
            <a:r>
              <a:rPr lang="zh-CN" altLang="zh-CN" b="1" dirty="0"/>
              <a:t>提高望控制远镜指向的平稳度与精度，降低系统自重以及各种外部因素的干扰，有效地提高射电望远镜对指向精度，达成</a:t>
            </a:r>
            <a:r>
              <a:rPr lang="zh-CN" altLang="en-US" b="1" dirty="0"/>
              <a:t>景东</a:t>
            </a:r>
            <a:r>
              <a:rPr lang="en-US" altLang="zh-CN" b="1" dirty="0"/>
              <a:t>120</a:t>
            </a:r>
            <a:r>
              <a:rPr lang="zh-CN" altLang="en-US" b="1" dirty="0"/>
              <a:t>米</a:t>
            </a:r>
            <a:r>
              <a:rPr lang="zh-CN" altLang="zh-CN" b="1" dirty="0"/>
              <a:t>长期稳定、高精度运行和高质量产出，更好地利用</a:t>
            </a:r>
            <a:r>
              <a:rPr lang="zh-CN" altLang="en-US" b="1" dirty="0"/>
              <a:t>其</a:t>
            </a:r>
            <a:r>
              <a:rPr lang="zh-CN" altLang="zh-CN" b="1" dirty="0"/>
              <a:t>进行天文研究和发现。</a:t>
            </a:r>
            <a:endParaRPr lang="en-US" altLang="zh-CN" b="1" dirty="0"/>
          </a:p>
          <a:p>
            <a:pPr algn="just">
              <a:spcBef>
                <a:spcPts val="1200"/>
              </a:spcBef>
              <a:spcAft>
                <a:spcPts val="600"/>
              </a:spcAft>
            </a:pPr>
            <a:r>
              <a:rPr lang="zh-CN" altLang="zh-CN" b="1" dirty="0"/>
              <a:t>本</a:t>
            </a:r>
            <a:r>
              <a:rPr lang="zh-CN" altLang="en-US" b="1" dirty="0"/>
              <a:t>研究</a:t>
            </a:r>
            <a:r>
              <a:rPr lang="zh-CN" altLang="zh-CN" b="1" dirty="0"/>
              <a:t>可以从基础理论方面全面的掌握射电望远镜、伺服控制系统的建模、系统运行状态评估、控制器的优化等关键技术。</a:t>
            </a:r>
            <a:endParaRPr lang="zh-CN" altLang="en-US" b="1"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1. </a:t>
            </a:r>
            <a:r>
              <a:rPr lang="zh-CN" altLang="en-US" sz="3200" b="1" dirty="0">
                <a:solidFill>
                  <a:schemeClr val="bg1"/>
                </a:solidFill>
                <a:ea typeface="宋体" panose="02010600030101010101" pitchFamily="2" charset="-122"/>
              </a:rPr>
              <a:t>研究的意义</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457200" y="1162976"/>
            <a:ext cx="8229600" cy="4963188"/>
          </a:xfrm>
        </p:spPr>
        <p:txBody>
          <a:bodyPr/>
          <a:lstStyle/>
          <a:p>
            <a:pPr algn="just">
              <a:spcBef>
                <a:spcPts val="1200"/>
              </a:spcBef>
              <a:spcAft>
                <a:spcPts val="600"/>
              </a:spcAft>
            </a:pPr>
            <a:r>
              <a:rPr lang="zh-CN" altLang="zh-CN" b="1" dirty="0"/>
              <a:t>望远镜伺服控制系统建模的现状</a:t>
            </a:r>
            <a:endParaRPr lang="en-US" altLang="zh-CN" b="1" dirty="0"/>
          </a:p>
          <a:p>
            <a:pPr lvl="1" algn="just">
              <a:spcBef>
                <a:spcPts val="1200"/>
              </a:spcBef>
              <a:spcAft>
                <a:spcPts val="600"/>
              </a:spcAft>
            </a:pPr>
            <a:r>
              <a:rPr lang="zh-CN" altLang="zh-CN" b="1" dirty="0">
                <a:latin typeface="Arial" panose="020B0604020202020204" pitchFamily="34" charset="0"/>
                <a:cs typeface="Arial" panose="020B0604020202020204" pitchFamily="34" charset="0"/>
              </a:rPr>
              <a:t>美国凯斯西储大学的</a:t>
            </a:r>
            <a:r>
              <a:rPr lang="en-US" altLang="zh-CN" b="1" dirty="0" err="1">
                <a:latin typeface="Arial" panose="020B0604020202020204" pitchFamily="34" charset="0"/>
                <a:cs typeface="Arial" panose="020B0604020202020204" pitchFamily="34" charset="0"/>
              </a:rPr>
              <a:t>Ranka</a:t>
            </a:r>
            <a:r>
              <a:rPr lang="zh-CN" altLang="zh-CN" b="1" dirty="0">
                <a:latin typeface="Arial" panose="020B0604020202020204" pitchFamily="34" charset="0"/>
                <a:cs typeface="Arial" panose="020B0604020202020204" pitchFamily="34" charset="0"/>
              </a:rPr>
              <a:t>博士在其博士论文中提出了由于重力和热变</a:t>
            </a:r>
            <a:r>
              <a:rPr lang="zh-CN" altLang="en-US" b="1" dirty="0">
                <a:latin typeface="Arial" panose="020B0604020202020204" pitchFamily="34" charset="0"/>
                <a:cs typeface="Arial" panose="020B0604020202020204" pitchFamily="34" charset="0"/>
              </a:rPr>
              <a:t>使</a:t>
            </a:r>
            <a:r>
              <a:rPr lang="zh-CN" altLang="zh-CN" b="1" dirty="0">
                <a:latin typeface="Arial" panose="020B0604020202020204" pitchFamily="34" charset="0"/>
                <a:cs typeface="Arial" panose="020B0604020202020204" pitchFamily="34" charset="0"/>
              </a:rPr>
              <a:t>望远镜的主</a:t>
            </a:r>
            <a:r>
              <a:rPr lang="zh-CN" altLang="en-US" b="1" dirty="0">
                <a:latin typeface="Arial" panose="020B0604020202020204" pitchFamily="34" charset="0"/>
                <a:cs typeface="Arial" panose="020B0604020202020204" pitchFamily="34" charset="0"/>
              </a:rPr>
              <a:t>、</a:t>
            </a:r>
            <a:r>
              <a:rPr lang="zh-CN" altLang="zh-CN" b="1" dirty="0">
                <a:latin typeface="Arial" panose="020B0604020202020204" pitchFamily="34" charset="0"/>
                <a:cs typeface="Arial" panose="020B0604020202020204" pitchFamily="34" charset="0"/>
              </a:rPr>
              <a:t>副反射器产生了误差，同时由于风引起的指向误差对望远镜的影响相当严重，还有电机力矩和齿轮也是重要的影响因素。文献还分析了美国</a:t>
            </a:r>
            <a:r>
              <a:rPr lang="en-US" altLang="zh-CN" b="1" dirty="0">
                <a:latin typeface="Arial" panose="020B0604020202020204" pitchFamily="34" charset="0"/>
                <a:cs typeface="Arial" panose="020B0604020202020204" pitchFamily="34" charset="0"/>
              </a:rPr>
              <a:t>GBT</a:t>
            </a:r>
            <a:r>
              <a:rPr lang="zh-CN" altLang="zh-CN" b="1" dirty="0">
                <a:latin typeface="Arial" panose="020B0604020202020204" pitchFamily="34" charset="0"/>
                <a:cs typeface="Arial" panose="020B0604020202020204" pitchFamily="34" charset="0"/>
              </a:rPr>
              <a:t>射电望远镜的实际情况，提出了扩展的状态观测器，并通过对主、副反射器的伺服控制器的有限元建模、设计及优化，增加</a:t>
            </a:r>
            <a:r>
              <a:rPr lang="en-US" altLang="zh-CN" b="1" dirty="0">
                <a:latin typeface="Arial" panose="020B0604020202020204" pitchFamily="34" charset="0"/>
                <a:cs typeface="Arial" panose="020B0604020202020204" pitchFamily="34" charset="0"/>
              </a:rPr>
              <a:t>GBT</a:t>
            </a:r>
            <a:r>
              <a:rPr lang="zh-CN" altLang="zh-CN" b="1" dirty="0">
                <a:latin typeface="Arial" panose="020B0604020202020204" pitchFamily="34" charset="0"/>
                <a:cs typeface="Arial" panose="020B0604020202020204" pitchFamily="34" charset="0"/>
              </a:rPr>
              <a:t>在低频时的动态范围（信噪比），使望远镜的观测时间增加一倍。</a:t>
            </a:r>
            <a:endParaRPr lang="en-US" altLang="zh-CN" b="1" dirty="0">
              <a:latin typeface="Arial" panose="020B0604020202020204" pitchFamily="34" charset="0"/>
              <a:cs typeface="Arial" panose="020B0604020202020204" pitchFamily="34" charset="0"/>
            </a:endParaRPr>
          </a:p>
          <a:p>
            <a:pPr lvl="0" algn="just"/>
            <a:r>
              <a:rPr lang="en-US" altLang="zh-CN" sz="1600" dirty="0" err="1">
                <a:latin typeface="Times New Roman" panose="02020603050405020304" pitchFamily="18" charset="0"/>
                <a:cs typeface="Times New Roman" panose="02020603050405020304" pitchFamily="18" charset="0"/>
              </a:rPr>
              <a:t>Ranka</a:t>
            </a:r>
            <a:r>
              <a:rPr lang="en-US" altLang="zh-CN" sz="1600" dirty="0">
                <a:latin typeface="Times New Roman" panose="02020603050405020304" pitchFamily="18" charset="0"/>
                <a:cs typeface="Times New Roman" panose="02020603050405020304" pitchFamily="18" charset="0"/>
              </a:rPr>
              <a:t> T. Disturbance Rejection Control for the Green Bank Telescope [D]. </a:t>
            </a:r>
            <a:r>
              <a:rPr lang="en-US" altLang="zh-CN" sz="1600" dirty="0" err="1">
                <a:latin typeface="Times New Roman" panose="02020603050405020304" pitchFamily="18" charset="0"/>
                <a:cs typeface="Times New Roman" panose="02020603050405020304" pitchFamily="18" charset="0"/>
              </a:rPr>
              <a:t>Ph.D</a:t>
            </a:r>
            <a:r>
              <a:rPr lang="en-US" altLang="zh-CN" sz="1600" dirty="0">
                <a:latin typeface="Times New Roman" panose="02020603050405020304" pitchFamily="18" charset="0"/>
                <a:cs typeface="Times New Roman" panose="02020603050405020304" pitchFamily="18" charset="0"/>
              </a:rPr>
              <a:t> Dissertation, Case Western Reserve University, USA, 2016.</a:t>
            </a:r>
            <a:endParaRPr lang="zh-CN" altLang="zh-CN" sz="1600" dirty="0">
              <a:latin typeface="Times New Roman" panose="02020603050405020304" pitchFamily="18" charset="0"/>
              <a:cs typeface="Times New Roman" panose="02020603050405020304" pitchFamily="18" charset="0"/>
            </a:endParaRPr>
          </a:p>
          <a:p>
            <a:pPr lvl="0" algn="just"/>
            <a:r>
              <a:rPr lang="en-US" altLang="zh-CN" sz="1600" dirty="0" err="1">
                <a:latin typeface="Times New Roman" panose="02020603050405020304" pitchFamily="18" charset="0"/>
                <a:cs typeface="Times New Roman" panose="02020603050405020304" pitchFamily="18" charset="0"/>
              </a:rPr>
              <a:t>Ranka</a:t>
            </a:r>
            <a:r>
              <a:rPr lang="en-US" altLang="zh-CN" sz="1600" dirty="0">
                <a:latin typeface="Times New Roman" panose="02020603050405020304" pitchFamily="18" charset="0"/>
                <a:cs typeface="Times New Roman" panose="02020603050405020304" pitchFamily="18" charset="0"/>
              </a:rPr>
              <a:t> T., Garcia-Sanz M., </a:t>
            </a:r>
            <a:r>
              <a:rPr lang="en-US" altLang="zh-CN" sz="1600" dirty="0" err="1">
                <a:latin typeface="Times New Roman" panose="02020603050405020304" pitchFamily="18" charset="0"/>
                <a:cs typeface="Times New Roman" panose="02020603050405020304" pitchFamily="18" charset="0"/>
              </a:rPr>
              <a:t>Symmes</a:t>
            </a:r>
            <a:r>
              <a:rPr lang="en-US" altLang="zh-CN" sz="1600" dirty="0">
                <a:latin typeface="Times New Roman" panose="02020603050405020304" pitchFamily="18" charset="0"/>
                <a:cs typeface="Times New Roman" panose="02020603050405020304" pitchFamily="18" charset="0"/>
              </a:rPr>
              <a:t> A., et al. Dynamic analysis of the Green Bank Telescope structure and servo system[J]. Journal of Astronomical Telescopes, Instruments, and Systems, 2016, 2(1): 014001-1-11.</a:t>
            </a:r>
            <a:endParaRPr lang="zh-CN" altLang="zh-CN" sz="1600" dirty="0">
              <a:latin typeface="Times New Roman" panose="02020603050405020304" pitchFamily="18" charset="0"/>
              <a:cs typeface="Times New Roman" panose="02020603050405020304" pitchFamily="18" charset="0"/>
            </a:endParaRPr>
          </a:p>
          <a:p>
            <a:pPr lvl="1" algn="just">
              <a:spcBef>
                <a:spcPts val="1200"/>
              </a:spcBef>
              <a:spcAft>
                <a:spcPts val="600"/>
              </a:spcAft>
            </a:pPr>
            <a:endParaRPr lang="zh-CN" altLang="en-US" b="1"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2. </a:t>
            </a:r>
            <a:r>
              <a:rPr lang="zh-CN" altLang="en-US" sz="3200" b="1" dirty="0">
                <a:solidFill>
                  <a:schemeClr val="bg1"/>
                </a:solidFill>
                <a:ea typeface="宋体" panose="02010600030101010101" pitchFamily="2" charset="-122"/>
              </a:rPr>
              <a:t>国内外研究进展</a:t>
            </a:r>
          </a:p>
        </p:txBody>
      </p:sp>
    </p:spTree>
    <p:extLst>
      <p:ext uri="{BB962C8B-B14F-4D97-AF65-F5344CB8AC3E}">
        <p14:creationId xmlns:p14="http://schemas.microsoft.com/office/powerpoint/2010/main" val="3234228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457200" y="1491448"/>
            <a:ext cx="8229600" cy="4634715"/>
          </a:xfrm>
        </p:spPr>
        <p:txBody>
          <a:bodyPr/>
          <a:lstStyle/>
          <a:p>
            <a:pPr algn="just">
              <a:spcBef>
                <a:spcPts val="1200"/>
              </a:spcBef>
              <a:spcAft>
                <a:spcPts val="600"/>
              </a:spcAft>
            </a:pPr>
            <a:r>
              <a:rPr lang="zh-CN" altLang="zh-CN" b="1" dirty="0"/>
              <a:t>望远镜伺服控制系统建模的现状</a:t>
            </a:r>
            <a:endParaRPr lang="en-US" altLang="zh-CN" b="1" dirty="0"/>
          </a:p>
          <a:p>
            <a:pPr lvl="1" algn="just">
              <a:spcBef>
                <a:spcPts val="1200"/>
              </a:spcBef>
              <a:spcAft>
                <a:spcPts val="600"/>
              </a:spcAft>
            </a:pPr>
            <a:r>
              <a:rPr lang="zh-CN" altLang="zh-CN" b="1" dirty="0"/>
              <a:t>张洁钰在其硕士论文中研究了射电望远镜的伺服系统的全过程有限元建模，分别建立电机和减速器，大齿轮和主</a:t>
            </a:r>
            <a:r>
              <a:rPr lang="zh-CN" altLang="en-US" b="1" dirty="0"/>
              <a:t>、副</a:t>
            </a:r>
            <a:r>
              <a:rPr lang="zh-CN" altLang="zh-CN" b="1" dirty="0"/>
              <a:t>反射面，副面撑腿，并对大齿轮和主反射面部分进行模态选取，对副面撑腿和副面部分进行模型降阶，通过量纲分析和相似性计算，实现对原型特性的预报。 </a:t>
            </a:r>
            <a:endParaRPr lang="en-US" altLang="zh-CN" b="1" dirty="0"/>
          </a:p>
          <a:p>
            <a:pPr lvl="1"/>
            <a:r>
              <a:rPr lang="zh-CN" altLang="zh-CN" sz="1600" dirty="0"/>
              <a:t>张洁钰</a:t>
            </a:r>
            <a:r>
              <a:rPr lang="en-US" altLang="zh-CN" sz="1600" dirty="0"/>
              <a:t>. 25m</a:t>
            </a:r>
            <a:r>
              <a:rPr lang="zh-CN" altLang="zh-CN" sz="1600" dirty="0"/>
              <a:t>射电望远镜伺服系统的全过程建模及相似性研究</a:t>
            </a:r>
            <a:r>
              <a:rPr lang="en-US" altLang="zh-CN" sz="1600" dirty="0"/>
              <a:t>[D]. </a:t>
            </a:r>
            <a:r>
              <a:rPr lang="zh-CN" altLang="zh-CN" sz="1600" dirty="0"/>
              <a:t>硕士论文</a:t>
            </a:r>
            <a:r>
              <a:rPr lang="en-US" altLang="zh-CN" sz="1600" dirty="0"/>
              <a:t>, </a:t>
            </a:r>
            <a:r>
              <a:rPr lang="zh-CN" altLang="zh-CN" sz="1600" dirty="0"/>
              <a:t>西安：西安电子科技大学，</a:t>
            </a:r>
            <a:r>
              <a:rPr lang="en-US" altLang="zh-CN" sz="1600" dirty="0"/>
              <a:t>2019.</a:t>
            </a:r>
            <a:endParaRPr lang="zh-CN" altLang="zh-CN" sz="1600" dirty="0"/>
          </a:p>
          <a:p>
            <a:pPr lvl="1" algn="just">
              <a:spcBef>
                <a:spcPts val="1200"/>
              </a:spcBef>
              <a:spcAft>
                <a:spcPts val="600"/>
              </a:spcAft>
            </a:pPr>
            <a:endParaRPr lang="zh-CN" altLang="en-US" b="1" dirty="0"/>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2. </a:t>
            </a:r>
            <a:r>
              <a:rPr lang="zh-CN" altLang="en-US" sz="3200" b="1" dirty="0">
                <a:solidFill>
                  <a:schemeClr val="bg1"/>
                </a:solidFill>
                <a:ea typeface="宋体" panose="02010600030101010101" pitchFamily="2" charset="-122"/>
              </a:rPr>
              <a:t>国内外研究进展</a:t>
            </a:r>
          </a:p>
        </p:txBody>
      </p:sp>
    </p:spTree>
    <p:extLst>
      <p:ext uri="{BB962C8B-B14F-4D97-AF65-F5344CB8AC3E}">
        <p14:creationId xmlns:p14="http://schemas.microsoft.com/office/powerpoint/2010/main" val="2522764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1">
            <a:extLst>
              <a:ext uri="{FF2B5EF4-FFF2-40B4-BE49-F238E27FC236}">
                <a16:creationId xmlns:a16="http://schemas.microsoft.com/office/drawing/2014/main" id="{36B93FBC-50B3-4D81-ACF3-64EED5C33C80}"/>
              </a:ext>
            </a:extLst>
          </p:cNvPr>
          <p:cNvSpPr>
            <a:spLocks noGrp="1" noChangeArrowheads="1"/>
          </p:cNvSpPr>
          <p:nvPr>
            <p:ph idx="1"/>
          </p:nvPr>
        </p:nvSpPr>
        <p:spPr>
          <a:xfrm>
            <a:off x="457200" y="1438184"/>
            <a:ext cx="8229600" cy="4963188"/>
          </a:xfrm>
        </p:spPr>
        <p:txBody>
          <a:bodyPr/>
          <a:lstStyle/>
          <a:p>
            <a:pPr algn="just">
              <a:spcBef>
                <a:spcPts val="1200"/>
              </a:spcBef>
              <a:spcAft>
                <a:spcPts val="600"/>
              </a:spcAft>
            </a:pPr>
            <a:r>
              <a:rPr lang="zh-CN" altLang="zh-CN" b="1" dirty="0"/>
              <a:t>伺服系统控制器相关支撑技术的发展现状</a:t>
            </a:r>
            <a:endParaRPr lang="en-US" altLang="zh-CN" b="1" dirty="0"/>
          </a:p>
          <a:p>
            <a:pPr lvl="1" algn="just">
              <a:spcBef>
                <a:spcPts val="1200"/>
              </a:spcBef>
              <a:spcAft>
                <a:spcPts val="600"/>
              </a:spcAft>
            </a:pPr>
            <a:r>
              <a:rPr lang="zh-CN" altLang="zh-CN" b="1" dirty="0"/>
              <a:t>为了解决天线系统在外界扰动和模型不确定性存在时的伺服控制问题，提高系统的抗扰动性能和鲁棒性能，鲁棒控制算法开始被应用于天线伺服控制中</a:t>
            </a:r>
            <a:r>
              <a:rPr lang="zh-CN" altLang="en-US" b="1" dirty="0"/>
              <a:t>。</a:t>
            </a:r>
            <a:r>
              <a:rPr lang="zh-CN" altLang="zh-CN" b="1" dirty="0"/>
              <a:t>李鹏</a:t>
            </a:r>
            <a:r>
              <a:rPr lang="zh-CN" altLang="en-US" b="1" dirty="0"/>
              <a:t>等人</a:t>
            </a:r>
            <a:r>
              <a:rPr lang="zh-CN" altLang="zh-CN" b="1" dirty="0"/>
              <a:t>提出基于</a:t>
            </a:r>
            <a:r>
              <a:rPr lang="en-US" altLang="zh-CN" b="1" dirty="0"/>
              <a:t>LQG+GPI</a:t>
            </a:r>
            <a:r>
              <a:rPr lang="zh-CN" altLang="zh-CN" b="1" dirty="0"/>
              <a:t>的控制方案可抑制因大天线刚度不足造成的抖动，但采用这种方式增大了控制的调节时间，并不能给出最优的控制量。</a:t>
            </a:r>
            <a:endParaRPr lang="en-US" altLang="zh-CN" b="1" dirty="0"/>
          </a:p>
          <a:p>
            <a:pPr lvl="1" algn="just">
              <a:spcBef>
                <a:spcPts val="1200"/>
              </a:spcBef>
              <a:spcAft>
                <a:spcPts val="600"/>
              </a:spcAft>
            </a:pPr>
            <a:r>
              <a:rPr lang="zh-CN" altLang="zh-CN" sz="1400" dirty="0"/>
              <a:t>李鹏</a:t>
            </a:r>
            <a:r>
              <a:rPr lang="en-US" altLang="zh-CN" sz="1400" dirty="0"/>
              <a:t>, </a:t>
            </a:r>
            <a:r>
              <a:rPr lang="zh-CN" altLang="zh-CN" sz="1400" dirty="0"/>
              <a:t>保宏</a:t>
            </a:r>
            <a:r>
              <a:rPr lang="en-US" altLang="zh-CN" sz="1400" dirty="0"/>
              <a:t>, </a:t>
            </a:r>
            <a:r>
              <a:rPr lang="zh-CN" altLang="zh-CN" sz="1400" dirty="0"/>
              <a:t>尉胜腾</a:t>
            </a:r>
            <a:r>
              <a:rPr lang="en-US" altLang="zh-CN" sz="1400" dirty="0"/>
              <a:t>, </a:t>
            </a:r>
            <a:r>
              <a:rPr lang="zh-CN" altLang="zh-CN" sz="1400" dirty="0"/>
              <a:t>等</a:t>
            </a:r>
            <a:r>
              <a:rPr lang="en-US" altLang="zh-CN" sz="1400" dirty="0"/>
              <a:t>. 110m</a:t>
            </a:r>
            <a:r>
              <a:rPr lang="zh-CN" altLang="zh-CN" sz="1400" dirty="0"/>
              <a:t>大射电望远镜的两自由度复合控制器设计</a:t>
            </a:r>
            <a:r>
              <a:rPr lang="en-US" altLang="zh-CN" sz="1400" dirty="0"/>
              <a:t>[J]. </a:t>
            </a:r>
            <a:r>
              <a:rPr lang="zh-CN" altLang="zh-CN" sz="1400" dirty="0"/>
              <a:t>中国科学</a:t>
            </a:r>
            <a:r>
              <a:rPr lang="en-US" altLang="zh-CN" sz="1400" dirty="0"/>
              <a:t>:</a:t>
            </a:r>
            <a:r>
              <a:rPr lang="zh-CN" altLang="zh-CN" sz="1400" dirty="0"/>
              <a:t>物理学 力学 天文学</a:t>
            </a:r>
            <a:r>
              <a:rPr lang="en-US" altLang="zh-CN" sz="1400" dirty="0"/>
              <a:t>, 2017, 47( 5) : 97</a:t>
            </a:r>
            <a:r>
              <a:rPr lang="zh-CN" altLang="zh-CN" sz="1400" dirty="0"/>
              <a:t>－</a:t>
            </a:r>
            <a:r>
              <a:rPr lang="en-US" altLang="zh-CN" sz="1400" dirty="0"/>
              <a:t>104</a:t>
            </a:r>
            <a:r>
              <a:rPr lang="zh-CN" altLang="zh-CN" sz="1400" dirty="0"/>
              <a:t>．</a:t>
            </a:r>
            <a:endParaRPr lang="en-US" altLang="zh-CN" sz="1400" dirty="0"/>
          </a:p>
          <a:p>
            <a:pPr lvl="1"/>
            <a:r>
              <a:rPr lang="zh-CN" altLang="zh-CN" sz="1400" dirty="0">
                <a:latin typeface="宋体" pitchFamily="2" charset="-122"/>
              </a:rPr>
              <a:t>廖鑫江</a:t>
            </a:r>
            <a:r>
              <a:rPr lang="en-US" altLang="zh-CN" sz="1400" dirty="0">
                <a:latin typeface="宋体" pitchFamily="2" charset="-122"/>
              </a:rPr>
              <a:t>, </a:t>
            </a:r>
            <a:r>
              <a:rPr lang="zh-CN" altLang="zh-CN" sz="1400" dirty="0">
                <a:latin typeface="宋体" pitchFamily="2" charset="-122"/>
              </a:rPr>
              <a:t>张磊</a:t>
            </a:r>
            <a:r>
              <a:rPr lang="en-US" altLang="zh-CN" sz="1400" dirty="0">
                <a:latin typeface="宋体" pitchFamily="2" charset="-122"/>
              </a:rPr>
              <a:t>, </a:t>
            </a:r>
            <a:r>
              <a:rPr lang="zh-CN" altLang="zh-CN" sz="1400" dirty="0">
                <a:latin typeface="宋体" pitchFamily="2" charset="-122"/>
              </a:rPr>
              <a:t>赵玲</a:t>
            </a:r>
            <a:r>
              <a:rPr lang="en-US" altLang="zh-CN" sz="1400" dirty="0">
                <a:latin typeface="宋体" pitchFamily="2" charset="-122"/>
              </a:rPr>
              <a:t>, </a:t>
            </a:r>
            <a:r>
              <a:rPr lang="zh-CN" altLang="zh-CN" sz="1400" dirty="0">
                <a:latin typeface="宋体" pitchFamily="2" charset="-122"/>
              </a:rPr>
              <a:t>等</a:t>
            </a:r>
            <a:r>
              <a:rPr lang="en-US" altLang="zh-CN" sz="1400" dirty="0">
                <a:latin typeface="宋体" pitchFamily="2" charset="-122"/>
              </a:rPr>
              <a:t>. </a:t>
            </a:r>
            <a:r>
              <a:rPr lang="zh-CN" altLang="zh-CN" sz="1400" dirty="0">
                <a:latin typeface="宋体" pitchFamily="2" charset="-122"/>
              </a:rPr>
              <a:t>大口径天线伺服控制系统的扰动观测器设计</a:t>
            </a:r>
            <a:r>
              <a:rPr lang="en-US" altLang="zh-CN" sz="1400" dirty="0">
                <a:latin typeface="宋体" pitchFamily="2" charset="-122"/>
              </a:rPr>
              <a:t>[J]. </a:t>
            </a:r>
            <a:r>
              <a:rPr lang="zh-CN" altLang="zh-CN" sz="1400" dirty="0">
                <a:latin typeface="宋体" pitchFamily="2" charset="-122"/>
              </a:rPr>
              <a:t>测控技术</a:t>
            </a:r>
            <a:r>
              <a:rPr lang="en-US" altLang="zh-CN" sz="1400" dirty="0">
                <a:latin typeface="宋体" pitchFamily="2" charset="-122"/>
              </a:rPr>
              <a:t>, 2013, 32(2): 59-61.</a:t>
            </a:r>
            <a:endParaRPr lang="zh-CN" altLang="zh-CN" sz="1400" dirty="0">
              <a:latin typeface="宋体" pitchFamily="2" charset="-122"/>
            </a:endParaRPr>
          </a:p>
          <a:p>
            <a:pPr lvl="1"/>
            <a:r>
              <a:rPr lang="zh-CN" altLang="zh-CN" sz="1400" dirty="0">
                <a:latin typeface="宋体" pitchFamily="2" charset="-122"/>
              </a:rPr>
              <a:t>张磊</a:t>
            </a:r>
            <a:r>
              <a:rPr lang="en-US" altLang="zh-CN" sz="1400" dirty="0">
                <a:latin typeface="宋体" pitchFamily="2" charset="-122"/>
              </a:rPr>
              <a:t>, </a:t>
            </a:r>
            <a:r>
              <a:rPr lang="zh-CN" altLang="zh-CN" sz="1400" dirty="0">
                <a:latin typeface="宋体" pitchFamily="2" charset="-122"/>
              </a:rPr>
              <a:t>廖鑫江</a:t>
            </a:r>
            <a:r>
              <a:rPr lang="en-US" altLang="zh-CN" sz="1400" dirty="0">
                <a:latin typeface="宋体" pitchFamily="2" charset="-122"/>
              </a:rPr>
              <a:t>. </a:t>
            </a:r>
            <a:r>
              <a:rPr lang="zh-CN" altLang="zh-CN" sz="1400" dirty="0">
                <a:latin typeface="宋体" pitchFamily="2" charset="-122"/>
              </a:rPr>
              <a:t>大口径天线伺服系统的建模及控制算法设计</a:t>
            </a:r>
            <a:r>
              <a:rPr lang="en-US" altLang="zh-CN" sz="1400" dirty="0">
                <a:latin typeface="宋体" pitchFamily="2" charset="-122"/>
              </a:rPr>
              <a:t>[J]</a:t>
            </a:r>
            <a:r>
              <a:rPr lang="zh-CN" altLang="zh-CN" sz="1400" dirty="0">
                <a:latin typeface="宋体" pitchFamily="2" charset="-122"/>
              </a:rPr>
              <a:t>． 华南理工大学学报</a:t>
            </a:r>
            <a:r>
              <a:rPr lang="en-US" altLang="zh-CN" sz="1400" dirty="0">
                <a:latin typeface="宋体" pitchFamily="2" charset="-122"/>
              </a:rPr>
              <a:t>:</a:t>
            </a:r>
            <a:r>
              <a:rPr lang="zh-CN" altLang="zh-CN" sz="1400" dirty="0">
                <a:latin typeface="宋体" pitchFamily="2" charset="-122"/>
              </a:rPr>
              <a:t>自然科学版</a:t>
            </a:r>
            <a:r>
              <a:rPr lang="en-US" altLang="zh-CN" sz="1400" dirty="0">
                <a:latin typeface="宋体" pitchFamily="2" charset="-122"/>
              </a:rPr>
              <a:t>, 2013,  41(5): 22-27.</a:t>
            </a:r>
            <a:endParaRPr lang="zh-CN" altLang="zh-CN" sz="1400" dirty="0">
              <a:latin typeface="宋体" pitchFamily="2" charset="-122"/>
            </a:endParaRPr>
          </a:p>
        </p:txBody>
      </p:sp>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2. </a:t>
            </a:r>
            <a:r>
              <a:rPr lang="zh-CN" altLang="en-US" sz="3200" b="1" dirty="0">
                <a:solidFill>
                  <a:schemeClr val="bg1"/>
                </a:solidFill>
                <a:ea typeface="宋体" panose="02010600030101010101" pitchFamily="2" charset="-122"/>
              </a:rPr>
              <a:t>国内外研究进展</a:t>
            </a:r>
          </a:p>
        </p:txBody>
      </p:sp>
    </p:spTree>
    <p:extLst>
      <p:ext uri="{BB962C8B-B14F-4D97-AF65-F5344CB8AC3E}">
        <p14:creationId xmlns:p14="http://schemas.microsoft.com/office/powerpoint/2010/main" val="289883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内容占位符 1">
            <a:extLst>
              <a:ext uri="{FF2B5EF4-FFF2-40B4-BE49-F238E27FC236}">
                <a16:creationId xmlns:a16="http://schemas.microsoft.com/office/drawing/2014/main" id="{6A4FAC0D-A040-419A-A14C-33DFD81DD904}"/>
              </a:ext>
            </a:extLst>
          </p:cNvPr>
          <p:cNvGraphicFramePr>
            <a:graphicFrameLocks noGrp="1"/>
          </p:cNvGraphicFramePr>
          <p:nvPr>
            <p:ph idx="1"/>
            <p:extLst>
              <p:ext uri="{D42A27DB-BD31-4B8C-83A1-F6EECF244321}">
                <p14:modId xmlns:p14="http://schemas.microsoft.com/office/powerpoint/2010/main" val="2456504812"/>
              </p:ext>
            </p:extLst>
          </p:nvPr>
        </p:nvGraphicFramePr>
        <p:xfrm>
          <a:off x="0" y="1076446"/>
          <a:ext cx="9144000" cy="5681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3. </a:t>
            </a:r>
            <a:r>
              <a:rPr lang="zh-CN" altLang="en-US" sz="3200" b="1" dirty="0">
                <a:solidFill>
                  <a:schemeClr val="bg1"/>
                </a:solidFill>
                <a:ea typeface="宋体" panose="02010600030101010101" pitchFamily="2" charset="-122"/>
              </a:rPr>
              <a:t>研究方案</a:t>
            </a:r>
          </a:p>
        </p:txBody>
      </p:sp>
      <p:grpSp>
        <p:nvGrpSpPr>
          <p:cNvPr id="4" name="组合 3">
            <a:extLst>
              <a:ext uri="{FF2B5EF4-FFF2-40B4-BE49-F238E27FC236}">
                <a16:creationId xmlns:a16="http://schemas.microsoft.com/office/drawing/2014/main" id="{77F64123-3549-4889-BF09-67D8F4938316}"/>
              </a:ext>
            </a:extLst>
          </p:cNvPr>
          <p:cNvGrpSpPr/>
          <p:nvPr/>
        </p:nvGrpSpPr>
        <p:grpSpPr>
          <a:xfrm>
            <a:off x="699085" y="4378716"/>
            <a:ext cx="1402672" cy="559293"/>
            <a:chOff x="1180730" y="4572000"/>
            <a:chExt cx="1438183" cy="763478"/>
          </a:xfrm>
        </p:grpSpPr>
        <p:sp>
          <p:nvSpPr>
            <p:cNvPr id="3" name="矩形 2">
              <a:extLst>
                <a:ext uri="{FF2B5EF4-FFF2-40B4-BE49-F238E27FC236}">
                  <a16:creationId xmlns:a16="http://schemas.microsoft.com/office/drawing/2014/main" id="{37B0F849-BCA6-4AFA-A58C-FE14992046BD}"/>
                </a:ext>
              </a:extLst>
            </p:cNvPr>
            <p:cNvSpPr/>
            <p:nvPr/>
          </p:nvSpPr>
          <p:spPr bwMode="auto">
            <a:xfrm>
              <a:off x="1180730" y="4953739"/>
              <a:ext cx="1438183" cy="38173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Device A</a:t>
              </a:r>
              <a:endParaRPr kumimoji="0" lang="zh-CN" altLang="en-US" sz="2000" b="0" i="0" u="none" strike="noStrike" cap="none" normalizeH="0" baseline="0" dirty="0">
                <a:ln>
                  <a:noFill/>
                </a:ln>
                <a:effectLst/>
                <a:latin typeface="Arial" pitchFamily="34" charset="0"/>
              </a:endParaRPr>
            </a:p>
          </p:txBody>
        </p:sp>
        <p:sp>
          <p:nvSpPr>
            <p:cNvPr id="6" name="矩形 5">
              <a:extLst>
                <a:ext uri="{FF2B5EF4-FFF2-40B4-BE49-F238E27FC236}">
                  <a16:creationId xmlns:a16="http://schemas.microsoft.com/office/drawing/2014/main" id="{079B2549-188D-4197-B3D7-939E8F0A7031}"/>
                </a:ext>
              </a:extLst>
            </p:cNvPr>
            <p:cNvSpPr/>
            <p:nvPr/>
          </p:nvSpPr>
          <p:spPr bwMode="auto">
            <a:xfrm>
              <a:off x="1180730" y="4572000"/>
              <a:ext cx="1438183" cy="3817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grpSp>
      <p:sp>
        <p:nvSpPr>
          <p:cNvPr id="5" name="椭圆 4">
            <a:extLst>
              <a:ext uri="{FF2B5EF4-FFF2-40B4-BE49-F238E27FC236}">
                <a16:creationId xmlns:a16="http://schemas.microsoft.com/office/drawing/2014/main" id="{70EC9012-8BB7-4296-908D-3AF3A165EA58}"/>
              </a:ext>
            </a:extLst>
          </p:cNvPr>
          <p:cNvSpPr/>
          <p:nvPr/>
        </p:nvSpPr>
        <p:spPr bwMode="auto">
          <a:xfrm>
            <a:off x="699085" y="5229018"/>
            <a:ext cx="1402672" cy="70577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itchFamily="34" charset="0"/>
              </a:rPr>
              <a:t>Hardware</a:t>
            </a:r>
            <a:endParaRPr kumimoji="0" lang="zh-CN" altLang="en-US" sz="2000" b="0" i="0" u="none" strike="noStrike" cap="none" normalizeH="0" baseline="0" dirty="0">
              <a:ln>
                <a:noFill/>
              </a:ln>
              <a:solidFill>
                <a:schemeClr val="tx1"/>
              </a:solidFill>
              <a:effectLst/>
              <a:latin typeface="Arial" pitchFamily="34" charset="0"/>
            </a:endParaRPr>
          </a:p>
        </p:txBody>
      </p:sp>
      <p:cxnSp>
        <p:nvCxnSpPr>
          <p:cNvPr id="8" name="直接连接符 7">
            <a:extLst>
              <a:ext uri="{FF2B5EF4-FFF2-40B4-BE49-F238E27FC236}">
                <a16:creationId xmlns:a16="http://schemas.microsoft.com/office/drawing/2014/main" id="{3064D8CB-9636-403D-9CDB-F8D88FF1159B}"/>
              </a:ext>
            </a:extLst>
          </p:cNvPr>
          <p:cNvCxnSpPr>
            <a:endCxn id="6" idx="0"/>
          </p:cNvCxnSpPr>
          <p:nvPr/>
        </p:nvCxnSpPr>
        <p:spPr bwMode="auto">
          <a:xfrm>
            <a:off x="1400421" y="3996976"/>
            <a:ext cx="0" cy="38174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接连接符 13">
            <a:extLst>
              <a:ext uri="{FF2B5EF4-FFF2-40B4-BE49-F238E27FC236}">
                <a16:creationId xmlns:a16="http://schemas.microsoft.com/office/drawing/2014/main" id="{9715B352-5D33-4A7A-942F-17D364A974B0}"/>
              </a:ext>
            </a:extLst>
          </p:cNvPr>
          <p:cNvCxnSpPr>
            <a:stCxn id="5" idx="0"/>
            <a:endCxn id="3" idx="2"/>
          </p:cNvCxnSpPr>
          <p:nvPr/>
        </p:nvCxnSpPr>
        <p:spPr bwMode="auto">
          <a:xfrm flipV="1">
            <a:off x="1400421" y="4938010"/>
            <a:ext cx="0" cy="291008"/>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nvGrpSpPr>
          <p:cNvPr id="17" name="组合 16">
            <a:extLst>
              <a:ext uri="{FF2B5EF4-FFF2-40B4-BE49-F238E27FC236}">
                <a16:creationId xmlns:a16="http://schemas.microsoft.com/office/drawing/2014/main" id="{29048049-97BD-48C8-BEB6-02E0A98135EE}"/>
              </a:ext>
            </a:extLst>
          </p:cNvPr>
          <p:cNvGrpSpPr/>
          <p:nvPr/>
        </p:nvGrpSpPr>
        <p:grpSpPr>
          <a:xfrm>
            <a:off x="2642848" y="4378716"/>
            <a:ext cx="1402672" cy="559293"/>
            <a:chOff x="1180730" y="4572000"/>
            <a:chExt cx="1438183" cy="763478"/>
          </a:xfrm>
        </p:grpSpPr>
        <p:sp>
          <p:nvSpPr>
            <p:cNvPr id="18" name="矩形 17">
              <a:extLst>
                <a:ext uri="{FF2B5EF4-FFF2-40B4-BE49-F238E27FC236}">
                  <a16:creationId xmlns:a16="http://schemas.microsoft.com/office/drawing/2014/main" id="{E1C19371-7857-4EC5-9918-09D580197AC3}"/>
                </a:ext>
              </a:extLst>
            </p:cNvPr>
            <p:cNvSpPr/>
            <p:nvPr/>
          </p:nvSpPr>
          <p:spPr bwMode="auto">
            <a:xfrm>
              <a:off x="1180730" y="4953739"/>
              <a:ext cx="1438183" cy="38173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Device B</a:t>
              </a:r>
              <a:endParaRPr kumimoji="0" lang="zh-CN" altLang="en-US" sz="2000" b="0" i="0" u="none" strike="noStrike" cap="none" normalizeH="0" baseline="0" dirty="0">
                <a:ln>
                  <a:noFill/>
                </a:ln>
                <a:effectLst/>
                <a:latin typeface="Arial" pitchFamily="34" charset="0"/>
              </a:endParaRPr>
            </a:p>
          </p:txBody>
        </p:sp>
        <p:sp>
          <p:nvSpPr>
            <p:cNvPr id="19" name="矩形 18">
              <a:extLst>
                <a:ext uri="{FF2B5EF4-FFF2-40B4-BE49-F238E27FC236}">
                  <a16:creationId xmlns:a16="http://schemas.microsoft.com/office/drawing/2014/main" id="{2E7F82C9-0EB4-4786-947A-AB9110C45010}"/>
                </a:ext>
              </a:extLst>
            </p:cNvPr>
            <p:cNvSpPr/>
            <p:nvPr/>
          </p:nvSpPr>
          <p:spPr bwMode="auto">
            <a:xfrm>
              <a:off x="1180730" y="4572000"/>
              <a:ext cx="1438183" cy="3817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grpSp>
      <p:sp>
        <p:nvSpPr>
          <p:cNvPr id="20" name="椭圆 19">
            <a:extLst>
              <a:ext uri="{FF2B5EF4-FFF2-40B4-BE49-F238E27FC236}">
                <a16:creationId xmlns:a16="http://schemas.microsoft.com/office/drawing/2014/main" id="{473F4F50-733F-479E-8DF7-388B7CC8E95B}"/>
              </a:ext>
            </a:extLst>
          </p:cNvPr>
          <p:cNvSpPr/>
          <p:nvPr/>
        </p:nvSpPr>
        <p:spPr bwMode="auto">
          <a:xfrm>
            <a:off x="2642848" y="5229018"/>
            <a:ext cx="1402672" cy="70577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itchFamily="34" charset="0"/>
              </a:rPr>
              <a:t>Hardware</a:t>
            </a:r>
            <a:endParaRPr kumimoji="0" lang="zh-CN" altLang="en-US" sz="2000" b="0" i="0" u="none" strike="noStrike" cap="none" normalizeH="0" baseline="0" dirty="0">
              <a:ln>
                <a:noFill/>
              </a:ln>
              <a:solidFill>
                <a:schemeClr val="tx1"/>
              </a:solidFill>
              <a:effectLst/>
              <a:latin typeface="Arial" pitchFamily="34" charset="0"/>
            </a:endParaRPr>
          </a:p>
        </p:txBody>
      </p:sp>
      <p:cxnSp>
        <p:nvCxnSpPr>
          <p:cNvPr id="21" name="直接连接符 20">
            <a:extLst>
              <a:ext uri="{FF2B5EF4-FFF2-40B4-BE49-F238E27FC236}">
                <a16:creationId xmlns:a16="http://schemas.microsoft.com/office/drawing/2014/main" id="{CFC54AFF-C0F5-4ED2-90AF-6036660ABF4C}"/>
              </a:ext>
            </a:extLst>
          </p:cNvPr>
          <p:cNvCxnSpPr>
            <a:endCxn id="19" idx="0"/>
          </p:cNvCxnSpPr>
          <p:nvPr/>
        </p:nvCxnSpPr>
        <p:spPr bwMode="auto">
          <a:xfrm>
            <a:off x="3344184" y="3996976"/>
            <a:ext cx="0" cy="38174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接连接符 21">
            <a:extLst>
              <a:ext uri="{FF2B5EF4-FFF2-40B4-BE49-F238E27FC236}">
                <a16:creationId xmlns:a16="http://schemas.microsoft.com/office/drawing/2014/main" id="{195F4EFA-8F10-4FF9-9D16-1989A2CD1D08}"/>
              </a:ext>
            </a:extLst>
          </p:cNvPr>
          <p:cNvCxnSpPr>
            <a:stCxn id="20" idx="0"/>
            <a:endCxn id="18" idx="2"/>
          </p:cNvCxnSpPr>
          <p:nvPr/>
        </p:nvCxnSpPr>
        <p:spPr bwMode="auto">
          <a:xfrm flipV="1">
            <a:off x="3344184" y="4938010"/>
            <a:ext cx="0" cy="291008"/>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nvGrpSpPr>
          <p:cNvPr id="23" name="组合 22">
            <a:extLst>
              <a:ext uri="{FF2B5EF4-FFF2-40B4-BE49-F238E27FC236}">
                <a16:creationId xmlns:a16="http://schemas.microsoft.com/office/drawing/2014/main" id="{A8D2399E-9CDE-4CB0-9FFF-31A6EB64EA72}"/>
              </a:ext>
            </a:extLst>
          </p:cNvPr>
          <p:cNvGrpSpPr/>
          <p:nvPr/>
        </p:nvGrpSpPr>
        <p:grpSpPr>
          <a:xfrm>
            <a:off x="4507160" y="4378717"/>
            <a:ext cx="1402672" cy="559293"/>
            <a:chOff x="1180730" y="4572000"/>
            <a:chExt cx="1438183" cy="763478"/>
          </a:xfrm>
        </p:grpSpPr>
        <p:sp>
          <p:nvSpPr>
            <p:cNvPr id="24" name="矩形 23">
              <a:extLst>
                <a:ext uri="{FF2B5EF4-FFF2-40B4-BE49-F238E27FC236}">
                  <a16:creationId xmlns:a16="http://schemas.microsoft.com/office/drawing/2014/main" id="{EF0D4EA6-7037-414A-8F11-2B310BA1C606}"/>
                </a:ext>
              </a:extLst>
            </p:cNvPr>
            <p:cNvSpPr/>
            <p:nvPr/>
          </p:nvSpPr>
          <p:spPr bwMode="auto">
            <a:xfrm>
              <a:off x="1180730" y="4953739"/>
              <a:ext cx="1438183" cy="38173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Device C</a:t>
              </a:r>
              <a:endParaRPr kumimoji="0" lang="zh-CN" altLang="en-US" sz="2000" b="0" i="0" u="none" strike="noStrike" cap="none" normalizeH="0" baseline="0" dirty="0">
                <a:ln>
                  <a:noFill/>
                </a:ln>
                <a:effectLst/>
                <a:latin typeface="Arial" pitchFamily="34" charset="0"/>
              </a:endParaRPr>
            </a:p>
          </p:txBody>
        </p:sp>
        <p:sp>
          <p:nvSpPr>
            <p:cNvPr id="25" name="矩形 24">
              <a:extLst>
                <a:ext uri="{FF2B5EF4-FFF2-40B4-BE49-F238E27FC236}">
                  <a16:creationId xmlns:a16="http://schemas.microsoft.com/office/drawing/2014/main" id="{60E51F7E-3E20-42D3-93FB-E147BF65F6CD}"/>
                </a:ext>
              </a:extLst>
            </p:cNvPr>
            <p:cNvSpPr/>
            <p:nvPr/>
          </p:nvSpPr>
          <p:spPr bwMode="auto">
            <a:xfrm>
              <a:off x="1180730" y="4572000"/>
              <a:ext cx="1438183" cy="3817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grpSp>
      <p:sp>
        <p:nvSpPr>
          <p:cNvPr id="26" name="椭圆 25">
            <a:extLst>
              <a:ext uri="{FF2B5EF4-FFF2-40B4-BE49-F238E27FC236}">
                <a16:creationId xmlns:a16="http://schemas.microsoft.com/office/drawing/2014/main" id="{F628754E-5AC7-47CE-92D9-BCCF6781FEA7}"/>
              </a:ext>
            </a:extLst>
          </p:cNvPr>
          <p:cNvSpPr/>
          <p:nvPr/>
        </p:nvSpPr>
        <p:spPr bwMode="auto">
          <a:xfrm>
            <a:off x="4507160" y="5229019"/>
            <a:ext cx="1402672" cy="70577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itchFamily="34" charset="0"/>
              </a:rPr>
              <a:t>Hardware</a:t>
            </a:r>
            <a:endParaRPr kumimoji="0" lang="zh-CN" altLang="en-US" sz="2000" b="0" i="0" u="none" strike="noStrike" cap="none" normalizeH="0" baseline="0" dirty="0">
              <a:ln>
                <a:noFill/>
              </a:ln>
              <a:solidFill>
                <a:schemeClr val="tx1"/>
              </a:solidFill>
              <a:effectLst/>
              <a:latin typeface="Arial" pitchFamily="34" charset="0"/>
            </a:endParaRPr>
          </a:p>
        </p:txBody>
      </p:sp>
      <p:cxnSp>
        <p:nvCxnSpPr>
          <p:cNvPr id="27" name="直接连接符 26">
            <a:extLst>
              <a:ext uri="{FF2B5EF4-FFF2-40B4-BE49-F238E27FC236}">
                <a16:creationId xmlns:a16="http://schemas.microsoft.com/office/drawing/2014/main" id="{ABAC8A0D-4BF5-444C-83D7-EA97991F4131}"/>
              </a:ext>
            </a:extLst>
          </p:cNvPr>
          <p:cNvCxnSpPr>
            <a:endCxn id="25" idx="0"/>
          </p:cNvCxnSpPr>
          <p:nvPr/>
        </p:nvCxnSpPr>
        <p:spPr bwMode="auto">
          <a:xfrm>
            <a:off x="5208496" y="3996977"/>
            <a:ext cx="0" cy="38174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直接连接符 27">
            <a:extLst>
              <a:ext uri="{FF2B5EF4-FFF2-40B4-BE49-F238E27FC236}">
                <a16:creationId xmlns:a16="http://schemas.microsoft.com/office/drawing/2014/main" id="{8B3EA326-0D88-4446-90A4-0BC059A91ED4}"/>
              </a:ext>
            </a:extLst>
          </p:cNvPr>
          <p:cNvCxnSpPr>
            <a:stCxn id="26" idx="0"/>
            <a:endCxn id="24" idx="2"/>
          </p:cNvCxnSpPr>
          <p:nvPr/>
        </p:nvCxnSpPr>
        <p:spPr bwMode="auto">
          <a:xfrm flipV="1">
            <a:off x="5208496" y="4938011"/>
            <a:ext cx="0" cy="291008"/>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30" name="矩形 29">
            <a:extLst>
              <a:ext uri="{FF2B5EF4-FFF2-40B4-BE49-F238E27FC236}">
                <a16:creationId xmlns:a16="http://schemas.microsoft.com/office/drawing/2014/main" id="{9DA13662-ADD8-4494-B7B2-533855622A73}"/>
              </a:ext>
            </a:extLst>
          </p:cNvPr>
          <p:cNvSpPr/>
          <p:nvPr/>
        </p:nvSpPr>
        <p:spPr bwMode="auto">
          <a:xfrm>
            <a:off x="219397" y="2360042"/>
            <a:ext cx="1571347" cy="40033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Data analysis</a:t>
            </a:r>
            <a:endParaRPr kumimoji="0" lang="zh-CN" altLang="en-US" sz="2000" b="0" i="0" u="none" strike="noStrike" cap="none" normalizeH="0" baseline="0" dirty="0">
              <a:ln>
                <a:noFill/>
              </a:ln>
              <a:effectLst/>
              <a:latin typeface="Arial" pitchFamily="34" charset="0"/>
            </a:endParaRPr>
          </a:p>
        </p:txBody>
      </p:sp>
      <p:sp>
        <p:nvSpPr>
          <p:cNvPr id="31" name="矩形 30">
            <a:extLst>
              <a:ext uri="{FF2B5EF4-FFF2-40B4-BE49-F238E27FC236}">
                <a16:creationId xmlns:a16="http://schemas.microsoft.com/office/drawing/2014/main" id="{235EEF0E-A8DE-45E5-97E1-90229A635980}"/>
              </a:ext>
            </a:extLst>
          </p:cNvPr>
          <p:cNvSpPr/>
          <p:nvPr/>
        </p:nvSpPr>
        <p:spPr bwMode="auto">
          <a:xfrm>
            <a:off x="219397" y="2771740"/>
            <a:ext cx="1571341" cy="268286"/>
          </a:xfrm>
          <a:prstGeom prst="rect">
            <a:avLst/>
          </a:prstGeom>
          <a:solidFill>
            <a:srgbClr val="00808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cxnSp>
        <p:nvCxnSpPr>
          <p:cNvPr id="16" name="直接连接符 15">
            <a:extLst>
              <a:ext uri="{FF2B5EF4-FFF2-40B4-BE49-F238E27FC236}">
                <a16:creationId xmlns:a16="http://schemas.microsoft.com/office/drawing/2014/main" id="{BA693484-9DBA-4500-8980-0092E8B2EC61}"/>
              </a:ext>
            </a:extLst>
          </p:cNvPr>
          <p:cNvCxnSpPr>
            <a:cxnSpLocks/>
            <a:stCxn id="31" idx="2"/>
          </p:cNvCxnSpPr>
          <p:nvPr/>
        </p:nvCxnSpPr>
        <p:spPr bwMode="auto">
          <a:xfrm>
            <a:off x="1005068" y="3040026"/>
            <a:ext cx="0" cy="388974"/>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38" name="矩形 37">
            <a:extLst>
              <a:ext uri="{FF2B5EF4-FFF2-40B4-BE49-F238E27FC236}">
                <a16:creationId xmlns:a16="http://schemas.microsoft.com/office/drawing/2014/main" id="{7E5E9D67-7090-465F-926B-8DC8ECC8A187}"/>
              </a:ext>
            </a:extLst>
          </p:cNvPr>
          <p:cNvSpPr/>
          <p:nvPr/>
        </p:nvSpPr>
        <p:spPr bwMode="auto">
          <a:xfrm>
            <a:off x="1997583" y="2360042"/>
            <a:ext cx="1189610" cy="38897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Config</a:t>
            </a:r>
            <a:endParaRPr kumimoji="0" lang="zh-CN" altLang="en-US" sz="2000" b="0" i="0" u="none" strike="noStrike" cap="none" normalizeH="0" baseline="0" dirty="0">
              <a:ln>
                <a:noFill/>
              </a:ln>
              <a:effectLst/>
              <a:latin typeface="Arial" pitchFamily="34" charset="0"/>
            </a:endParaRPr>
          </a:p>
        </p:txBody>
      </p:sp>
      <p:sp>
        <p:nvSpPr>
          <p:cNvPr id="39" name="矩形 38">
            <a:extLst>
              <a:ext uri="{FF2B5EF4-FFF2-40B4-BE49-F238E27FC236}">
                <a16:creationId xmlns:a16="http://schemas.microsoft.com/office/drawing/2014/main" id="{1EEF52B9-C4FD-46BF-9675-3B7B35199196}"/>
              </a:ext>
            </a:extLst>
          </p:cNvPr>
          <p:cNvSpPr/>
          <p:nvPr/>
        </p:nvSpPr>
        <p:spPr bwMode="auto">
          <a:xfrm>
            <a:off x="1997582" y="2760378"/>
            <a:ext cx="1189605" cy="268286"/>
          </a:xfrm>
          <a:prstGeom prst="rect">
            <a:avLst/>
          </a:prstGeom>
          <a:solidFill>
            <a:srgbClr val="00808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cxnSp>
        <p:nvCxnSpPr>
          <p:cNvPr id="40" name="直接连接符 39">
            <a:extLst>
              <a:ext uri="{FF2B5EF4-FFF2-40B4-BE49-F238E27FC236}">
                <a16:creationId xmlns:a16="http://schemas.microsoft.com/office/drawing/2014/main" id="{BA5A1738-B775-42C5-807E-16CD7777B795}"/>
              </a:ext>
            </a:extLst>
          </p:cNvPr>
          <p:cNvCxnSpPr>
            <a:cxnSpLocks/>
            <a:stCxn id="39" idx="2"/>
          </p:cNvCxnSpPr>
          <p:nvPr/>
        </p:nvCxnSpPr>
        <p:spPr bwMode="auto">
          <a:xfrm>
            <a:off x="2592385" y="3028664"/>
            <a:ext cx="0" cy="400336"/>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41" name="矩形 40">
            <a:extLst>
              <a:ext uri="{FF2B5EF4-FFF2-40B4-BE49-F238E27FC236}">
                <a16:creationId xmlns:a16="http://schemas.microsoft.com/office/drawing/2014/main" id="{66610A88-195F-4898-A20C-96B463BF9E5A}"/>
              </a:ext>
            </a:extLst>
          </p:cNvPr>
          <p:cNvSpPr/>
          <p:nvPr/>
        </p:nvSpPr>
        <p:spPr bwMode="auto">
          <a:xfrm>
            <a:off x="3359913" y="2365090"/>
            <a:ext cx="1212087" cy="40033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a:t>Monitor</a:t>
            </a:r>
            <a:endParaRPr kumimoji="0" lang="zh-CN" altLang="en-US" sz="2000" b="0" i="0" u="none" strike="noStrike" cap="none" normalizeH="0" baseline="0" dirty="0">
              <a:ln>
                <a:noFill/>
              </a:ln>
              <a:effectLst/>
              <a:latin typeface="Arial" pitchFamily="34" charset="0"/>
            </a:endParaRPr>
          </a:p>
        </p:txBody>
      </p:sp>
      <p:sp>
        <p:nvSpPr>
          <p:cNvPr id="42" name="矩形 41">
            <a:extLst>
              <a:ext uri="{FF2B5EF4-FFF2-40B4-BE49-F238E27FC236}">
                <a16:creationId xmlns:a16="http://schemas.microsoft.com/office/drawing/2014/main" id="{8543E4FE-4945-4080-B46E-1327C4E0E39F}"/>
              </a:ext>
            </a:extLst>
          </p:cNvPr>
          <p:cNvSpPr/>
          <p:nvPr/>
        </p:nvSpPr>
        <p:spPr bwMode="auto">
          <a:xfrm>
            <a:off x="3359914" y="2776788"/>
            <a:ext cx="1212082" cy="268286"/>
          </a:xfrm>
          <a:prstGeom prst="rect">
            <a:avLst/>
          </a:prstGeom>
          <a:solidFill>
            <a:srgbClr val="00808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cxnSp>
        <p:nvCxnSpPr>
          <p:cNvPr id="43" name="直接连接符 42">
            <a:extLst>
              <a:ext uri="{FF2B5EF4-FFF2-40B4-BE49-F238E27FC236}">
                <a16:creationId xmlns:a16="http://schemas.microsoft.com/office/drawing/2014/main" id="{75A8732D-7774-4E1C-8D90-BB5F56324BEC}"/>
              </a:ext>
            </a:extLst>
          </p:cNvPr>
          <p:cNvCxnSpPr>
            <a:cxnSpLocks/>
            <a:stCxn id="42" idx="2"/>
          </p:cNvCxnSpPr>
          <p:nvPr/>
        </p:nvCxnSpPr>
        <p:spPr bwMode="auto">
          <a:xfrm>
            <a:off x="3965955" y="3045074"/>
            <a:ext cx="1" cy="400336"/>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44" name="矩形 43">
            <a:extLst>
              <a:ext uri="{FF2B5EF4-FFF2-40B4-BE49-F238E27FC236}">
                <a16:creationId xmlns:a16="http://schemas.microsoft.com/office/drawing/2014/main" id="{423D7FEE-9556-4E0B-9567-5F4FEBF8AC42}"/>
              </a:ext>
            </a:extLst>
          </p:cNvPr>
          <p:cNvSpPr/>
          <p:nvPr/>
        </p:nvSpPr>
        <p:spPr bwMode="auto">
          <a:xfrm>
            <a:off x="4744720" y="2351327"/>
            <a:ext cx="1224379" cy="40640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Archiving</a:t>
            </a:r>
            <a:endParaRPr kumimoji="0" lang="zh-CN" altLang="en-US" sz="2000" b="0" i="0" u="none" strike="noStrike" cap="none" normalizeH="0" baseline="0" dirty="0">
              <a:ln>
                <a:noFill/>
              </a:ln>
              <a:effectLst/>
              <a:latin typeface="Arial" pitchFamily="34" charset="0"/>
            </a:endParaRPr>
          </a:p>
        </p:txBody>
      </p:sp>
      <p:sp>
        <p:nvSpPr>
          <p:cNvPr id="45" name="矩形 44">
            <a:extLst>
              <a:ext uri="{FF2B5EF4-FFF2-40B4-BE49-F238E27FC236}">
                <a16:creationId xmlns:a16="http://schemas.microsoft.com/office/drawing/2014/main" id="{EDAA679F-AECF-4B34-845A-4EE0120CE1F2}"/>
              </a:ext>
            </a:extLst>
          </p:cNvPr>
          <p:cNvSpPr/>
          <p:nvPr/>
        </p:nvSpPr>
        <p:spPr bwMode="auto">
          <a:xfrm>
            <a:off x="4744721" y="2769091"/>
            <a:ext cx="1224374" cy="268286"/>
          </a:xfrm>
          <a:prstGeom prst="rect">
            <a:avLst/>
          </a:prstGeom>
          <a:solidFill>
            <a:srgbClr val="00808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cxnSp>
        <p:nvCxnSpPr>
          <p:cNvPr id="46" name="直接连接符 45">
            <a:extLst>
              <a:ext uri="{FF2B5EF4-FFF2-40B4-BE49-F238E27FC236}">
                <a16:creationId xmlns:a16="http://schemas.microsoft.com/office/drawing/2014/main" id="{E72FCDAA-6E52-4F0C-9FEB-F770D9CC2EFE}"/>
              </a:ext>
            </a:extLst>
          </p:cNvPr>
          <p:cNvCxnSpPr>
            <a:cxnSpLocks/>
            <a:stCxn id="45" idx="2"/>
          </p:cNvCxnSpPr>
          <p:nvPr/>
        </p:nvCxnSpPr>
        <p:spPr bwMode="auto">
          <a:xfrm>
            <a:off x="5356908" y="3037377"/>
            <a:ext cx="0" cy="408033"/>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47" name="矩形 46">
            <a:extLst>
              <a:ext uri="{FF2B5EF4-FFF2-40B4-BE49-F238E27FC236}">
                <a16:creationId xmlns:a16="http://schemas.microsoft.com/office/drawing/2014/main" id="{1DCEFBF6-EC6D-46BD-BB36-9A0A662D1D38}"/>
              </a:ext>
            </a:extLst>
          </p:cNvPr>
          <p:cNvSpPr/>
          <p:nvPr/>
        </p:nvSpPr>
        <p:spPr bwMode="auto">
          <a:xfrm>
            <a:off x="6822318" y="1759352"/>
            <a:ext cx="2069068" cy="100102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err="1">
                <a:ln>
                  <a:noFill/>
                </a:ln>
                <a:effectLst/>
                <a:latin typeface="Arial" pitchFamily="34" charset="0"/>
              </a:rPr>
              <a:t>Applicaion</a:t>
            </a:r>
            <a:endParaRPr kumimoji="0" lang="en-US" altLang="zh-CN" sz="2000" b="0" i="0" u="none" strike="noStrike" cap="none" normalizeH="0" baseline="0" dirty="0">
              <a:ln>
                <a:noFill/>
              </a:ln>
              <a:effectLst/>
              <a:latin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a:t>Tool-Kit and</a:t>
            </a:r>
            <a:r>
              <a:rPr lang="zh-CN" altLang="en-US" sz="2000" dirty="0"/>
              <a:t> </a:t>
            </a:r>
            <a:endParaRPr lang="en-US" altLang="zh-CN" sz="2000" dirty="0"/>
          </a:p>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a:t>User Environment</a:t>
            </a:r>
            <a:endParaRPr kumimoji="0" lang="zh-CN" altLang="en-US" sz="2000" b="0" i="0" u="none" strike="noStrike" cap="none" normalizeH="0" baseline="0" dirty="0">
              <a:ln>
                <a:noFill/>
              </a:ln>
              <a:effectLst/>
              <a:latin typeface="Arial" pitchFamily="34" charset="0"/>
            </a:endParaRPr>
          </a:p>
        </p:txBody>
      </p:sp>
      <p:sp>
        <p:nvSpPr>
          <p:cNvPr id="48" name="矩形 47">
            <a:extLst>
              <a:ext uri="{FF2B5EF4-FFF2-40B4-BE49-F238E27FC236}">
                <a16:creationId xmlns:a16="http://schemas.microsoft.com/office/drawing/2014/main" id="{2601125B-8FDC-4B34-AD82-58DBDAB0A902}"/>
              </a:ext>
            </a:extLst>
          </p:cNvPr>
          <p:cNvSpPr/>
          <p:nvPr/>
        </p:nvSpPr>
        <p:spPr bwMode="auto">
          <a:xfrm>
            <a:off x="6822312" y="2771740"/>
            <a:ext cx="2069068" cy="268286"/>
          </a:xfrm>
          <a:prstGeom prst="rect">
            <a:avLst/>
          </a:prstGeom>
          <a:solidFill>
            <a:srgbClr val="00808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cxnSp>
        <p:nvCxnSpPr>
          <p:cNvPr id="49" name="直接连接符 48">
            <a:extLst>
              <a:ext uri="{FF2B5EF4-FFF2-40B4-BE49-F238E27FC236}">
                <a16:creationId xmlns:a16="http://schemas.microsoft.com/office/drawing/2014/main" id="{354E2A3B-0083-468B-B336-FBE066EC0CDB}"/>
              </a:ext>
            </a:extLst>
          </p:cNvPr>
          <p:cNvCxnSpPr>
            <a:cxnSpLocks/>
            <a:stCxn id="48" idx="2"/>
          </p:cNvCxnSpPr>
          <p:nvPr/>
        </p:nvCxnSpPr>
        <p:spPr bwMode="auto">
          <a:xfrm>
            <a:off x="7856846" y="3040026"/>
            <a:ext cx="0" cy="388974"/>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nvGrpSpPr>
          <p:cNvPr id="62" name="组合 61">
            <a:extLst>
              <a:ext uri="{FF2B5EF4-FFF2-40B4-BE49-F238E27FC236}">
                <a16:creationId xmlns:a16="http://schemas.microsoft.com/office/drawing/2014/main" id="{6FD1C71D-628E-461A-87A9-385AA348D025}"/>
              </a:ext>
            </a:extLst>
          </p:cNvPr>
          <p:cNvGrpSpPr/>
          <p:nvPr/>
        </p:nvGrpSpPr>
        <p:grpSpPr>
          <a:xfrm>
            <a:off x="6474902" y="4389710"/>
            <a:ext cx="1402672" cy="559293"/>
            <a:chOff x="1180730" y="4572000"/>
            <a:chExt cx="1438183" cy="763478"/>
          </a:xfrm>
        </p:grpSpPr>
        <p:sp>
          <p:nvSpPr>
            <p:cNvPr id="63" name="矩形 62">
              <a:extLst>
                <a:ext uri="{FF2B5EF4-FFF2-40B4-BE49-F238E27FC236}">
                  <a16:creationId xmlns:a16="http://schemas.microsoft.com/office/drawing/2014/main" id="{C43FB66B-CB48-4982-8845-2B80E3D39BBE}"/>
                </a:ext>
              </a:extLst>
            </p:cNvPr>
            <p:cNvSpPr/>
            <p:nvPr/>
          </p:nvSpPr>
          <p:spPr bwMode="auto">
            <a:xfrm>
              <a:off x="1180730" y="4953739"/>
              <a:ext cx="1438183" cy="38173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effectLst/>
                  <a:latin typeface="Arial" pitchFamily="34" charset="0"/>
                </a:rPr>
                <a:t>Device D</a:t>
              </a:r>
              <a:endParaRPr kumimoji="0" lang="zh-CN" altLang="en-US" sz="2000" b="0" i="0" u="none" strike="noStrike" cap="none" normalizeH="0" baseline="0" dirty="0">
                <a:ln>
                  <a:noFill/>
                </a:ln>
                <a:effectLst/>
                <a:latin typeface="Arial" pitchFamily="34" charset="0"/>
              </a:endParaRPr>
            </a:p>
          </p:txBody>
        </p:sp>
        <p:sp>
          <p:nvSpPr>
            <p:cNvPr id="64" name="矩形 63">
              <a:extLst>
                <a:ext uri="{FF2B5EF4-FFF2-40B4-BE49-F238E27FC236}">
                  <a16:creationId xmlns:a16="http://schemas.microsoft.com/office/drawing/2014/main" id="{BF511C96-322D-43F3-B07A-27E90FAABF20}"/>
                </a:ext>
              </a:extLst>
            </p:cNvPr>
            <p:cNvSpPr/>
            <p:nvPr/>
          </p:nvSpPr>
          <p:spPr bwMode="auto">
            <a:xfrm>
              <a:off x="1180730" y="4572000"/>
              <a:ext cx="1438183" cy="3817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pitchFamily="34" charset="0"/>
              </a:endParaRPr>
            </a:p>
          </p:txBody>
        </p:sp>
      </p:grpSp>
      <p:sp>
        <p:nvSpPr>
          <p:cNvPr id="65" name="椭圆 64">
            <a:extLst>
              <a:ext uri="{FF2B5EF4-FFF2-40B4-BE49-F238E27FC236}">
                <a16:creationId xmlns:a16="http://schemas.microsoft.com/office/drawing/2014/main" id="{D02D2E44-347C-49FA-BB92-82E67C8D70D4}"/>
              </a:ext>
            </a:extLst>
          </p:cNvPr>
          <p:cNvSpPr/>
          <p:nvPr/>
        </p:nvSpPr>
        <p:spPr bwMode="auto">
          <a:xfrm>
            <a:off x="6474902" y="5240012"/>
            <a:ext cx="1402672" cy="70577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itchFamily="34" charset="0"/>
              </a:rPr>
              <a:t>Hardware</a:t>
            </a:r>
            <a:endParaRPr kumimoji="0" lang="zh-CN" altLang="en-US" sz="2000" b="0" i="0" u="none" strike="noStrike" cap="none" normalizeH="0" baseline="0" dirty="0">
              <a:ln>
                <a:noFill/>
              </a:ln>
              <a:solidFill>
                <a:schemeClr val="tx1"/>
              </a:solidFill>
              <a:effectLst/>
              <a:latin typeface="Arial" pitchFamily="34" charset="0"/>
            </a:endParaRPr>
          </a:p>
        </p:txBody>
      </p:sp>
      <p:cxnSp>
        <p:nvCxnSpPr>
          <p:cNvPr id="66" name="直接连接符 65">
            <a:extLst>
              <a:ext uri="{FF2B5EF4-FFF2-40B4-BE49-F238E27FC236}">
                <a16:creationId xmlns:a16="http://schemas.microsoft.com/office/drawing/2014/main" id="{2B2AF371-068D-4654-BA3B-FB35204A4047}"/>
              </a:ext>
            </a:extLst>
          </p:cNvPr>
          <p:cNvCxnSpPr>
            <a:endCxn id="64" idx="0"/>
          </p:cNvCxnSpPr>
          <p:nvPr/>
        </p:nvCxnSpPr>
        <p:spPr bwMode="auto">
          <a:xfrm>
            <a:off x="7176238" y="4007970"/>
            <a:ext cx="0" cy="38174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7" name="直接连接符 66">
            <a:extLst>
              <a:ext uri="{FF2B5EF4-FFF2-40B4-BE49-F238E27FC236}">
                <a16:creationId xmlns:a16="http://schemas.microsoft.com/office/drawing/2014/main" id="{2EE88AF3-38C8-459E-A02F-CCA2D1994EE8}"/>
              </a:ext>
            </a:extLst>
          </p:cNvPr>
          <p:cNvCxnSpPr>
            <a:stCxn id="65" idx="0"/>
            <a:endCxn id="63" idx="2"/>
          </p:cNvCxnSpPr>
          <p:nvPr/>
        </p:nvCxnSpPr>
        <p:spPr bwMode="auto">
          <a:xfrm flipV="1">
            <a:off x="7176238" y="4949004"/>
            <a:ext cx="0" cy="291008"/>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60" name="矩形: 圆角 59">
            <a:extLst>
              <a:ext uri="{FF2B5EF4-FFF2-40B4-BE49-F238E27FC236}">
                <a16:creationId xmlns:a16="http://schemas.microsoft.com/office/drawing/2014/main" id="{02F992F6-16C9-43F4-AB2A-A8E30C12E3F9}"/>
              </a:ext>
            </a:extLst>
          </p:cNvPr>
          <p:cNvSpPr/>
          <p:nvPr/>
        </p:nvSpPr>
        <p:spPr bwMode="auto">
          <a:xfrm>
            <a:off x="219397" y="4169696"/>
            <a:ext cx="8705205" cy="2268638"/>
          </a:xfrm>
          <a:prstGeom prst="roundRect">
            <a:avLst/>
          </a:prstGeom>
          <a:noFill/>
          <a:ln w="19050" cap="flat" cmpd="sng" algn="ctr">
            <a:solidFill>
              <a:schemeClr val="tx2">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61" name="文本框 60">
            <a:extLst>
              <a:ext uri="{FF2B5EF4-FFF2-40B4-BE49-F238E27FC236}">
                <a16:creationId xmlns:a16="http://schemas.microsoft.com/office/drawing/2014/main" id="{45CC5EC2-80D2-4349-B516-591172F5C334}"/>
              </a:ext>
            </a:extLst>
          </p:cNvPr>
          <p:cNvSpPr txBox="1"/>
          <p:nvPr/>
        </p:nvSpPr>
        <p:spPr bwMode="auto">
          <a:xfrm>
            <a:off x="3692328" y="5891513"/>
            <a:ext cx="1521225" cy="57624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a:lnSpc>
                <a:spcPct val="150000"/>
              </a:lnSpc>
              <a:buClr>
                <a:srgbClr val="730000"/>
              </a:buClr>
              <a:buSzPct val="120000"/>
            </a:pPr>
            <a:r>
              <a:rPr lang="zh-CN" altLang="en-US" dirty="0">
                <a:latin typeface="Times New Roman" panose="02020603050405020304" pitchFamily="18" charset="0"/>
                <a:cs typeface="Times New Roman" panose="02020603050405020304" pitchFamily="18" charset="0"/>
              </a:rPr>
              <a:t>设备服务</a:t>
            </a:r>
          </a:p>
        </p:txBody>
      </p:sp>
      <p:sp>
        <p:nvSpPr>
          <p:cNvPr id="72" name="矩形: 圆角 71">
            <a:extLst>
              <a:ext uri="{FF2B5EF4-FFF2-40B4-BE49-F238E27FC236}">
                <a16:creationId xmlns:a16="http://schemas.microsoft.com/office/drawing/2014/main" id="{2D478804-C17B-497E-85EC-ADC93ABF1FAB}"/>
              </a:ext>
            </a:extLst>
          </p:cNvPr>
          <p:cNvSpPr/>
          <p:nvPr/>
        </p:nvSpPr>
        <p:spPr bwMode="auto">
          <a:xfrm>
            <a:off x="186176" y="1759352"/>
            <a:ext cx="6550290" cy="1609818"/>
          </a:xfrm>
          <a:prstGeom prst="roundRect">
            <a:avLst/>
          </a:prstGeom>
          <a:noFill/>
          <a:ln w="19050" cap="flat" cmpd="sng" algn="ctr">
            <a:solidFill>
              <a:schemeClr val="tx2">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73" name="文本框 72">
            <a:extLst>
              <a:ext uri="{FF2B5EF4-FFF2-40B4-BE49-F238E27FC236}">
                <a16:creationId xmlns:a16="http://schemas.microsoft.com/office/drawing/2014/main" id="{842ABEE3-B561-4418-B8C1-743E45BC5A19}"/>
              </a:ext>
            </a:extLst>
          </p:cNvPr>
          <p:cNvSpPr txBox="1"/>
          <p:nvPr/>
        </p:nvSpPr>
        <p:spPr bwMode="auto">
          <a:xfrm>
            <a:off x="2681229" y="1715031"/>
            <a:ext cx="1521225" cy="57624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a:lnSpc>
                <a:spcPct val="150000"/>
              </a:lnSpc>
              <a:buClr>
                <a:srgbClr val="730000"/>
              </a:buClr>
              <a:buSzPct val="120000"/>
            </a:pPr>
            <a:r>
              <a:rPr lang="zh-CN" altLang="en-US" dirty="0">
                <a:latin typeface="Times New Roman" panose="02020603050405020304" pitchFamily="18" charset="0"/>
                <a:cs typeface="Times New Roman" panose="02020603050405020304" pitchFamily="18" charset="0"/>
              </a:rPr>
              <a:t>一般服务</a:t>
            </a:r>
          </a:p>
        </p:txBody>
      </p:sp>
      <p:sp>
        <p:nvSpPr>
          <p:cNvPr id="50" name="矩形: 圆角 49">
            <a:extLst>
              <a:ext uri="{FF2B5EF4-FFF2-40B4-BE49-F238E27FC236}">
                <a16:creationId xmlns:a16="http://schemas.microsoft.com/office/drawing/2014/main" id="{82C8BAE2-9F40-4F66-BE62-FE97F5A1EC18}"/>
              </a:ext>
            </a:extLst>
          </p:cNvPr>
          <p:cNvSpPr/>
          <p:nvPr/>
        </p:nvSpPr>
        <p:spPr bwMode="auto">
          <a:xfrm>
            <a:off x="6747868" y="1340528"/>
            <a:ext cx="2288068" cy="2032314"/>
          </a:xfrm>
          <a:prstGeom prst="roundRect">
            <a:avLst/>
          </a:prstGeom>
          <a:noFill/>
          <a:ln w="19050" cap="flat" cmpd="sng" algn="ctr">
            <a:solidFill>
              <a:schemeClr val="tx2">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51" name="文本框 50">
            <a:extLst>
              <a:ext uri="{FF2B5EF4-FFF2-40B4-BE49-F238E27FC236}">
                <a16:creationId xmlns:a16="http://schemas.microsoft.com/office/drawing/2014/main" id="{E34FADA5-5331-4EE8-A551-BABE49808088}"/>
              </a:ext>
            </a:extLst>
          </p:cNvPr>
          <p:cNvSpPr txBox="1"/>
          <p:nvPr/>
        </p:nvSpPr>
        <p:spPr bwMode="auto">
          <a:xfrm>
            <a:off x="7370155" y="1246830"/>
            <a:ext cx="1521225" cy="10416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a:lnSpc>
                <a:spcPct val="150000"/>
              </a:lnSpc>
              <a:buClr>
                <a:srgbClr val="730000"/>
              </a:buClr>
              <a:buSzPct val="120000"/>
            </a:pPr>
            <a:r>
              <a:rPr lang="zh-CN" altLang="en-US" sz="2000" dirty="0"/>
              <a:t>开发工具</a:t>
            </a:r>
            <a:br>
              <a:rPr lang="en-US" altLang="zh-CN" dirty="0"/>
            </a:br>
            <a:endParaRPr lang="zh-CN"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文本框 11">
                <a:extLst>
                  <a:ext uri="{FF2B5EF4-FFF2-40B4-BE49-F238E27FC236}">
                    <a16:creationId xmlns:a16="http://schemas.microsoft.com/office/drawing/2014/main" id="{5D571634-939B-443A-8F3A-447BC492CC40}"/>
                  </a:ext>
                </a:extLst>
              </p:cNvPr>
              <p:cNvSpPr txBox="1"/>
              <p:nvPr/>
            </p:nvSpPr>
            <p:spPr bwMode="auto">
              <a:xfrm>
                <a:off x="8130767" y="4648026"/>
                <a:ext cx="838691" cy="646331"/>
              </a:xfrm>
              <a:prstGeom prst="rect">
                <a:avLst/>
              </a:prstGeom>
              <a:noFill/>
              <a:ln w="9525">
                <a:noFill/>
                <a:miter lim="800000"/>
                <a:headEnd/>
                <a:tailEnd/>
              </a:ln>
              <a:extLst>
                <a:ext uri="{909E8E84-426E-40DD-AFC4-6F175D3DCCD1}">
                  <a14:hiddenFill>
                    <a:solidFill>
                      <a:srgbClr val="FFFFFF"/>
                    </a:solidFill>
                  </a14:hiddenFill>
                </a:ext>
              </a:extLst>
            </p:spPr>
            <p:txBody>
              <a:bodyPr wrap="none" rtlCol="0">
                <a:spAutoFit/>
              </a:bodyPr>
              <a:lstStyle/>
              <a:p>
                <a:pPr>
                  <a:lnSpc>
                    <a:spcPct val="150000"/>
                  </a:lnSpc>
                  <a:buClr>
                    <a:srgbClr val="730000"/>
                  </a:buClr>
                  <a:buSzPct val="120000"/>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cs typeface="Times New Roman" panose="02020603050405020304" pitchFamily="18" charset="0"/>
                        </a:rPr>
                        <m:t>⋯⋯</m:t>
                      </m:r>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12" name="文本框 11">
                <a:extLst>
                  <a:ext uri="{FF2B5EF4-FFF2-40B4-BE49-F238E27FC236}">
                    <a16:creationId xmlns:a16="http://schemas.microsoft.com/office/drawing/2014/main" id="{5D571634-939B-443A-8F3A-447BC492CC40}"/>
                  </a:ext>
                </a:extLst>
              </p:cNvPr>
              <p:cNvSpPr txBox="1">
                <a:spLocks noRot="1" noChangeAspect="1" noMove="1" noResize="1" noEditPoints="1" noAdjustHandles="1" noChangeArrowheads="1" noChangeShapeType="1" noTextEdit="1"/>
              </p:cNvSpPr>
              <p:nvPr/>
            </p:nvSpPr>
            <p:spPr bwMode="auto">
              <a:xfrm>
                <a:off x="8130767" y="4648026"/>
                <a:ext cx="838691" cy="646331"/>
              </a:xfrm>
              <a:prstGeom prst="rect">
                <a:avLst/>
              </a:prstGeom>
              <a:blipFill>
                <a:blip r:embed="rId7"/>
                <a:stretch>
                  <a:fillRect/>
                </a:stretch>
              </a:blipFill>
              <a:ln w="9525">
                <a:noFill/>
                <a:miter lim="800000"/>
                <a:headEnd/>
                <a:tailEnd/>
              </a:ln>
              <a:extLst>
                <a:ext uri="{909E8E84-426E-40DD-AFC4-6F175D3DCCD1}">
                  <a14:hiddenFill xmlns:a14="http://schemas.microsoft.com/office/drawing/2010/main">
                    <a:solidFill>
                      <a:srgbClr val="FFFFFF"/>
                    </a:solidFill>
                  </a14:hiddenFill>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4" name="文本框 53">
                <a:extLst>
                  <a:ext uri="{FF2B5EF4-FFF2-40B4-BE49-F238E27FC236}">
                    <a16:creationId xmlns:a16="http://schemas.microsoft.com/office/drawing/2014/main" id="{A0347125-6205-4176-9FDA-DEA5E695FEF5}"/>
                  </a:ext>
                </a:extLst>
              </p:cNvPr>
              <p:cNvSpPr txBox="1"/>
              <p:nvPr/>
            </p:nvSpPr>
            <p:spPr bwMode="auto">
              <a:xfrm>
                <a:off x="5969095" y="2314155"/>
                <a:ext cx="838691" cy="646331"/>
              </a:xfrm>
              <a:prstGeom prst="rect">
                <a:avLst/>
              </a:prstGeom>
              <a:noFill/>
              <a:ln w="9525">
                <a:noFill/>
                <a:miter lim="800000"/>
                <a:headEnd/>
                <a:tailEnd/>
              </a:ln>
              <a:extLst>
                <a:ext uri="{909E8E84-426E-40DD-AFC4-6F175D3DCCD1}">
                  <a14:hiddenFill>
                    <a:solidFill>
                      <a:srgbClr val="FFFFFF"/>
                    </a:solidFill>
                  </a14:hiddenFill>
                </a:ext>
              </a:extLst>
            </p:spPr>
            <p:txBody>
              <a:bodyPr wrap="none" rtlCol="0">
                <a:spAutoFit/>
              </a:bodyPr>
              <a:lstStyle/>
              <a:p>
                <a:pPr>
                  <a:lnSpc>
                    <a:spcPct val="150000"/>
                  </a:lnSpc>
                  <a:buClr>
                    <a:srgbClr val="730000"/>
                  </a:buClr>
                  <a:buSzPct val="120000"/>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cs typeface="Times New Roman" panose="02020603050405020304" pitchFamily="18" charset="0"/>
                        </a:rPr>
                        <m:t>⋯⋯</m:t>
                      </m:r>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54" name="文本框 53">
                <a:extLst>
                  <a:ext uri="{FF2B5EF4-FFF2-40B4-BE49-F238E27FC236}">
                    <a16:creationId xmlns:a16="http://schemas.microsoft.com/office/drawing/2014/main" id="{A0347125-6205-4176-9FDA-DEA5E695FEF5}"/>
                  </a:ext>
                </a:extLst>
              </p:cNvPr>
              <p:cNvSpPr txBox="1">
                <a:spLocks noRot="1" noChangeAspect="1" noMove="1" noResize="1" noEditPoints="1" noAdjustHandles="1" noChangeArrowheads="1" noChangeShapeType="1" noTextEdit="1"/>
              </p:cNvSpPr>
              <p:nvPr/>
            </p:nvSpPr>
            <p:spPr bwMode="auto">
              <a:xfrm>
                <a:off x="5969095" y="2314155"/>
                <a:ext cx="838691" cy="646331"/>
              </a:xfrm>
              <a:prstGeom prst="rect">
                <a:avLst/>
              </a:prstGeom>
              <a:blipFill>
                <a:blip r:embed="rId8"/>
                <a:stretch>
                  <a:fillRect/>
                </a:stretch>
              </a:blipFill>
              <a:ln w="9525">
                <a:noFill/>
                <a:miter lim="800000"/>
                <a:headEnd/>
                <a:tailEnd/>
              </a:ln>
              <a:extLst>
                <a:ext uri="{909E8E84-426E-40DD-AFC4-6F175D3DCCD1}">
                  <a14:hiddenFill xmlns:a14="http://schemas.microsoft.com/office/drawing/2010/main">
                    <a:solidFill>
                      <a:srgbClr val="FFFFFF"/>
                    </a:solidFill>
                  </a14:hiddenFill>
                </a:ext>
              </a:extLst>
            </p:spPr>
            <p:txBody>
              <a:bodyPr/>
              <a:lstStyle/>
              <a:p>
                <a:r>
                  <a:rPr lang="zh-CN" altLang="en-US">
                    <a:noFill/>
                  </a:rPr>
                  <a:t> </a:t>
                </a:r>
              </a:p>
            </p:txBody>
          </p:sp>
        </mc:Fallback>
      </mc:AlternateContent>
      <p:sp>
        <p:nvSpPr>
          <p:cNvPr id="13" name="矩形 12">
            <a:extLst>
              <a:ext uri="{FF2B5EF4-FFF2-40B4-BE49-F238E27FC236}">
                <a16:creationId xmlns:a16="http://schemas.microsoft.com/office/drawing/2014/main" id="{064BE95C-5D1F-4C11-92D2-F8E0A6F7A483}"/>
              </a:ext>
            </a:extLst>
          </p:cNvPr>
          <p:cNvSpPr/>
          <p:nvPr/>
        </p:nvSpPr>
        <p:spPr>
          <a:xfrm>
            <a:off x="2228295" y="1119224"/>
            <a:ext cx="3681537" cy="461665"/>
          </a:xfrm>
          <a:prstGeom prst="rect">
            <a:avLst/>
          </a:prstGeom>
        </p:spPr>
        <p:txBody>
          <a:bodyPr wrap="square">
            <a:spAutoFit/>
          </a:bodyPr>
          <a:lstStyle/>
          <a:p>
            <a:pPr lvl="0"/>
            <a:r>
              <a:rPr lang="en-US" altLang="zh-CN" b="1" dirty="0"/>
              <a:t>Tango </a:t>
            </a:r>
            <a:r>
              <a:rPr lang="zh-CN" altLang="en-US" b="1" dirty="0"/>
              <a:t>分布式控制系统</a:t>
            </a:r>
            <a:r>
              <a:rPr lang="en-US" altLang="zh-CN" b="1" dirty="0"/>
              <a:t> </a:t>
            </a:r>
            <a:endParaRPr lang="zh-CN" altLang="en-US" b="1" dirty="0"/>
          </a:p>
        </p:txBody>
      </p:sp>
    </p:spTree>
    <p:extLst>
      <p:ext uri="{BB962C8B-B14F-4D97-AF65-F5344CB8AC3E}">
        <p14:creationId xmlns:p14="http://schemas.microsoft.com/office/powerpoint/2010/main" val="2403420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标题 2">
            <a:extLst>
              <a:ext uri="{FF2B5EF4-FFF2-40B4-BE49-F238E27FC236}">
                <a16:creationId xmlns:a16="http://schemas.microsoft.com/office/drawing/2014/main" id="{98897238-E504-463B-8D32-D574E8F99399}"/>
              </a:ext>
            </a:extLst>
          </p:cNvPr>
          <p:cNvSpPr>
            <a:spLocks noGrp="1" noChangeArrowheads="1"/>
          </p:cNvSpPr>
          <p:nvPr>
            <p:ph type="title"/>
          </p:nvPr>
        </p:nvSpPr>
        <p:spPr>
          <a:xfrm>
            <a:off x="0" y="100013"/>
            <a:ext cx="9144000" cy="757237"/>
          </a:xfrm>
        </p:spPr>
        <p:txBody>
          <a:bodyPr/>
          <a:lstStyle/>
          <a:p>
            <a:pPr algn="l"/>
            <a:r>
              <a:rPr lang="en-US" altLang="zh-CN" dirty="0">
                <a:ea typeface="宋体" panose="02010600030101010101" pitchFamily="2" charset="-122"/>
              </a:rPr>
              <a:t>  </a:t>
            </a:r>
            <a:r>
              <a:rPr lang="en-US" altLang="zh-CN" sz="3200" b="1" dirty="0">
                <a:solidFill>
                  <a:schemeClr val="bg1"/>
                </a:solidFill>
                <a:ea typeface="宋体" panose="02010600030101010101" pitchFamily="2" charset="-122"/>
              </a:rPr>
              <a:t>3. </a:t>
            </a:r>
            <a:r>
              <a:rPr lang="zh-CN" altLang="en-US" sz="3200" b="1" dirty="0">
                <a:solidFill>
                  <a:schemeClr val="bg1"/>
                </a:solidFill>
                <a:ea typeface="宋体" panose="02010600030101010101" pitchFamily="2" charset="-122"/>
              </a:rPr>
              <a:t>研究方案</a:t>
            </a:r>
          </a:p>
        </p:txBody>
      </p:sp>
      <p:sp>
        <p:nvSpPr>
          <p:cNvPr id="10" name="矩形 9">
            <a:extLst>
              <a:ext uri="{FF2B5EF4-FFF2-40B4-BE49-F238E27FC236}">
                <a16:creationId xmlns:a16="http://schemas.microsoft.com/office/drawing/2014/main" id="{8C34A32B-38C7-44E1-861C-2E62FE00F7BA}"/>
              </a:ext>
            </a:extLst>
          </p:cNvPr>
          <p:cNvSpPr/>
          <p:nvPr/>
        </p:nvSpPr>
        <p:spPr bwMode="auto">
          <a:xfrm>
            <a:off x="1609090" y="1300480"/>
            <a:ext cx="1524000" cy="34544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影响因素分析</a:t>
            </a:r>
          </a:p>
        </p:txBody>
      </p:sp>
      <p:sp>
        <p:nvSpPr>
          <p:cNvPr id="55" name="矩形 54">
            <a:extLst>
              <a:ext uri="{FF2B5EF4-FFF2-40B4-BE49-F238E27FC236}">
                <a16:creationId xmlns:a16="http://schemas.microsoft.com/office/drawing/2014/main" id="{4A8FC072-8CD9-42D9-BFE6-1FADB95546ED}"/>
              </a:ext>
            </a:extLst>
          </p:cNvPr>
          <p:cNvSpPr/>
          <p:nvPr/>
        </p:nvSpPr>
        <p:spPr bwMode="auto">
          <a:xfrm>
            <a:off x="1609090" y="164592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重力、风力</a:t>
            </a:r>
          </a:p>
        </p:txBody>
      </p:sp>
      <p:sp>
        <p:nvSpPr>
          <p:cNvPr id="56" name="矩形 55">
            <a:extLst>
              <a:ext uri="{FF2B5EF4-FFF2-40B4-BE49-F238E27FC236}">
                <a16:creationId xmlns:a16="http://schemas.microsoft.com/office/drawing/2014/main" id="{8E42394B-F564-4BCA-8E88-97C50380BB0C}"/>
              </a:ext>
            </a:extLst>
          </p:cNvPr>
          <p:cNvSpPr/>
          <p:nvPr/>
        </p:nvSpPr>
        <p:spPr bwMode="auto">
          <a:xfrm>
            <a:off x="1609090" y="198120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老化、磨损</a:t>
            </a:r>
          </a:p>
        </p:txBody>
      </p:sp>
      <p:sp>
        <p:nvSpPr>
          <p:cNvPr id="57" name="矩形 56">
            <a:extLst>
              <a:ext uri="{FF2B5EF4-FFF2-40B4-BE49-F238E27FC236}">
                <a16:creationId xmlns:a16="http://schemas.microsoft.com/office/drawing/2014/main" id="{AC04BE80-2464-47BF-A6CA-FDC720E6B7E6}"/>
              </a:ext>
            </a:extLst>
          </p:cNvPr>
          <p:cNvSpPr/>
          <p:nvPr/>
        </p:nvSpPr>
        <p:spPr bwMode="auto">
          <a:xfrm>
            <a:off x="1609090" y="231648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温度</a:t>
            </a:r>
          </a:p>
        </p:txBody>
      </p:sp>
      <p:sp>
        <p:nvSpPr>
          <p:cNvPr id="58" name="矩形 57">
            <a:extLst>
              <a:ext uri="{FF2B5EF4-FFF2-40B4-BE49-F238E27FC236}">
                <a16:creationId xmlns:a16="http://schemas.microsoft.com/office/drawing/2014/main" id="{3D272D37-EF25-49D6-865A-9DAB8CCC10AF}"/>
              </a:ext>
            </a:extLst>
          </p:cNvPr>
          <p:cNvSpPr/>
          <p:nvPr/>
        </p:nvSpPr>
        <p:spPr bwMode="auto">
          <a:xfrm>
            <a:off x="1609090" y="264160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间隙、摩擦</a:t>
            </a:r>
          </a:p>
        </p:txBody>
      </p:sp>
      <p:sp>
        <p:nvSpPr>
          <p:cNvPr id="11" name="箭头: 右 10">
            <a:extLst>
              <a:ext uri="{FF2B5EF4-FFF2-40B4-BE49-F238E27FC236}">
                <a16:creationId xmlns:a16="http://schemas.microsoft.com/office/drawing/2014/main" id="{EDF0B25C-6088-4950-BE32-71D781D3D51A}"/>
              </a:ext>
            </a:extLst>
          </p:cNvPr>
          <p:cNvSpPr/>
          <p:nvPr/>
        </p:nvSpPr>
        <p:spPr bwMode="auto">
          <a:xfrm>
            <a:off x="3312160" y="2001520"/>
            <a:ext cx="36576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59" name="矩形 58">
            <a:extLst>
              <a:ext uri="{FF2B5EF4-FFF2-40B4-BE49-F238E27FC236}">
                <a16:creationId xmlns:a16="http://schemas.microsoft.com/office/drawing/2014/main" id="{EBE2DE18-6465-426F-8B26-19331F621443}"/>
              </a:ext>
            </a:extLst>
          </p:cNvPr>
          <p:cNvSpPr/>
          <p:nvPr/>
        </p:nvSpPr>
        <p:spPr bwMode="auto">
          <a:xfrm>
            <a:off x="5895340" y="1676400"/>
            <a:ext cx="1524000" cy="34544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zh-CN" altLang="en-US" sz="1800" dirty="0"/>
              <a:t>天线系统</a:t>
            </a:r>
            <a:endParaRPr kumimoji="0" lang="zh-CN" altLang="en-US" sz="1800" b="0" i="0" u="none" strike="noStrike" cap="none" normalizeH="0" baseline="0" dirty="0">
              <a:ln>
                <a:noFill/>
              </a:ln>
              <a:solidFill>
                <a:schemeClr val="tx1"/>
              </a:solidFill>
              <a:effectLst/>
              <a:latin typeface="Arial" pitchFamily="34" charset="0"/>
            </a:endParaRPr>
          </a:p>
        </p:txBody>
      </p:sp>
      <p:sp>
        <p:nvSpPr>
          <p:cNvPr id="68" name="矩形 67">
            <a:extLst>
              <a:ext uri="{FF2B5EF4-FFF2-40B4-BE49-F238E27FC236}">
                <a16:creationId xmlns:a16="http://schemas.microsoft.com/office/drawing/2014/main" id="{28830F36-70CD-4A72-8638-93A669E20B61}"/>
              </a:ext>
            </a:extLst>
          </p:cNvPr>
          <p:cNvSpPr/>
          <p:nvPr/>
        </p:nvSpPr>
        <p:spPr bwMode="auto">
          <a:xfrm>
            <a:off x="5895340" y="202184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主反射面</a:t>
            </a:r>
          </a:p>
        </p:txBody>
      </p:sp>
      <p:sp>
        <p:nvSpPr>
          <p:cNvPr id="69" name="矩形 68">
            <a:extLst>
              <a:ext uri="{FF2B5EF4-FFF2-40B4-BE49-F238E27FC236}">
                <a16:creationId xmlns:a16="http://schemas.microsoft.com/office/drawing/2014/main" id="{8F46E1F2-C387-4677-8F95-C8E984206972}"/>
              </a:ext>
            </a:extLst>
          </p:cNvPr>
          <p:cNvSpPr/>
          <p:nvPr/>
        </p:nvSpPr>
        <p:spPr bwMode="auto">
          <a:xfrm>
            <a:off x="5895340" y="235712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馈源面</a:t>
            </a:r>
          </a:p>
        </p:txBody>
      </p:sp>
      <p:sp>
        <p:nvSpPr>
          <p:cNvPr id="70" name="箭头: 右 69">
            <a:extLst>
              <a:ext uri="{FF2B5EF4-FFF2-40B4-BE49-F238E27FC236}">
                <a16:creationId xmlns:a16="http://schemas.microsoft.com/office/drawing/2014/main" id="{9115471B-F37B-4536-8710-4F9F2F6F7037}"/>
              </a:ext>
            </a:extLst>
          </p:cNvPr>
          <p:cNvSpPr/>
          <p:nvPr/>
        </p:nvSpPr>
        <p:spPr bwMode="auto">
          <a:xfrm rot="10800000">
            <a:off x="5416550" y="2011680"/>
            <a:ext cx="36576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71" name="矩形 70">
            <a:extLst>
              <a:ext uri="{FF2B5EF4-FFF2-40B4-BE49-F238E27FC236}">
                <a16:creationId xmlns:a16="http://schemas.microsoft.com/office/drawing/2014/main" id="{7632441E-E755-426A-AB0C-874ED525866C}"/>
              </a:ext>
            </a:extLst>
          </p:cNvPr>
          <p:cNvSpPr/>
          <p:nvPr/>
        </p:nvSpPr>
        <p:spPr bwMode="auto">
          <a:xfrm>
            <a:off x="3779520" y="1300480"/>
            <a:ext cx="1524000" cy="34544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zh-CN" altLang="en-US" sz="1800" dirty="0"/>
              <a:t>伺服控制系统</a:t>
            </a:r>
            <a:endParaRPr kumimoji="0" lang="zh-CN" altLang="en-US" sz="1800" b="0" i="0" u="none" strike="noStrike" cap="none" normalizeH="0" baseline="0" dirty="0">
              <a:ln>
                <a:noFill/>
              </a:ln>
              <a:solidFill>
                <a:schemeClr val="tx1"/>
              </a:solidFill>
              <a:effectLst/>
              <a:latin typeface="Arial" pitchFamily="34" charset="0"/>
            </a:endParaRPr>
          </a:p>
        </p:txBody>
      </p:sp>
      <p:sp>
        <p:nvSpPr>
          <p:cNvPr id="74" name="矩形 73">
            <a:extLst>
              <a:ext uri="{FF2B5EF4-FFF2-40B4-BE49-F238E27FC236}">
                <a16:creationId xmlns:a16="http://schemas.microsoft.com/office/drawing/2014/main" id="{FC24AB3A-0989-49E2-BDE3-1F6D8601F452}"/>
              </a:ext>
            </a:extLst>
          </p:cNvPr>
          <p:cNvSpPr/>
          <p:nvPr/>
        </p:nvSpPr>
        <p:spPr bwMode="auto">
          <a:xfrm>
            <a:off x="3779520" y="164592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电机</a:t>
            </a:r>
          </a:p>
        </p:txBody>
      </p:sp>
      <p:sp>
        <p:nvSpPr>
          <p:cNvPr id="75" name="矩形 74">
            <a:extLst>
              <a:ext uri="{FF2B5EF4-FFF2-40B4-BE49-F238E27FC236}">
                <a16:creationId xmlns:a16="http://schemas.microsoft.com/office/drawing/2014/main" id="{21C1C091-423B-4FAB-9D6A-ECB7155BE55A}"/>
              </a:ext>
            </a:extLst>
          </p:cNvPr>
          <p:cNvSpPr/>
          <p:nvPr/>
        </p:nvSpPr>
        <p:spPr bwMode="auto">
          <a:xfrm>
            <a:off x="3779520" y="198120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齿轮箱</a:t>
            </a:r>
          </a:p>
        </p:txBody>
      </p:sp>
      <p:sp>
        <p:nvSpPr>
          <p:cNvPr id="76" name="矩形 75">
            <a:extLst>
              <a:ext uri="{FF2B5EF4-FFF2-40B4-BE49-F238E27FC236}">
                <a16:creationId xmlns:a16="http://schemas.microsoft.com/office/drawing/2014/main" id="{0D8A9372-DCFC-4B7D-844D-8ACBF73B0642}"/>
              </a:ext>
            </a:extLst>
          </p:cNvPr>
          <p:cNvSpPr/>
          <p:nvPr/>
        </p:nvSpPr>
        <p:spPr bwMode="auto">
          <a:xfrm>
            <a:off x="3779520" y="232664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伺服驱动器</a:t>
            </a:r>
          </a:p>
        </p:txBody>
      </p:sp>
      <p:sp>
        <p:nvSpPr>
          <p:cNvPr id="77" name="矩形 76">
            <a:extLst>
              <a:ext uri="{FF2B5EF4-FFF2-40B4-BE49-F238E27FC236}">
                <a16:creationId xmlns:a16="http://schemas.microsoft.com/office/drawing/2014/main" id="{1EAB0655-103D-4452-A1F1-D3A42AAC3891}"/>
              </a:ext>
            </a:extLst>
          </p:cNvPr>
          <p:cNvSpPr/>
          <p:nvPr/>
        </p:nvSpPr>
        <p:spPr bwMode="auto">
          <a:xfrm>
            <a:off x="3779520" y="2661920"/>
            <a:ext cx="1524000" cy="3454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a:ln>
                  <a:noFill/>
                </a:ln>
                <a:solidFill>
                  <a:schemeClr val="tx1"/>
                </a:solidFill>
                <a:effectLst/>
                <a:latin typeface="Arial" pitchFamily="34" charset="0"/>
              </a:rPr>
              <a:t>伺服回路</a:t>
            </a:r>
          </a:p>
        </p:txBody>
      </p:sp>
      <p:sp>
        <p:nvSpPr>
          <p:cNvPr id="13" name="矩形: 圆角 12">
            <a:extLst>
              <a:ext uri="{FF2B5EF4-FFF2-40B4-BE49-F238E27FC236}">
                <a16:creationId xmlns:a16="http://schemas.microsoft.com/office/drawing/2014/main" id="{0AC013AA-AB00-4ABC-A917-B1851C5B799E}"/>
              </a:ext>
            </a:extLst>
          </p:cNvPr>
          <p:cNvSpPr/>
          <p:nvPr/>
        </p:nvSpPr>
        <p:spPr bwMode="auto">
          <a:xfrm>
            <a:off x="1005840" y="1198880"/>
            <a:ext cx="6847840" cy="2052320"/>
          </a:xfrm>
          <a:prstGeom prst="roundRect">
            <a:avLst/>
          </a:prstGeom>
          <a:noFill/>
          <a:ln w="12700" cap="flat" cmpd="sng" algn="ctr">
            <a:solidFill>
              <a:srgbClr val="C0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78" name="箭头: 右 77">
            <a:extLst>
              <a:ext uri="{FF2B5EF4-FFF2-40B4-BE49-F238E27FC236}">
                <a16:creationId xmlns:a16="http://schemas.microsoft.com/office/drawing/2014/main" id="{571DB332-0F90-4BCB-9B36-1A30739AE25E}"/>
              </a:ext>
            </a:extLst>
          </p:cNvPr>
          <p:cNvSpPr/>
          <p:nvPr/>
        </p:nvSpPr>
        <p:spPr bwMode="auto">
          <a:xfrm rot="5400000">
            <a:off x="4287520" y="3007360"/>
            <a:ext cx="335280" cy="82296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0" name="矩形 79">
            <a:extLst>
              <a:ext uri="{FF2B5EF4-FFF2-40B4-BE49-F238E27FC236}">
                <a16:creationId xmlns:a16="http://schemas.microsoft.com/office/drawing/2014/main" id="{8009FF7A-8E3A-4B16-825B-D7F2D0C2BD33}"/>
              </a:ext>
            </a:extLst>
          </p:cNvPr>
          <p:cNvSpPr/>
          <p:nvPr/>
        </p:nvSpPr>
        <p:spPr bwMode="auto">
          <a:xfrm>
            <a:off x="3489960" y="3721415"/>
            <a:ext cx="193040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伺服控制系统建模</a:t>
            </a:r>
          </a:p>
        </p:txBody>
      </p:sp>
      <p:sp>
        <p:nvSpPr>
          <p:cNvPr id="82" name="矩形 81">
            <a:extLst>
              <a:ext uri="{FF2B5EF4-FFF2-40B4-BE49-F238E27FC236}">
                <a16:creationId xmlns:a16="http://schemas.microsoft.com/office/drawing/2014/main" id="{E8692CC3-946B-44A9-94C0-9CF8969F9F78}"/>
              </a:ext>
            </a:extLst>
          </p:cNvPr>
          <p:cNvSpPr/>
          <p:nvPr/>
        </p:nvSpPr>
        <p:spPr bwMode="auto">
          <a:xfrm>
            <a:off x="1386840" y="3721415"/>
            <a:ext cx="144780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参数化控制器</a:t>
            </a:r>
          </a:p>
        </p:txBody>
      </p:sp>
      <p:sp>
        <p:nvSpPr>
          <p:cNvPr id="83" name="矩形: 圆角 82">
            <a:extLst>
              <a:ext uri="{FF2B5EF4-FFF2-40B4-BE49-F238E27FC236}">
                <a16:creationId xmlns:a16="http://schemas.microsoft.com/office/drawing/2014/main" id="{5FCDD9A5-A276-4C03-A2DA-77BDD1972E5C}"/>
              </a:ext>
            </a:extLst>
          </p:cNvPr>
          <p:cNvSpPr/>
          <p:nvPr/>
        </p:nvSpPr>
        <p:spPr bwMode="auto">
          <a:xfrm>
            <a:off x="1005840" y="3606800"/>
            <a:ext cx="6847840" cy="1270000"/>
          </a:xfrm>
          <a:prstGeom prst="roundRect">
            <a:avLst/>
          </a:prstGeom>
          <a:noFill/>
          <a:ln w="12700" cap="flat" cmpd="sng" algn="ctr">
            <a:solidFill>
              <a:srgbClr val="C0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4" name="矩形 83">
            <a:extLst>
              <a:ext uri="{FF2B5EF4-FFF2-40B4-BE49-F238E27FC236}">
                <a16:creationId xmlns:a16="http://schemas.microsoft.com/office/drawing/2014/main" id="{0E09C4E3-5345-4FA5-A7EA-AEB5FBBE7A4A}"/>
              </a:ext>
            </a:extLst>
          </p:cNvPr>
          <p:cNvSpPr/>
          <p:nvPr/>
        </p:nvSpPr>
        <p:spPr bwMode="auto">
          <a:xfrm>
            <a:off x="6075680" y="3721415"/>
            <a:ext cx="152654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模型验证</a:t>
            </a:r>
          </a:p>
        </p:txBody>
      </p:sp>
      <p:sp>
        <p:nvSpPr>
          <p:cNvPr id="85" name="箭头: 右 84">
            <a:extLst>
              <a:ext uri="{FF2B5EF4-FFF2-40B4-BE49-F238E27FC236}">
                <a16:creationId xmlns:a16="http://schemas.microsoft.com/office/drawing/2014/main" id="{A5F5938B-BDB2-40A1-AB3E-74E609E3958E}"/>
              </a:ext>
            </a:extLst>
          </p:cNvPr>
          <p:cNvSpPr/>
          <p:nvPr/>
        </p:nvSpPr>
        <p:spPr bwMode="auto">
          <a:xfrm rot="10800000">
            <a:off x="5420360" y="3916680"/>
            <a:ext cx="65532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6" name="箭头: 右 85">
            <a:extLst>
              <a:ext uri="{FF2B5EF4-FFF2-40B4-BE49-F238E27FC236}">
                <a16:creationId xmlns:a16="http://schemas.microsoft.com/office/drawing/2014/main" id="{14AD6193-C666-4E9F-AA72-C7B35684BD30}"/>
              </a:ext>
            </a:extLst>
          </p:cNvPr>
          <p:cNvSpPr/>
          <p:nvPr/>
        </p:nvSpPr>
        <p:spPr bwMode="auto">
          <a:xfrm>
            <a:off x="2834639" y="3901440"/>
            <a:ext cx="65532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7" name="矩形: 圆角 86">
            <a:extLst>
              <a:ext uri="{FF2B5EF4-FFF2-40B4-BE49-F238E27FC236}">
                <a16:creationId xmlns:a16="http://schemas.microsoft.com/office/drawing/2014/main" id="{43A7E55A-C0DE-46D3-8BB0-BB94A292A345}"/>
              </a:ext>
            </a:extLst>
          </p:cNvPr>
          <p:cNvSpPr/>
          <p:nvPr/>
        </p:nvSpPr>
        <p:spPr bwMode="auto">
          <a:xfrm>
            <a:off x="1005840" y="5212080"/>
            <a:ext cx="6847840" cy="1463040"/>
          </a:xfrm>
          <a:prstGeom prst="roundRect">
            <a:avLst/>
          </a:prstGeom>
          <a:noFill/>
          <a:ln w="12700" cap="flat" cmpd="sng" algn="ctr">
            <a:solidFill>
              <a:srgbClr val="C00000"/>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8" name="箭头: 右 87">
            <a:extLst>
              <a:ext uri="{FF2B5EF4-FFF2-40B4-BE49-F238E27FC236}">
                <a16:creationId xmlns:a16="http://schemas.microsoft.com/office/drawing/2014/main" id="{9B87F278-CAB2-4AAD-8AA9-F85B7F0807B5}"/>
              </a:ext>
            </a:extLst>
          </p:cNvPr>
          <p:cNvSpPr/>
          <p:nvPr/>
        </p:nvSpPr>
        <p:spPr bwMode="auto">
          <a:xfrm rot="5400000">
            <a:off x="4297365" y="4633275"/>
            <a:ext cx="315590" cy="82296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89" name="矩形 88">
            <a:extLst>
              <a:ext uri="{FF2B5EF4-FFF2-40B4-BE49-F238E27FC236}">
                <a16:creationId xmlns:a16="http://schemas.microsoft.com/office/drawing/2014/main" id="{590E3FB6-95A1-4D4F-B002-C77701179BCB}"/>
              </a:ext>
            </a:extLst>
          </p:cNvPr>
          <p:cNvSpPr/>
          <p:nvPr/>
        </p:nvSpPr>
        <p:spPr bwMode="auto">
          <a:xfrm>
            <a:off x="1386840" y="5374640"/>
            <a:ext cx="144780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优化控制器</a:t>
            </a:r>
          </a:p>
        </p:txBody>
      </p:sp>
      <p:sp>
        <p:nvSpPr>
          <p:cNvPr id="90" name="矩形 89">
            <a:extLst>
              <a:ext uri="{FF2B5EF4-FFF2-40B4-BE49-F238E27FC236}">
                <a16:creationId xmlns:a16="http://schemas.microsoft.com/office/drawing/2014/main" id="{B95AB32D-79B6-405E-9799-F043DB4EEE72}"/>
              </a:ext>
            </a:extLst>
          </p:cNvPr>
          <p:cNvSpPr/>
          <p:nvPr/>
        </p:nvSpPr>
        <p:spPr bwMode="auto">
          <a:xfrm>
            <a:off x="3489960" y="5377495"/>
            <a:ext cx="193040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射电望远镜控制</a:t>
            </a:r>
          </a:p>
        </p:txBody>
      </p:sp>
      <p:sp>
        <p:nvSpPr>
          <p:cNvPr id="91" name="矩形 90">
            <a:extLst>
              <a:ext uri="{FF2B5EF4-FFF2-40B4-BE49-F238E27FC236}">
                <a16:creationId xmlns:a16="http://schemas.microsoft.com/office/drawing/2014/main" id="{1A15C7B5-2918-475A-8F7E-31AC83C0E4D6}"/>
              </a:ext>
            </a:extLst>
          </p:cNvPr>
          <p:cNvSpPr/>
          <p:nvPr/>
        </p:nvSpPr>
        <p:spPr bwMode="auto">
          <a:xfrm>
            <a:off x="6075680" y="5357175"/>
            <a:ext cx="1526540" cy="78232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dirty="0"/>
              <a:t>影响因素</a:t>
            </a:r>
            <a:endParaRPr lang="en-US" altLang="zh-CN" sz="1800" dirty="0"/>
          </a:p>
          <a:p>
            <a:pPr algn="ctr"/>
            <a:r>
              <a:rPr lang="zh-CN" altLang="en-US" sz="1800" dirty="0"/>
              <a:t>获取和分析</a:t>
            </a:r>
          </a:p>
        </p:txBody>
      </p:sp>
      <p:sp>
        <p:nvSpPr>
          <p:cNvPr id="92" name="箭头: 右 91">
            <a:extLst>
              <a:ext uri="{FF2B5EF4-FFF2-40B4-BE49-F238E27FC236}">
                <a16:creationId xmlns:a16="http://schemas.microsoft.com/office/drawing/2014/main" id="{4FB82792-C5B3-4289-BEEE-C0FACABCE96A}"/>
              </a:ext>
            </a:extLst>
          </p:cNvPr>
          <p:cNvSpPr/>
          <p:nvPr/>
        </p:nvSpPr>
        <p:spPr bwMode="auto">
          <a:xfrm>
            <a:off x="2834639" y="5593080"/>
            <a:ext cx="65532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93" name="箭头: 右 92">
            <a:extLst>
              <a:ext uri="{FF2B5EF4-FFF2-40B4-BE49-F238E27FC236}">
                <a16:creationId xmlns:a16="http://schemas.microsoft.com/office/drawing/2014/main" id="{6E588D77-6B2E-43D7-8542-92A7EAF5B030}"/>
              </a:ext>
            </a:extLst>
          </p:cNvPr>
          <p:cNvSpPr/>
          <p:nvPr/>
        </p:nvSpPr>
        <p:spPr bwMode="auto">
          <a:xfrm rot="10800000">
            <a:off x="5420360" y="5599588"/>
            <a:ext cx="655320" cy="3454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a:ln>
                <a:noFill/>
              </a:ln>
              <a:solidFill>
                <a:schemeClr val="tx1"/>
              </a:solidFill>
              <a:effectLst/>
              <a:latin typeface="Arial" pitchFamily="34" charset="0"/>
            </a:endParaRPr>
          </a:p>
        </p:txBody>
      </p:sp>
      <p:sp>
        <p:nvSpPr>
          <p:cNvPr id="95" name="矩形 94">
            <a:extLst>
              <a:ext uri="{FF2B5EF4-FFF2-40B4-BE49-F238E27FC236}">
                <a16:creationId xmlns:a16="http://schemas.microsoft.com/office/drawing/2014/main" id="{B7AD525B-3F4C-411A-8B41-56D16854FAAF}"/>
              </a:ext>
            </a:extLst>
          </p:cNvPr>
          <p:cNvSpPr/>
          <p:nvPr/>
        </p:nvSpPr>
        <p:spPr bwMode="auto">
          <a:xfrm>
            <a:off x="4922520" y="6167122"/>
            <a:ext cx="2679700" cy="47751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b="1" dirty="0"/>
              <a:t>利用</a:t>
            </a:r>
            <a:r>
              <a:rPr lang="en-US" altLang="zh-CN" sz="1800" b="1" dirty="0"/>
              <a:t>Tango</a:t>
            </a:r>
            <a:r>
              <a:rPr lang="zh-CN" altLang="en-US" sz="1800" b="1" dirty="0"/>
              <a:t>系统实现控制</a:t>
            </a:r>
          </a:p>
        </p:txBody>
      </p:sp>
      <p:sp>
        <p:nvSpPr>
          <p:cNvPr id="96" name="矩形 95">
            <a:extLst>
              <a:ext uri="{FF2B5EF4-FFF2-40B4-BE49-F238E27FC236}">
                <a16:creationId xmlns:a16="http://schemas.microsoft.com/office/drawing/2014/main" id="{21563E13-0B05-4CE4-B259-365DB17E9468}"/>
              </a:ext>
            </a:extLst>
          </p:cNvPr>
          <p:cNvSpPr/>
          <p:nvPr/>
        </p:nvSpPr>
        <p:spPr bwMode="auto">
          <a:xfrm>
            <a:off x="4922520" y="4448572"/>
            <a:ext cx="2931160" cy="47751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b="1" dirty="0"/>
              <a:t>有限元建模和控制器设计</a:t>
            </a:r>
          </a:p>
        </p:txBody>
      </p:sp>
      <p:sp>
        <p:nvSpPr>
          <p:cNvPr id="97" name="矩形 96">
            <a:extLst>
              <a:ext uri="{FF2B5EF4-FFF2-40B4-BE49-F238E27FC236}">
                <a16:creationId xmlns:a16="http://schemas.microsoft.com/office/drawing/2014/main" id="{08B313D6-868B-4234-8815-32499AD14DAF}"/>
              </a:ext>
            </a:extLst>
          </p:cNvPr>
          <p:cNvSpPr/>
          <p:nvPr/>
        </p:nvSpPr>
        <p:spPr bwMode="auto">
          <a:xfrm>
            <a:off x="5895340" y="2742091"/>
            <a:ext cx="1637030" cy="47751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CN" altLang="en-US" sz="1800" b="1" dirty="0"/>
              <a:t>影响因素分析</a:t>
            </a:r>
          </a:p>
        </p:txBody>
      </p:sp>
    </p:spTree>
    <p:extLst>
      <p:ext uri="{BB962C8B-B14F-4D97-AF65-F5344CB8AC3E}">
        <p14:creationId xmlns:p14="http://schemas.microsoft.com/office/powerpoint/2010/main" val="4087706433"/>
      </p:ext>
    </p:extLst>
  </p:cSld>
  <p:clrMapOvr>
    <a:masterClrMapping/>
  </p:clrMapOvr>
</p:sld>
</file>

<file path=ppt/theme/theme1.xml><?xml version="1.0" encoding="utf-8"?>
<a:theme xmlns:a="http://schemas.openxmlformats.org/drawingml/2006/main" name="1_SEASPresentation1">
  <a:themeElements>
    <a:clrScheme name="">
      <a:dk1>
        <a:srgbClr val="000000"/>
      </a:dk1>
      <a:lt1>
        <a:srgbClr val="FEFFE1"/>
      </a:lt1>
      <a:dk2>
        <a:srgbClr val="990000"/>
      </a:dk2>
      <a:lt2>
        <a:srgbClr val="666666"/>
      </a:lt2>
      <a:accent1>
        <a:srgbClr val="CCCCCC"/>
      </a:accent1>
      <a:accent2>
        <a:srgbClr val="DE8703"/>
      </a:accent2>
      <a:accent3>
        <a:srgbClr val="FEFFEE"/>
      </a:accent3>
      <a:accent4>
        <a:srgbClr val="000000"/>
      </a:accent4>
      <a:accent5>
        <a:srgbClr val="E2E2E2"/>
      </a:accent5>
      <a:accent6>
        <a:srgbClr val="C97A02"/>
      </a:accent6>
      <a:hlink>
        <a:srgbClr val="87212E"/>
      </a:hlink>
      <a:folHlink>
        <a:srgbClr val="99CC00"/>
      </a:folHlink>
    </a:clrScheme>
    <a:fontScheme name="1_SEAS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txDef>
      <a:spPr bwMode="auto">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a:spPr>
      <a:bodyPr/>
      <a:lstStyle>
        <a:defPPr>
          <a:lnSpc>
            <a:spcPct val="150000"/>
          </a:lnSpc>
          <a:buClr>
            <a:srgbClr val="730000"/>
          </a:buClr>
          <a:buSzPct val="120000"/>
          <a:buFont typeface="Wingdings" pitchFamily="2" charset="2"/>
          <a:buChar char="Ø"/>
          <a:defRPr dirty="0" smtClean="0">
            <a:latin typeface="Times New Roman" panose="02020603050405020304" pitchFamily="18" charset="0"/>
            <a:cs typeface="Times New Roman" panose="02020603050405020304" pitchFamily="18" charset="0"/>
          </a:defRPr>
        </a:defPPr>
      </a:lstStyle>
    </a:txDef>
  </a:objectDefaults>
  <a:extraClrSchemeLst>
    <a:extraClrScheme>
      <a:clrScheme name="1_SEAS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EAS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EAS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EAS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EAS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EAS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EASPresentation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EAS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EAS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EAS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EAS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EAS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25747</TotalTime>
  <Words>1073</Words>
  <Application>Microsoft Office PowerPoint</Application>
  <PresentationFormat>全屏显示(4:3)</PresentationFormat>
  <Paragraphs>94</Paragraphs>
  <Slides>12</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黑体</vt:lpstr>
      <vt:lpstr>宋体</vt:lpstr>
      <vt:lpstr>微软雅黑</vt:lpstr>
      <vt:lpstr>Arial</vt:lpstr>
      <vt:lpstr>Cambria Math</vt:lpstr>
      <vt:lpstr>Gill Sans MT</vt:lpstr>
      <vt:lpstr>Times</vt:lpstr>
      <vt:lpstr>Times New Roman</vt:lpstr>
      <vt:lpstr>1_SEASPresentation1</vt:lpstr>
      <vt:lpstr>射电望远镜伺服控制系统的建模与优化控制  曹忠   zhongc@gzhu.edu.cn   2020-11-27       China-VO and Astroinformatics, 2020, 厦门  </vt:lpstr>
      <vt:lpstr>PowerPoint 演示文稿</vt:lpstr>
      <vt:lpstr>  1. 研究的背景</vt:lpstr>
      <vt:lpstr>  1. 研究的意义</vt:lpstr>
      <vt:lpstr>  2. 国内外研究进展</vt:lpstr>
      <vt:lpstr>  2. 国内外研究进展</vt:lpstr>
      <vt:lpstr>  2. 国内外研究进展</vt:lpstr>
      <vt:lpstr>  3. 研究方案</vt:lpstr>
      <vt:lpstr>  3. 研究方案</vt:lpstr>
      <vt:lpstr>  4. 已有工作</vt:lpstr>
      <vt:lpstr>  5. 预期成果</vt:lpstr>
      <vt:lpstr>PowerPoint 演示文稿</vt:lpstr>
    </vt:vector>
  </TitlesOfParts>
  <Company>Harvard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Joint Elasticity on Bilateral Teleoperation</dc:title>
  <dc:creator>czant</dc:creator>
  <cp:lastModifiedBy>Administrator</cp:lastModifiedBy>
  <cp:revision>2954</cp:revision>
  <dcterms:created xsi:type="dcterms:W3CDTF">2007-03-29T19:43:36Z</dcterms:created>
  <dcterms:modified xsi:type="dcterms:W3CDTF">2020-11-27T04:13:39Z</dcterms:modified>
  <cp:contentStatus/>
</cp:coreProperties>
</file>