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3">
  <p:sldMasterIdLst>
    <p:sldMasterId id="2147483663" r:id="rId1"/>
  </p:sldMasterIdLst>
  <p:notesMasterIdLst>
    <p:notesMasterId r:id="rId14"/>
  </p:notesMasterIdLst>
  <p:handoutMasterIdLst>
    <p:handoutMasterId r:id="rId15"/>
  </p:handoutMasterIdLst>
  <p:sldIdLst>
    <p:sldId id="278" r:id="rId2"/>
    <p:sldId id="642" r:id="rId3"/>
    <p:sldId id="656" r:id="rId4"/>
    <p:sldId id="643" r:id="rId5"/>
    <p:sldId id="657" r:id="rId6"/>
    <p:sldId id="658" r:id="rId7"/>
    <p:sldId id="659" r:id="rId8"/>
    <p:sldId id="660" r:id="rId9"/>
    <p:sldId id="662" r:id="rId10"/>
    <p:sldId id="661" r:id="rId11"/>
    <p:sldId id="663" r:id="rId12"/>
    <p:sldId id="655" r:id="rId13"/>
  </p:sldIdLst>
  <p:sldSz cx="9144000" cy="6858000" type="screen4x3"/>
  <p:notesSz cx="6858000" cy="9296400"/>
  <p:defaultTextStyle>
    <a:defPPr>
      <a:defRPr lang="en-US"/>
    </a:defPPr>
    <a:lvl1pPr algn="l" rtl="0" eaLnBrk="0" fontAlgn="base" hangingPunct="0">
      <a:spcBef>
        <a:spcPct val="0"/>
      </a:spcBef>
      <a:spcAft>
        <a:spcPct val="0"/>
      </a:spcAft>
      <a:defRPr sz="2400" kern="1200">
        <a:solidFill>
          <a:schemeClr val="tx1"/>
        </a:solidFill>
        <a:latin typeface="Arial" panose="020B0604020202020204" pitchFamily="34" charset="0"/>
        <a:ea typeface="宋体" panose="02010600030101010101" pitchFamily="2" charset="-122"/>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宋体" panose="02010600030101010101" pitchFamily="2" charset="-122"/>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宋体" panose="02010600030101010101" pitchFamily="2" charset="-122"/>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宋体" panose="02010600030101010101" pitchFamily="2" charset="-122"/>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sz="2400"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sz="2400"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sz="2400"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sz="2400"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9900FF"/>
    <a:srgbClr val="6699FF"/>
    <a:srgbClr val="008080"/>
    <a:srgbClr val="0000FF"/>
    <a:srgbClr val="3366FF"/>
    <a:srgbClr val="F8F8F8"/>
    <a:srgbClr val="FF3399"/>
    <a:srgbClr val="0066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389" autoAdjust="0"/>
    <p:restoredTop sz="76406" autoAdjust="0"/>
  </p:normalViewPr>
  <p:slideViewPr>
    <p:cSldViewPr snapToGrid="0">
      <p:cViewPr varScale="1">
        <p:scale>
          <a:sx n="86" d="100"/>
          <a:sy n="86" d="100"/>
        </p:scale>
        <p:origin x="1459" y="67"/>
      </p:cViewPr>
      <p:guideLst>
        <p:guide orient="horz" pos="2160"/>
        <p:guide pos="2880"/>
      </p:guideLst>
    </p:cSldViewPr>
  </p:slideViewPr>
  <p:outlineViewPr>
    <p:cViewPr>
      <p:scale>
        <a:sx n="33" d="100"/>
        <a:sy n="33" d="100"/>
      </p:scale>
      <p:origin x="0" y="15948"/>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66" d="100"/>
          <a:sy n="66" d="100"/>
        </p:scale>
        <p:origin x="-2904" y="-120"/>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4C47EA9-9CA5-4A99-A6C9-D755A9BD1E63}" type="doc">
      <dgm:prSet loTypeId="urn:microsoft.com/office/officeart/2005/8/layout/vList2" loCatId="list" qsTypeId="urn:microsoft.com/office/officeart/2005/8/quickstyle/simple1" qsCatId="simple" csTypeId="urn:microsoft.com/office/officeart/2005/8/colors/colorful1" csCatId="colorful" phldr="1"/>
      <dgm:spPr/>
      <dgm:t>
        <a:bodyPr/>
        <a:lstStyle/>
        <a:p>
          <a:endParaRPr lang="zh-CN" altLang="en-US"/>
        </a:p>
      </dgm:t>
    </dgm:pt>
    <dgm:pt modelId="{A4A71AFD-E923-46F9-8E12-525DD9FC55B8}">
      <dgm:prSet phldrT="[文本]"/>
      <dgm:spPr/>
      <dgm:t>
        <a:bodyPr/>
        <a:lstStyle/>
        <a:p>
          <a:pPr algn="ctr"/>
          <a:r>
            <a:rPr lang="en-US" altLang="zh-CN" dirty="0">
              <a:solidFill>
                <a:schemeClr val="tx1"/>
              </a:solidFill>
            </a:rPr>
            <a:t>Tango Software Bus distribute on a network</a:t>
          </a:r>
          <a:endParaRPr lang="zh-CN" altLang="en-US" dirty="0">
            <a:solidFill>
              <a:schemeClr val="tx1"/>
            </a:solidFill>
          </a:endParaRPr>
        </a:p>
      </dgm:t>
    </dgm:pt>
    <dgm:pt modelId="{96EE7179-35D0-4FFA-B510-96E7A52CFD19}" type="parTrans" cxnId="{6380A84F-6F81-409C-B2A5-5236A7A159B1}">
      <dgm:prSet/>
      <dgm:spPr/>
      <dgm:t>
        <a:bodyPr/>
        <a:lstStyle/>
        <a:p>
          <a:endParaRPr lang="zh-CN" altLang="en-US"/>
        </a:p>
      </dgm:t>
    </dgm:pt>
    <dgm:pt modelId="{5AFC8FED-8593-4CF5-B5C9-91036DAB3E80}" type="sibTrans" cxnId="{6380A84F-6F81-409C-B2A5-5236A7A159B1}">
      <dgm:prSet/>
      <dgm:spPr/>
      <dgm:t>
        <a:bodyPr/>
        <a:lstStyle/>
        <a:p>
          <a:endParaRPr lang="zh-CN" altLang="en-US"/>
        </a:p>
      </dgm:t>
    </dgm:pt>
    <dgm:pt modelId="{FBB24EFF-9A1B-454D-8935-64BE51464458}" type="pres">
      <dgm:prSet presAssocID="{F4C47EA9-9CA5-4A99-A6C9-D755A9BD1E63}" presName="linear" presStyleCnt="0">
        <dgm:presLayoutVars>
          <dgm:animLvl val="lvl"/>
          <dgm:resizeHandles val="exact"/>
        </dgm:presLayoutVars>
      </dgm:prSet>
      <dgm:spPr/>
    </dgm:pt>
    <dgm:pt modelId="{DAE02FEF-737D-4EA6-8774-AB9C5C5ACC8F}" type="pres">
      <dgm:prSet presAssocID="{A4A71AFD-E923-46F9-8E12-525DD9FC55B8}" presName="parentText" presStyleLbl="node1" presStyleIdx="0" presStyleCnt="1" custScaleY="24944" custLinFactNeighborY="-7778">
        <dgm:presLayoutVars>
          <dgm:chMax val="0"/>
          <dgm:bulletEnabled val="1"/>
        </dgm:presLayoutVars>
      </dgm:prSet>
      <dgm:spPr/>
    </dgm:pt>
  </dgm:ptLst>
  <dgm:cxnLst>
    <dgm:cxn modelId="{3D29880F-B29B-471E-B358-834C09918662}" type="presOf" srcId="{A4A71AFD-E923-46F9-8E12-525DD9FC55B8}" destId="{DAE02FEF-737D-4EA6-8774-AB9C5C5ACC8F}" srcOrd="0" destOrd="0" presId="urn:microsoft.com/office/officeart/2005/8/layout/vList2"/>
    <dgm:cxn modelId="{6380A84F-6F81-409C-B2A5-5236A7A159B1}" srcId="{F4C47EA9-9CA5-4A99-A6C9-D755A9BD1E63}" destId="{A4A71AFD-E923-46F9-8E12-525DD9FC55B8}" srcOrd="0" destOrd="0" parTransId="{96EE7179-35D0-4FFA-B510-96E7A52CFD19}" sibTransId="{5AFC8FED-8593-4CF5-B5C9-91036DAB3E80}"/>
    <dgm:cxn modelId="{6C49A0DF-BC05-4F14-B1FE-41F0EBE98D66}" type="presOf" srcId="{F4C47EA9-9CA5-4A99-A6C9-D755A9BD1E63}" destId="{FBB24EFF-9A1B-454D-8935-64BE51464458}" srcOrd="0" destOrd="0" presId="urn:microsoft.com/office/officeart/2005/8/layout/vList2"/>
    <dgm:cxn modelId="{BF8F7B38-67C7-49C8-9A25-F90FA173DD03}" type="presParOf" srcId="{FBB24EFF-9A1B-454D-8935-64BE51464458}" destId="{DAE02FEF-737D-4EA6-8774-AB9C5C5ACC8F}"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AE02FEF-737D-4EA6-8774-AB9C5C5ACC8F}">
      <dsp:nvSpPr>
        <dsp:cNvPr id="0" name=""/>
        <dsp:cNvSpPr/>
      </dsp:nvSpPr>
      <dsp:spPr>
        <a:xfrm>
          <a:off x="0" y="2340384"/>
          <a:ext cx="9144000" cy="616376"/>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US" altLang="zh-CN" sz="2600" kern="1200" dirty="0">
              <a:solidFill>
                <a:schemeClr val="tx1"/>
              </a:solidFill>
            </a:rPr>
            <a:t>Tango Software Bus distribute on a network</a:t>
          </a:r>
          <a:endParaRPr lang="zh-CN" altLang="en-US" sz="2600" kern="1200" dirty="0">
            <a:solidFill>
              <a:schemeClr val="tx1"/>
            </a:solidFill>
          </a:endParaRPr>
        </a:p>
      </dsp:txBody>
      <dsp:txXfrm>
        <a:off x="30089" y="2370473"/>
        <a:ext cx="9083822" cy="556198"/>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8F311180-252B-458F-830C-556F74F317A1}"/>
              </a:ext>
            </a:extLst>
          </p:cNvPr>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Times New Roman" pitchFamily="18" charset="0"/>
                <a:ea typeface="+mn-ea"/>
                <a:cs typeface="Arial" charset="0"/>
              </a:defRPr>
            </a:lvl1pPr>
          </a:lstStyle>
          <a:p>
            <a:pPr>
              <a:defRPr/>
            </a:pPr>
            <a:endParaRPr lang="zh-CN" altLang="zh-CN"/>
          </a:p>
        </p:txBody>
      </p:sp>
      <p:sp>
        <p:nvSpPr>
          <p:cNvPr id="14339" name="Rectangle 3">
            <a:extLst>
              <a:ext uri="{FF2B5EF4-FFF2-40B4-BE49-F238E27FC236}">
                <a16:creationId xmlns:a16="http://schemas.microsoft.com/office/drawing/2014/main" id="{B824A5C0-3610-49C2-A483-343E13ABC957}"/>
              </a:ext>
            </a:extLst>
          </p:cNvPr>
          <p:cNvSpPr>
            <a:spLocks noGrp="1" noChangeArrowheads="1"/>
          </p:cNvSpPr>
          <p:nvPr>
            <p:ph type="dt" sz="quarter" idx="1"/>
          </p:nvPr>
        </p:nvSpPr>
        <p:spPr bwMode="auto">
          <a:xfrm>
            <a:off x="388620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Times New Roman" pitchFamily="18" charset="0"/>
                <a:ea typeface="+mn-ea"/>
                <a:cs typeface="Arial" charset="0"/>
              </a:defRPr>
            </a:lvl1pPr>
          </a:lstStyle>
          <a:p>
            <a:pPr>
              <a:defRPr/>
            </a:pPr>
            <a:endParaRPr lang="zh-CN" altLang="zh-CN"/>
          </a:p>
        </p:txBody>
      </p:sp>
      <p:sp>
        <p:nvSpPr>
          <p:cNvPr id="14340" name="Rectangle 4">
            <a:extLst>
              <a:ext uri="{FF2B5EF4-FFF2-40B4-BE49-F238E27FC236}">
                <a16:creationId xmlns:a16="http://schemas.microsoft.com/office/drawing/2014/main" id="{C980268C-608B-4E29-BAC2-8E6DDAFFA55F}"/>
              </a:ext>
            </a:extLst>
          </p:cNvPr>
          <p:cNvSpPr>
            <a:spLocks noGrp="1" noChangeArrowheads="1"/>
          </p:cNvSpPr>
          <p:nvPr>
            <p:ph type="ftr" sz="quarter" idx="2"/>
          </p:nvPr>
        </p:nvSpPr>
        <p:spPr bwMode="auto">
          <a:xfrm>
            <a:off x="0" y="8831263"/>
            <a:ext cx="2971800" cy="4651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Times New Roman" pitchFamily="18" charset="0"/>
                <a:ea typeface="+mn-ea"/>
                <a:cs typeface="Arial" charset="0"/>
              </a:defRPr>
            </a:lvl1pPr>
          </a:lstStyle>
          <a:p>
            <a:pPr>
              <a:defRPr/>
            </a:pPr>
            <a:endParaRPr lang="zh-CN" altLang="zh-CN"/>
          </a:p>
        </p:txBody>
      </p:sp>
      <p:sp>
        <p:nvSpPr>
          <p:cNvPr id="14341" name="Rectangle 5">
            <a:extLst>
              <a:ext uri="{FF2B5EF4-FFF2-40B4-BE49-F238E27FC236}">
                <a16:creationId xmlns:a16="http://schemas.microsoft.com/office/drawing/2014/main" id="{598B9F4D-50CF-49AD-8B8F-96A992839583}"/>
              </a:ext>
            </a:extLst>
          </p:cNvPr>
          <p:cNvSpPr>
            <a:spLocks noGrp="1" noChangeArrowheads="1"/>
          </p:cNvSpPr>
          <p:nvPr>
            <p:ph type="sldNum" sz="quarter" idx="3"/>
          </p:nvPr>
        </p:nvSpPr>
        <p:spPr bwMode="auto">
          <a:xfrm>
            <a:off x="3886200" y="8831263"/>
            <a:ext cx="2971800" cy="4651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Times New Roman" panose="02020603050405020304" pitchFamily="18" charset="0"/>
                <a:cs typeface="Arial" panose="020B0604020202020204" pitchFamily="34" charset="0"/>
              </a:defRPr>
            </a:lvl1pPr>
          </a:lstStyle>
          <a:p>
            <a:pPr>
              <a:defRPr/>
            </a:pPr>
            <a:fld id="{A06E70BE-32E4-4103-B482-011A525BE359}" type="slidenum">
              <a:rPr lang="en-US" altLang="zh-CN"/>
              <a:pPr>
                <a:defRPr/>
              </a:pPr>
              <a:t>‹#›</a:t>
            </a:fld>
            <a:endParaRPr lang="en-US" altLang="zh-CN"/>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1138" name="Rectangle 2">
            <a:extLst>
              <a:ext uri="{FF2B5EF4-FFF2-40B4-BE49-F238E27FC236}">
                <a16:creationId xmlns:a16="http://schemas.microsoft.com/office/drawing/2014/main" id="{9BC8DBC8-D07E-4AFA-9789-9801368470BE}"/>
              </a:ext>
            </a:extLst>
          </p:cNvPr>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Times New Roman" pitchFamily="18" charset="0"/>
                <a:ea typeface="+mn-ea"/>
                <a:cs typeface="Arial" charset="0"/>
              </a:defRPr>
            </a:lvl1pPr>
          </a:lstStyle>
          <a:p>
            <a:pPr>
              <a:defRPr/>
            </a:pPr>
            <a:endParaRPr lang="zh-CN" altLang="zh-CN"/>
          </a:p>
        </p:txBody>
      </p:sp>
      <p:sp>
        <p:nvSpPr>
          <p:cNvPr id="91139" name="Rectangle 3">
            <a:extLst>
              <a:ext uri="{FF2B5EF4-FFF2-40B4-BE49-F238E27FC236}">
                <a16:creationId xmlns:a16="http://schemas.microsoft.com/office/drawing/2014/main" id="{37476396-4B9C-432C-8849-9D7A23DD0C31}"/>
              </a:ext>
            </a:extLst>
          </p:cNvPr>
          <p:cNvSpPr>
            <a:spLocks noGrp="1" noChangeArrowheads="1"/>
          </p:cNvSpPr>
          <p:nvPr>
            <p:ph type="dt" idx="1"/>
          </p:nvPr>
        </p:nvSpPr>
        <p:spPr bwMode="auto">
          <a:xfrm>
            <a:off x="3884613"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Times New Roman" pitchFamily="18" charset="0"/>
                <a:ea typeface="+mn-ea"/>
                <a:cs typeface="Arial" charset="0"/>
              </a:defRPr>
            </a:lvl1pPr>
          </a:lstStyle>
          <a:p>
            <a:pPr>
              <a:defRPr/>
            </a:pPr>
            <a:endParaRPr lang="zh-CN" altLang="zh-CN"/>
          </a:p>
        </p:txBody>
      </p:sp>
      <p:sp>
        <p:nvSpPr>
          <p:cNvPr id="4100" name="Rectangle 4">
            <a:extLst>
              <a:ext uri="{FF2B5EF4-FFF2-40B4-BE49-F238E27FC236}">
                <a16:creationId xmlns:a16="http://schemas.microsoft.com/office/drawing/2014/main" id="{50053499-C6EC-4AF8-A6D8-F3131DBCBDCD}"/>
              </a:ext>
            </a:extLst>
          </p:cNvPr>
          <p:cNvSpPr>
            <a:spLocks noGrp="1" noRot="1" noChangeAspect="1" noChangeArrowheads="1" noTextEdit="1"/>
          </p:cNvSpPr>
          <p:nvPr>
            <p:ph type="sldImg" idx="2"/>
          </p:nvPr>
        </p:nvSpPr>
        <p:spPr bwMode="auto">
          <a:xfrm>
            <a:off x="11049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1141" name="Rectangle 5">
            <a:extLst>
              <a:ext uri="{FF2B5EF4-FFF2-40B4-BE49-F238E27FC236}">
                <a16:creationId xmlns:a16="http://schemas.microsoft.com/office/drawing/2014/main" id="{B93045F3-03DC-4818-8BCE-77FA14B2ED18}"/>
              </a:ext>
            </a:extLst>
          </p:cNvPr>
          <p:cNvSpPr>
            <a:spLocks noGrp="1" noChangeArrowheads="1"/>
          </p:cNvSpPr>
          <p:nvPr>
            <p:ph type="body" sz="quarter" idx="3"/>
          </p:nvPr>
        </p:nvSpPr>
        <p:spPr bwMode="auto">
          <a:xfrm>
            <a:off x="685800" y="4416425"/>
            <a:ext cx="5486400" cy="41830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1142" name="Rectangle 6">
            <a:extLst>
              <a:ext uri="{FF2B5EF4-FFF2-40B4-BE49-F238E27FC236}">
                <a16:creationId xmlns:a16="http://schemas.microsoft.com/office/drawing/2014/main" id="{EC6B3A1D-4C2A-4498-B815-133021068EDB}"/>
              </a:ext>
            </a:extLst>
          </p:cNvPr>
          <p:cNvSpPr>
            <a:spLocks noGrp="1" noChangeArrowheads="1"/>
          </p:cNvSpPr>
          <p:nvPr>
            <p:ph type="ftr" sz="quarter" idx="4"/>
          </p:nvPr>
        </p:nvSpPr>
        <p:spPr bwMode="auto">
          <a:xfrm>
            <a:off x="0" y="8829675"/>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Times New Roman" pitchFamily="18" charset="0"/>
                <a:ea typeface="+mn-ea"/>
                <a:cs typeface="Arial" charset="0"/>
              </a:defRPr>
            </a:lvl1pPr>
          </a:lstStyle>
          <a:p>
            <a:pPr>
              <a:defRPr/>
            </a:pPr>
            <a:endParaRPr lang="zh-CN" altLang="zh-CN"/>
          </a:p>
        </p:txBody>
      </p:sp>
      <p:sp>
        <p:nvSpPr>
          <p:cNvPr id="91143" name="Rectangle 7">
            <a:extLst>
              <a:ext uri="{FF2B5EF4-FFF2-40B4-BE49-F238E27FC236}">
                <a16:creationId xmlns:a16="http://schemas.microsoft.com/office/drawing/2014/main" id="{B1DA42B4-9E77-4CCF-ABC8-FE51306340CF}"/>
              </a:ext>
            </a:extLst>
          </p:cNvPr>
          <p:cNvSpPr>
            <a:spLocks noGrp="1" noChangeArrowheads="1"/>
          </p:cNvSpPr>
          <p:nvPr>
            <p:ph type="sldNum" sz="quarter" idx="5"/>
          </p:nvPr>
        </p:nvSpPr>
        <p:spPr bwMode="auto">
          <a:xfrm>
            <a:off x="3884613" y="8829675"/>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Times New Roman" panose="02020603050405020304" pitchFamily="18" charset="0"/>
                <a:cs typeface="Arial" panose="020B0604020202020204" pitchFamily="34" charset="0"/>
              </a:defRPr>
            </a:lvl1pPr>
          </a:lstStyle>
          <a:p>
            <a:pPr>
              <a:defRPr/>
            </a:pPr>
            <a:fld id="{54A6DAD6-9733-4ABD-97A5-1930BB0401CD}" type="slidenum">
              <a:rPr lang="en-US" altLang="zh-CN"/>
              <a:pPr>
                <a:defRPr/>
              </a:pPr>
              <a:t>‹#›</a:t>
            </a:fld>
            <a:endParaRPr lang="en-US" altLang="zh-CN"/>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id="{109AFDDC-6D6A-4565-B927-A2E2B99CE3B6}"/>
              </a:ext>
            </a:extLst>
          </p:cNvPr>
          <p:cNvSpPr>
            <a:spLocks noGrp="1" noRot="1" noChangeAspect="1" noChangeArrowheads="1" noTextEdit="1"/>
          </p:cNvSpPr>
          <p:nvPr>
            <p:ph type="sldImg"/>
          </p:nvPr>
        </p:nvSpPr>
        <p:spPr>
          <a:ln/>
        </p:spPr>
      </p:sp>
      <p:sp>
        <p:nvSpPr>
          <p:cNvPr id="7171" name="Notes Placeholder 2">
            <a:extLst>
              <a:ext uri="{FF2B5EF4-FFF2-40B4-BE49-F238E27FC236}">
                <a16:creationId xmlns:a16="http://schemas.microsoft.com/office/drawing/2014/main" id="{43411293-7FF4-4F30-A976-4F91FF9EA7E9}"/>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zh-CN"/>
          </a:p>
        </p:txBody>
      </p:sp>
      <p:sp>
        <p:nvSpPr>
          <p:cNvPr id="7172" name="Slide Number Placeholder 3">
            <a:extLst>
              <a:ext uri="{FF2B5EF4-FFF2-40B4-BE49-F238E27FC236}">
                <a16:creationId xmlns:a16="http://schemas.microsoft.com/office/drawing/2014/main" id="{B825FB00-E725-40E2-9D96-B4E19C70410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921A9999-1BD1-4DEF-A05C-15F3B77C492A}" type="slidenum">
              <a:rPr lang="en-US" altLang="zh-CN" smtClean="0"/>
              <a:pPr>
                <a:spcBef>
                  <a:spcPct val="0"/>
                </a:spcBef>
              </a:pPr>
              <a:t>1</a:t>
            </a:fld>
            <a:endParaRPr lang="en-US" altLang="zh-C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幻灯片图像占位符 1">
            <a:extLst>
              <a:ext uri="{FF2B5EF4-FFF2-40B4-BE49-F238E27FC236}">
                <a16:creationId xmlns:a16="http://schemas.microsoft.com/office/drawing/2014/main" id="{9AF7697E-EBF2-4272-804F-E7F063E6F161}"/>
              </a:ext>
            </a:extLst>
          </p:cNvPr>
          <p:cNvSpPr>
            <a:spLocks noGrp="1" noRot="1" noChangeAspect="1" noChangeArrowheads="1" noTextEdit="1"/>
          </p:cNvSpPr>
          <p:nvPr>
            <p:ph type="sldImg"/>
          </p:nvPr>
        </p:nvSpPr>
        <p:spPr>
          <a:ln/>
        </p:spPr>
      </p:sp>
      <p:sp>
        <p:nvSpPr>
          <p:cNvPr id="9219" name="备注占位符 2">
            <a:extLst>
              <a:ext uri="{FF2B5EF4-FFF2-40B4-BE49-F238E27FC236}">
                <a16:creationId xmlns:a16="http://schemas.microsoft.com/office/drawing/2014/main" id="{BCA187D2-0F57-4301-A980-57A23704E709}"/>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9220" name="灯片编号占位符 3">
            <a:extLst>
              <a:ext uri="{FF2B5EF4-FFF2-40B4-BE49-F238E27FC236}">
                <a16:creationId xmlns:a16="http://schemas.microsoft.com/office/drawing/2014/main" id="{59FCF62A-EE03-4F10-A637-3A7D1AFF9DE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1D410F4-8931-4D6C-B5C6-9C226D6F9047}" type="slidenum">
              <a:rPr lang="en-US" altLang="zh-CN" smtClean="0"/>
              <a:pPr>
                <a:spcBef>
                  <a:spcPct val="0"/>
                </a:spcBef>
              </a:pPr>
              <a:t>2</a:t>
            </a:fld>
            <a:endParaRPr lang="en-US" altLang="zh-C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F32D47A1-4C8E-4DAE-91C0-77552877769D}"/>
              </a:ext>
            </a:extLst>
          </p:cNvPr>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a:extLst>
              <a:ext uri="{FF2B5EF4-FFF2-40B4-BE49-F238E27FC236}">
                <a16:creationId xmlns:a16="http://schemas.microsoft.com/office/drawing/2014/main" id="{69D9BB01-6476-4073-8F07-82BD7DD43A4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E4A7926A-2E21-47AE-9B0B-0BDE0B8FC037}"/>
              </a:ext>
            </a:extLst>
          </p:cNvPr>
          <p:cNvSpPr>
            <a:spLocks noGrp="1" noChangeArrowheads="1"/>
          </p:cNvSpPr>
          <p:nvPr>
            <p:ph type="sldNum" sz="quarter" idx="12"/>
          </p:nvPr>
        </p:nvSpPr>
        <p:spPr>
          <a:ln/>
        </p:spPr>
        <p:txBody>
          <a:bodyPr/>
          <a:lstStyle>
            <a:lvl1pPr>
              <a:defRPr/>
            </a:lvl1pPr>
          </a:lstStyle>
          <a:p>
            <a:pPr>
              <a:defRPr/>
            </a:pPr>
            <a:fld id="{D2D34E99-3C4D-4722-BDEC-76B318163E77}" type="slidenum">
              <a:rPr lang="en-US" altLang="zh-CN"/>
              <a:pPr>
                <a:defRPr/>
              </a:pPr>
              <a:t>‹#›</a:t>
            </a:fld>
            <a:endParaRPr lang="en-US" altLang="zh-CN"/>
          </a:p>
        </p:txBody>
      </p:sp>
    </p:spTree>
    <p:extLst>
      <p:ext uri="{BB962C8B-B14F-4D97-AF65-F5344CB8AC3E}">
        <p14:creationId xmlns:p14="http://schemas.microsoft.com/office/powerpoint/2010/main" val="30655112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CF708853-2748-4225-9651-55687FF1CD85}"/>
              </a:ext>
            </a:extLst>
          </p:cNvPr>
          <p:cNvSpPr>
            <a:spLocks noGrp="1" noChangeArrowheads="1"/>
          </p:cNvSpPr>
          <p:nvPr>
            <p:ph type="dt" sz="half" idx="10"/>
          </p:nvPr>
        </p:nvSpPr>
        <p:spPr/>
        <p:txBody>
          <a:bodyPr/>
          <a:lstStyle>
            <a:lvl1pPr>
              <a:defRPr/>
            </a:lvl1pPr>
          </a:lstStyle>
          <a:p>
            <a:pPr>
              <a:defRPr/>
            </a:pPr>
            <a:endParaRPr lang="en-US" altLang="zh-CN"/>
          </a:p>
        </p:txBody>
      </p:sp>
      <p:sp>
        <p:nvSpPr>
          <p:cNvPr id="5" name="Rectangle 6">
            <a:extLst>
              <a:ext uri="{FF2B5EF4-FFF2-40B4-BE49-F238E27FC236}">
                <a16:creationId xmlns:a16="http://schemas.microsoft.com/office/drawing/2014/main" id="{0A41BF50-AC8B-4C61-B01C-9C8DA2B1BC09}"/>
              </a:ext>
            </a:extLst>
          </p:cNvPr>
          <p:cNvSpPr>
            <a:spLocks noGrp="1" noChangeArrowheads="1"/>
          </p:cNvSpPr>
          <p:nvPr>
            <p:ph type="sldNum" sz="quarter" idx="11"/>
          </p:nvPr>
        </p:nvSpPr>
        <p:spPr/>
        <p:txBody>
          <a:bodyPr/>
          <a:lstStyle>
            <a:lvl1pPr>
              <a:defRPr/>
            </a:lvl1pPr>
          </a:lstStyle>
          <a:p>
            <a:pPr>
              <a:defRPr/>
            </a:pPr>
            <a:fld id="{41C691C4-A35F-48D5-A383-1F7B31DDAD9D}" type="slidenum">
              <a:rPr lang="en-US" altLang="zh-CN"/>
              <a:pPr>
                <a:defRPr/>
              </a:pPr>
              <a:t>‹#›</a:t>
            </a:fld>
            <a:endParaRPr lang="en-US" altLang="zh-CN"/>
          </a:p>
        </p:txBody>
      </p:sp>
    </p:spTree>
    <p:extLst>
      <p:ext uri="{BB962C8B-B14F-4D97-AF65-F5344CB8AC3E}">
        <p14:creationId xmlns:p14="http://schemas.microsoft.com/office/powerpoint/2010/main" val="32559366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152400"/>
            <a:ext cx="1943100" cy="59436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152400"/>
            <a:ext cx="5676900" cy="59436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DF1327D8-5BC5-4411-84A5-3035222BD725}"/>
              </a:ext>
            </a:extLst>
          </p:cNvPr>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a:extLst>
              <a:ext uri="{FF2B5EF4-FFF2-40B4-BE49-F238E27FC236}">
                <a16:creationId xmlns:a16="http://schemas.microsoft.com/office/drawing/2014/main" id="{879F9E54-5745-40C7-A518-73934A5005C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84A45FDB-77CB-48C5-975B-AD426A1B15DB}"/>
              </a:ext>
            </a:extLst>
          </p:cNvPr>
          <p:cNvSpPr>
            <a:spLocks noGrp="1" noChangeArrowheads="1"/>
          </p:cNvSpPr>
          <p:nvPr>
            <p:ph type="sldNum" sz="quarter" idx="12"/>
          </p:nvPr>
        </p:nvSpPr>
        <p:spPr>
          <a:ln/>
        </p:spPr>
        <p:txBody>
          <a:bodyPr/>
          <a:lstStyle>
            <a:lvl1pPr>
              <a:defRPr/>
            </a:lvl1pPr>
          </a:lstStyle>
          <a:p>
            <a:pPr>
              <a:defRPr/>
            </a:pPr>
            <a:fld id="{957AD5A5-31C6-4116-AF92-D3E21D84D34D}" type="slidenum">
              <a:rPr lang="en-US" altLang="zh-CN"/>
              <a:pPr>
                <a:defRPr/>
              </a:pPr>
              <a:t>‹#›</a:t>
            </a:fld>
            <a:endParaRPr lang="en-US" altLang="zh-CN"/>
          </a:p>
        </p:txBody>
      </p:sp>
    </p:spTree>
    <p:extLst>
      <p:ext uri="{BB962C8B-B14F-4D97-AF65-F5344CB8AC3E}">
        <p14:creationId xmlns:p14="http://schemas.microsoft.com/office/powerpoint/2010/main" val="5724384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772400" cy="609600"/>
          </a:xfrm>
        </p:spPr>
        <p:txBody>
          <a:bodyPr/>
          <a:lstStyle/>
          <a:p>
            <a:r>
              <a:rPr lang="en-US"/>
              <a:t>Click to edit Master title style</a:t>
            </a:r>
          </a:p>
        </p:txBody>
      </p:sp>
      <p:sp>
        <p:nvSpPr>
          <p:cNvPr id="3" name="Text Placeholder 2"/>
          <p:cNvSpPr>
            <a:spLocks noGrp="1"/>
          </p:cNvSpPr>
          <p:nvPr>
            <p:ph type="body" sz="half" idx="1"/>
          </p:nvPr>
        </p:nvSpPr>
        <p:spPr>
          <a:xfrm>
            <a:off x="685800" y="1295400"/>
            <a:ext cx="3810000" cy="4800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95400"/>
            <a:ext cx="3810000" cy="4800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46B4F565-D25A-4C6E-97AC-6E31E65D8132}"/>
              </a:ext>
            </a:extLst>
          </p:cNvPr>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5">
            <a:extLst>
              <a:ext uri="{FF2B5EF4-FFF2-40B4-BE49-F238E27FC236}">
                <a16:creationId xmlns:a16="http://schemas.microsoft.com/office/drawing/2014/main" id="{E9FCEFCC-129F-482D-8835-5FF32BF15A4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ED42416B-B8DD-4F98-94C9-73138FDDBBA2}"/>
              </a:ext>
            </a:extLst>
          </p:cNvPr>
          <p:cNvSpPr>
            <a:spLocks noGrp="1" noChangeArrowheads="1"/>
          </p:cNvSpPr>
          <p:nvPr>
            <p:ph type="sldNum" sz="quarter" idx="12"/>
          </p:nvPr>
        </p:nvSpPr>
        <p:spPr>
          <a:ln/>
        </p:spPr>
        <p:txBody>
          <a:bodyPr/>
          <a:lstStyle>
            <a:lvl1pPr>
              <a:defRPr/>
            </a:lvl1pPr>
          </a:lstStyle>
          <a:p>
            <a:pPr>
              <a:defRPr/>
            </a:pPr>
            <a:fld id="{E79063A8-39C6-44B9-A58E-E4F4D21D7382}" type="slidenum">
              <a:rPr lang="en-US" altLang="zh-CN"/>
              <a:pPr>
                <a:defRPr/>
              </a:pPr>
              <a:t>‹#›</a:t>
            </a:fld>
            <a:endParaRPr lang="en-US" altLang="zh-CN"/>
          </a:p>
        </p:txBody>
      </p:sp>
    </p:spTree>
    <p:extLst>
      <p:ext uri="{BB962C8B-B14F-4D97-AF65-F5344CB8AC3E}">
        <p14:creationId xmlns:p14="http://schemas.microsoft.com/office/powerpoint/2010/main" val="12946555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Media" preserve="1">
  <p:cSld name="Title, Text and Media Clip">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772400" cy="609600"/>
          </a:xfrm>
        </p:spPr>
        <p:txBody>
          <a:bodyPr/>
          <a:lstStyle/>
          <a:p>
            <a:r>
              <a:rPr lang="en-US"/>
              <a:t>Click to edit Master title style</a:t>
            </a:r>
          </a:p>
        </p:txBody>
      </p:sp>
      <p:sp>
        <p:nvSpPr>
          <p:cNvPr id="3" name="Text Placeholder 2"/>
          <p:cNvSpPr>
            <a:spLocks noGrp="1"/>
          </p:cNvSpPr>
          <p:nvPr>
            <p:ph type="body" sz="half" idx="1"/>
          </p:nvPr>
        </p:nvSpPr>
        <p:spPr>
          <a:xfrm>
            <a:off x="685800" y="1295400"/>
            <a:ext cx="3810000" cy="4800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Media Placeholder 3"/>
          <p:cNvSpPr>
            <a:spLocks noGrp="1"/>
          </p:cNvSpPr>
          <p:nvPr>
            <p:ph type="media" sz="half" idx="2"/>
          </p:nvPr>
        </p:nvSpPr>
        <p:spPr>
          <a:xfrm>
            <a:off x="4648200" y="1295400"/>
            <a:ext cx="3810000" cy="4800600"/>
          </a:xfrm>
        </p:spPr>
        <p:txBody>
          <a:bodyPr/>
          <a:lstStyle/>
          <a:p>
            <a:pPr lvl="0"/>
            <a:endParaRPr lang="en-US" noProof="0"/>
          </a:p>
        </p:txBody>
      </p:sp>
      <p:sp>
        <p:nvSpPr>
          <p:cNvPr id="5" name="Rectangle 4">
            <a:extLst>
              <a:ext uri="{FF2B5EF4-FFF2-40B4-BE49-F238E27FC236}">
                <a16:creationId xmlns:a16="http://schemas.microsoft.com/office/drawing/2014/main" id="{E90EC370-4E4B-43CA-8F0D-73AA81093A87}"/>
              </a:ext>
            </a:extLst>
          </p:cNvPr>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5">
            <a:extLst>
              <a:ext uri="{FF2B5EF4-FFF2-40B4-BE49-F238E27FC236}">
                <a16:creationId xmlns:a16="http://schemas.microsoft.com/office/drawing/2014/main" id="{D5E105F8-5926-4DFB-BD27-02FC55FF3BE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4DE20DE2-3E94-4E35-A1BB-837592944385}"/>
              </a:ext>
            </a:extLst>
          </p:cNvPr>
          <p:cNvSpPr>
            <a:spLocks noGrp="1" noChangeArrowheads="1"/>
          </p:cNvSpPr>
          <p:nvPr>
            <p:ph type="sldNum" sz="quarter" idx="12"/>
          </p:nvPr>
        </p:nvSpPr>
        <p:spPr>
          <a:ln/>
        </p:spPr>
        <p:txBody>
          <a:bodyPr/>
          <a:lstStyle>
            <a:lvl1pPr>
              <a:defRPr/>
            </a:lvl1pPr>
          </a:lstStyle>
          <a:p>
            <a:pPr>
              <a:defRPr/>
            </a:pPr>
            <a:fld id="{6443FCC9-32C1-446B-80C1-E2A918EA7502}" type="slidenum">
              <a:rPr lang="en-US" altLang="zh-CN"/>
              <a:pPr>
                <a:defRPr/>
              </a:pPr>
              <a:t>‹#›</a:t>
            </a:fld>
            <a:endParaRPr lang="en-US" altLang="zh-CN"/>
          </a:p>
        </p:txBody>
      </p:sp>
    </p:spTree>
    <p:extLst>
      <p:ext uri="{BB962C8B-B14F-4D97-AF65-F5344CB8AC3E}">
        <p14:creationId xmlns:p14="http://schemas.microsoft.com/office/powerpoint/2010/main" val="36383813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标题和内容">
    <p:spTree>
      <p:nvGrpSpPr>
        <p:cNvPr id="1" name=""/>
        <p:cNvGrpSpPr/>
        <p:nvPr/>
      </p:nvGrpSpPr>
      <p:grpSpPr>
        <a:xfrm>
          <a:off x="0" y="0"/>
          <a:ext cx="0" cy="0"/>
          <a:chOff x="0" y="0"/>
          <a:chExt cx="0" cy="0"/>
        </a:xfrm>
      </p:grpSpPr>
      <p:grpSp>
        <p:nvGrpSpPr>
          <p:cNvPr id="4" name="Group 13">
            <a:extLst>
              <a:ext uri="{FF2B5EF4-FFF2-40B4-BE49-F238E27FC236}">
                <a16:creationId xmlns:a16="http://schemas.microsoft.com/office/drawing/2014/main" id="{DC7DD8EC-6D3D-432F-9DE3-8A749C20AAC5}"/>
              </a:ext>
            </a:extLst>
          </p:cNvPr>
          <p:cNvGrpSpPr>
            <a:grpSpLocks/>
          </p:cNvGrpSpPr>
          <p:nvPr/>
        </p:nvGrpSpPr>
        <p:grpSpPr bwMode="auto">
          <a:xfrm>
            <a:off x="0" y="971550"/>
            <a:ext cx="9144000" cy="73025"/>
            <a:chOff x="0" y="3268345"/>
            <a:chExt cx="9144000" cy="146304"/>
          </a:xfrm>
        </p:grpSpPr>
        <p:sp>
          <p:nvSpPr>
            <p:cNvPr id="5" name="Rectangle 14">
              <a:extLst>
                <a:ext uri="{FF2B5EF4-FFF2-40B4-BE49-F238E27FC236}">
                  <a16:creationId xmlns:a16="http://schemas.microsoft.com/office/drawing/2014/main" id="{5D8EC73C-B003-466A-9EF4-21A300B91B9F}"/>
                </a:ext>
              </a:extLst>
            </p:cNvPr>
            <p:cNvSpPr/>
            <p:nvPr userDrawn="1"/>
          </p:nvSpPr>
          <p:spPr>
            <a:xfrm>
              <a:off x="0" y="3268345"/>
              <a:ext cx="9144000" cy="146304"/>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800"/>
            </a:p>
          </p:txBody>
        </p:sp>
        <p:sp>
          <p:nvSpPr>
            <p:cNvPr id="6" name="Rectangle 15">
              <a:extLst>
                <a:ext uri="{FF2B5EF4-FFF2-40B4-BE49-F238E27FC236}">
                  <a16:creationId xmlns:a16="http://schemas.microsoft.com/office/drawing/2014/main" id="{189EAF14-0E0B-45E7-9043-21FFBF5703BB}"/>
                </a:ext>
              </a:extLst>
            </p:cNvPr>
            <p:cNvSpPr/>
            <p:nvPr userDrawn="1"/>
          </p:nvSpPr>
          <p:spPr>
            <a:xfrm>
              <a:off x="5181600" y="3268345"/>
              <a:ext cx="1096963" cy="14630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800"/>
            </a:p>
          </p:txBody>
        </p:sp>
        <p:sp>
          <p:nvSpPr>
            <p:cNvPr id="7" name="Rectangle 16">
              <a:extLst>
                <a:ext uri="{FF2B5EF4-FFF2-40B4-BE49-F238E27FC236}">
                  <a16:creationId xmlns:a16="http://schemas.microsoft.com/office/drawing/2014/main" id="{CD0A4578-5722-4325-97E9-A8CF0F2458F3}"/>
                </a:ext>
              </a:extLst>
            </p:cNvPr>
            <p:cNvSpPr/>
            <p:nvPr userDrawn="1"/>
          </p:nvSpPr>
          <p:spPr>
            <a:xfrm>
              <a:off x="6278563" y="3268345"/>
              <a:ext cx="1096962" cy="14630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800"/>
            </a:p>
          </p:txBody>
        </p:sp>
        <p:sp>
          <p:nvSpPr>
            <p:cNvPr id="8" name="Rectangle 17">
              <a:extLst>
                <a:ext uri="{FF2B5EF4-FFF2-40B4-BE49-F238E27FC236}">
                  <a16:creationId xmlns:a16="http://schemas.microsoft.com/office/drawing/2014/main" id="{5FB72E40-7462-402D-B7DC-287E9846294C}"/>
                </a:ext>
              </a:extLst>
            </p:cNvPr>
            <p:cNvSpPr/>
            <p:nvPr userDrawn="1"/>
          </p:nvSpPr>
          <p:spPr>
            <a:xfrm>
              <a:off x="7375525" y="3268345"/>
              <a:ext cx="1098550" cy="14630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800"/>
            </a:p>
          </p:txBody>
        </p:sp>
      </p:grpSp>
      <p:sp>
        <p:nvSpPr>
          <p:cNvPr id="3" name="Content Placeholder 2"/>
          <p:cNvSpPr>
            <a:spLocks noGrp="1"/>
          </p:cNvSpPr>
          <p:nvPr>
            <p:ph idx="1"/>
          </p:nvPr>
        </p:nvSpPr>
        <p:spPr>
          <a:xfrm>
            <a:off x="457200" y="1499616"/>
            <a:ext cx="8229600" cy="4626547"/>
          </a:xfrm>
        </p:spPr>
        <p:txBody>
          <a:bodyPr/>
          <a:lstStyle>
            <a:lvl1pPr>
              <a:defRPr baseline="0">
                <a:solidFill>
                  <a:schemeClr val="tx1"/>
                </a:solidFill>
                <a:ea typeface="宋体" pitchFamily="2" charset="-122"/>
              </a:defRPr>
            </a:lvl1pPr>
            <a:lvl2pPr>
              <a:defRPr>
                <a:solidFill>
                  <a:schemeClr val="tx1"/>
                </a:solidFill>
                <a:latin typeface="宋体" pitchFamily="2" charset="-122"/>
                <a:ea typeface="宋体" pitchFamily="2" charset="-122"/>
              </a:defRPr>
            </a:lvl2pPr>
            <a:lvl3pPr>
              <a:defRPr>
                <a:solidFill>
                  <a:schemeClr val="tx1"/>
                </a:solidFill>
                <a:latin typeface="宋体" pitchFamily="2" charset="-122"/>
                <a:ea typeface="宋体" pitchFamily="2" charset="-122"/>
              </a:defRPr>
            </a:lvl3pPr>
            <a:lvl4pPr>
              <a:defRPr>
                <a:solidFill>
                  <a:schemeClr val="tx1"/>
                </a:solidFill>
                <a:latin typeface="宋体" pitchFamily="2" charset="-122"/>
                <a:ea typeface="宋体" pitchFamily="2" charset="-122"/>
              </a:defRPr>
            </a:lvl4pPr>
            <a:lvl5pPr>
              <a:defRPr>
                <a:solidFill>
                  <a:schemeClr val="tx1"/>
                </a:solidFill>
                <a:latin typeface="宋体" pitchFamily="2" charset="-122"/>
                <a:ea typeface="宋体" pitchFamily="2" charset="-122"/>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endParaRPr lang="en-US" dirty="0"/>
          </a:p>
        </p:txBody>
      </p:sp>
      <p:sp>
        <p:nvSpPr>
          <p:cNvPr id="19" name="Title 18"/>
          <p:cNvSpPr>
            <a:spLocks noGrp="1"/>
          </p:cNvSpPr>
          <p:nvPr>
            <p:ph type="title"/>
          </p:nvPr>
        </p:nvSpPr>
        <p:spPr>
          <a:xfrm>
            <a:off x="2982514" y="152400"/>
            <a:ext cx="5704286" cy="756320"/>
          </a:xfrm>
        </p:spPr>
        <p:txBody>
          <a:bodyPr/>
          <a:lstStyle>
            <a:lvl1pPr algn="ctr">
              <a:defRPr b="0" i="0" cap="none" spc="0" baseline="0">
                <a:ln>
                  <a:noFill/>
                </a:ln>
                <a:solidFill>
                  <a:schemeClr val="tx1"/>
                </a:solidFill>
                <a:effectLst/>
              </a:defRPr>
            </a:lvl1pPr>
          </a:lstStyle>
          <a:p>
            <a:r>
              <a:rPr lang="zh-CN" altLang="en-US" dirty="0"/>
              <a:t>单击此处编辑母版标题样式</a:t>
            </a:r>
            <a:endParaRPr lang="en-US" dirty="0"/>
          </a:p>
        </p:txBody>
      </p:sp>
    </p:spTree>
    <p:extLst>
      <p:ext uri="{BB962C8B-B14F-4D97-AF65-F5344CB8AC3E}">
        <p14:creationId xmlns:p14="http://schemas.microsoft.com/office/powerpoint/2010/main" val="26545040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D2FA08A9-D197-4CFE-8658-4E1D2D8716EA}"/>
              </a:ext>
            </a:extLst>
          </p:cNvPr>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a:extLst>
              <a:ext uri="{FF2B5EF4-FFF2-40B4-BE49-F238E27FC236}">
                <a16:creationId xmlns:a16="http://schemas.microsoft.com/office/drawing/2014/main" id="{7DEF5AE9-4478-4B94-BA03-5525564077D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B8F15AA8-D704-4ED7-A59B-DF5A489A944A}"/>
              </a:ext>
            </a:extLst>
          </p:cNvPr>
          <p:cNvSpPr>
            <a:spLocks noGrp="1" noChangeArrowheads="1"/>
          </p:cNvSpPr>
          <p:nvPr>
            <p:ph type="sldNum" sz="quarter" idx="12"/>
          </p:nvPr>
        </p:nvSpPr>
        <p:spPr>
          <a:ln/>
        </p:spPr>
        <p:txBody>
          <a:bodyPr/>
          <a:lstStyle>
            <a:lvl1pPr>
              <a:defRPr/>
            </a:lvl1pPr>
          </a:lstStyle>
          <a:p>
            <a:pPr>
              <a:defRPr/>
            </a:pPr>
            <a:fld id="{80120055-597D-4979-BC1C-4F2995425837}" type="slidenum">
              <a:rPr lang="en-US" altLang="zh-CN"/>
              <a:pPr>
                <a:defRPr/>
              </a:pPr>
              <a:t>‹#›</a:t>
            </a:fld>
            <a:endParaRPr lang="en-US" altLang="zh-CN"/>
          </a:p>
        </p:txBody>
      </p:sp>
    </p:spTree>
    <p:extLst>
      <p:ext uri="{BB962C8B-B14F-4D97-AF65-F5344CB8AC3E}">
        <p14:creationId xmlns:p14="http://schemas.microsoft.com/office/powerpoint/2010/main" val="17612277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746175EF-64E6-428F-B90B-E3706716587A}"/>
              </a:ext>
            </a:extLst>
          </p:cNvPr>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a:extLst>
              <a:ext uri="{FF2B5EF4-FFF2-40B4-BE49-F238E27FC236}">
                <a16:creationId xmlns:a16="http://schemas.microsoft.com/office/drawing/2014/main" id="{8A172A85-D7DF-4A85-AEFB-BEAAC369D99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EA28A62E-F3E3-401F-8E59-7F7A980999B6}"/>
              </a:ext>
            </a:extLst>
          </p:cNvPr>
          <p:cNvSpPr>
            <a:spLocks noGrp="1" noChangeArrowheads="1"/>
          </p:cNvSpPr>
          <p:nvPr>
            <p:ph type="sldNum" sz="quarter" idx="12"/>
          </p:nvPr>
        </p:nvSpPr>
        <p:spPr>
          <a:ln/>
        </p:spPr>
        <p:txBody>
          <a:bodyPr/>
          <a:lstStyle>
            <a:lvl1pPr>
              <a:defRPr/>
            </a:lvl1pPr>
          </a:lstStyle>
          <a:p>
            <a:pPr>
              <a:defRPr/>
            </a:pPr>
            <a:fld id="{AE7585E8-C722-4A41-8D68-06469E8B8B96}" type="slidenum">
              <a:rPr lang="en-US" altLang="zh-CN"/>
              <a:pPr>
                <a:defRPr/>
              </a:pPr>
              <a:t>‹#›</a:t>
            </a:fld>
            <a:endParaRPr lang="en-US" altLang="zh-CN"/>
          </a:p>
        </p:txBody>
      </p:sp>
    </p:spTree>
    <p:extLst>
      <p:ext uri="{BB962C8B-B14F-4D97-AF65-F5344CB8AC3E}">
        <p14:creationId xmlns:p14="http://schemas.microsoft.com/office/powerpoint/2010/main" val="14971256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295400"/>
            <a:ext cx="3810000"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95400"/>
            <a:ext cx="3810000"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A5D07BBF-873A-4236-BB72-5DA89B97AE08}"/>
              </a:ext>
            </a:extLst>
          </p:cNvPr>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5">
            <a:extLst>
              <a:ext uri="{FF2B5EF4-FFF2-40B4-BE49-F238E27FC236}">
                <a16:creationId xmlns:a16="http://schemas.microsoft.com/office/drawing/2014/main" id="{4DBC3CA9-F60D-495B-A609-699B7FBA676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957991C0-85B6-4675-84ED-8AD01D4B5EA0}"/>
              </a:ext>
            </a:extLst>
          </p:cNvPr>
          <p:cNvSpPr>
            <a:spLocks noGrp="1" noChangeArrowheads="1"/>
          </p:cNvSpPr>
          <p:nvPr>
            <p:ph type="sldNum" sz="quarter" idx="12"/>
          </p:nvPr>
        </p:nvSpPr>
        <p:spPr>
          <a:ln/>
        </p:spPr>
        <p:txBody>
          <a:bodyPr/>
          <a:lstStyle>
            <a:lvl1pPr>
              <a:defRPr/>
            </a:lvl1pPr>
          </a:lstStyle>
          <a:p>
            <a:pPr>
              <a:defRPr/>
            </a:pPr>
            <a:fld id="{47877324-3036-4534-8BFB-9620439F14D7}" type="slidenum">
              <a:rPr lang="en-US" altLang="zh-CN"/>
              <a:pPr>
                <a:defRPr/>
              </a:pPr>
              <a:t>‹#›</a:t>
            </a:fld>
            <a:endParaRPr lang="en-US" altLang="zh-CN"/>
          </a:p>
        </p:txBody>
      </p:sp>
    </p:spTree>
    <p:extLst>
      <p:ext uri="{BB962C8B-B14F-4D97-AF65-F5344CB8AC3E}">
        <p14:creationId xmlns:p14="http://schemas.microsoft.com/office/powerpoint/2010/main" val="24825620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98CFC201-836B-4BB6-87EC-16B2EAB38807}"/>
              </a:ext>
            </a:extLst>
          </p:cNvPr>
          <p:cNvSpPr>
            <a:spLocks noGrp="1" noChangeArrowheads="1"/>
          </p:cNvSpPr>
          <p:nvPr>
            <p:ph type="dt" sz="half" idx="10"/>
          </p:nvPr>
        </p:nvSpPr>
        <p:spPr>
          <a:ln/>
        </p:spPr>
        <p:txBody>
          <a:bodyPr/>
          <a:lstStyle>
            <a:lvl1pPr>
              <a:defRPr/>
            </a:lvl1pPr>
          </a:lstStyle>
          <a:p>
            <a:pPr>
              <a:defRPr/>
            </a:pPr>
            <a:endParaRPr lang="en-US" altLang="zh-CN"/>
          </a:p>
        </p:txBody>
      </p:sp>
      <p:sp>
        <p:nvSpPr>
          <p:cNvPr id="8" name="Rectangle 5">
            <a:extLst>
              <a:ext uri="{FF2B5EF4-FFF2-40B4-BE49-F238E27FC236}">
                <a16:creationId xmlns:a16="http://schemas.microsoft.com/office/drawing/2014/main" id="{B91A13BD-6DDA-4041-9DC8-9BBDDFBFC12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696EEBA4-2C20-4923-A71D-36B1F992EA2C}"/>
              </a:ext>
            </a:extLst>
          </p:cNvPr>
          <p:cNvSpPr>
            <a:spLocks noGrp="1" noChangeArrowheads="1"/>
          </p:cNvSpPr>
          <p:nvPr>
            <p:ph type="sldNum" sz="quarter" idx="12"/>
          </p:nvPr>
        </p:nvSpPr>
        <p:spPr>
          <a:ln/>
        </p:spPr>
        <p:txBody>
          <a:bodyPr/>
          <a:lstStyle>
            <a:lvl1pPr>
              <a:defRPr/>
            </a:lvl1pPr>
          </a:lstStyle>
          <a:p>
            <a:pPr>
              <a:defRPr/>
            </a:pPr>
            <a:fld id="{C33C8D38-8A4B-429F-915A-8F38ACA43B85}" type="slidenum">
              <a:rPr lang="en-US" altLang="zh-CN"/>
              <a:pPr>
                <a:defRPr/>
              </a:pPr>
              <a:t>‹#›</a:t>
            </a:fld>
            <a:endParaRPr lang="en-US" altLang="zh-CN"/>
          </a:p>
        </p:txBody>
      </p:sp>
    </p:spTree>
    <p:extLst>
      <p:ext uri="{BB962C8B-B14F-4D97-AF65-F5344CB8AC3E}">
        <p14:creationId xmlns:p14="http://schemas.microsoft.com/office/powerpoint/2010/main" val="32272325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E3AF5FCA-E87E-4A6B-BC1B-C7291F1DBFDF}"/>
              </a:ext>
            </a:extLst>
          </p:cNvPr>
          <p:cNvSpPr>
            <a:spLocks noGrp="1" noChangeArrowheads="1"/>
          </p:cNvSpPr>
          <p:nvPr>
            <p:ph type="dt" sz="half" idx="10"/>
          </p:nvPr>
        </p:nvSpPr>
        <p:spPr>
          <a:ln/>
        </p:spPr>
        <p:txBody>
          <a:bodyPr/>
          <a:lstStyle>
            <a:lvl1pPr>
              <a:defRPr/>
            </a:lvl1pPr>
          </a:lstStyle>
          <a:p>
            <a:pPr>
              <a:defRPr/>
            </a:pPr>
            <a:endParaRPr lang="en-US" altLang="zh-CN"/>
          </a:p>
        </p:txBody>
      </p:sp>
      <p:sp>
        <p:nvSpPr>
          <p:cNvPr id="4" name="Rectangle 5">
            <a:extLst>
              <a:ext uri="{FF2B5EF4-FFF2-40B4-BE49-F238E27FC236}">
                <a16:creationId xmlns:a16="http://schemas.microsoft.com/office/drawing/2014/main" id="{B960F85E-5EC2-4A74-A7B1-7842987A779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E681EE6E-7D88-441D-A2FD-74649A63A81E}"/>
              </a:ext>
            </a:extLst>
          </p:cNvPr>
          <p:cNvSpPr>
            <a:spLocks noGrp="1" noChangeArrowheads="1"/>
          </p:cNvSpPr>
          <p:nvPr>
            <p:ph type="sldNum" sz="quarter" idx="12"/>
          </p:nvPr>
        </p:nvSpPr>
        <p:spPr>
          <a:ln/>
        </p:spPr>
        <p:txBody>
          <a:bodyPr/>
          <a:lstStyle>
            <a:lvl1pPr>
              <a:defRPr/>
            </a:lvl1pPr>
          </a:lstStyle>
          <a:p>
            <a:pPr>
              <a:defRPr/>
            </a:pPr>
            <a:fld id="{CA50992D-C6A4-40C4-9952-B51978201649}" type="slidenum">
              <a:rPr lang="en-US" altLang="zh-CN"/>
              <a:pPr>
                <a:defRPr/>
              </a:pPr>
              <a:t>‹#›</a:t>
            </a:fld>
            <a:endParaRPr lang="en-US" altLang="zh-CN"/>
          </a:p>
        </p:txBody>
      </p:sp>
    </p:spTree>
    <p:extLst>
      <p:ext uri="{BB962C8B-B14F-4D97-AF65-F5344CB8AC3E}">
        <p14:creationId xmlns:p14="http://schemas.microsoft.com/office/powerpoint/2010/main" val="15576101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30721363-8BB7-465F-B3E3-2779CB0C4A1A}"/>
              </a:ext>
            </a:extLst>
          </p:cNvPr>
          <p:cNvSpPr>
            <a:spLocks noGrp="1" noChangeArrowheads="1"/>
          </p:cNvSpPr>
          <p:nvPr>
            <p:ph type="dt" sz="half" idx="10"/>
          </p:nvPr>
        </p:nvSpPr>
        <p:spPr>
          <a:ln/>
        </p:spPr>
        <p:txBody>
          <a:bodyPr/>
          <a:lstStyle>
            <a:lvl1pPr>
              <a:defRPr/>
            </a:lvl1pPr>
          </a:lstStyle>
          <a:p>
            <a:pPr>
              <a:defRPr/>
            </a:pPr>
            <a:endParaRPr lang="en-US" altLang="zh-CN"/>
          </a:p>
        </p:txBody>
      </p:sp>
      <p:sp>
        <p:nvSpPr>
          <p:cNvPr id="3" name="Rectangle 5">
            <a:extLst>
              <a:ext uri="{FF2B5EF4-FFF2-40B4-BE49-F238E27FC236}">
                <a16:creationId xmlns:a16="http://schemas.microsoft.com/office/drawing/2014/main" id="{AC3F09B1-0C8C-48E8-9BBB-296D7BFCC94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32F31253-85E7-419C-A1D1-06719E1318F7}"/>
              </a:ext>
            </a:extLst>
          </p:cNvPr>
          <p:cNvSpPr>
            <a:spLocks noGrp="1" noChangeArrowheads="1"/>
          </p:cNvSpPr>
          <p:nvPr>
            <p:ph type="sldNum" sz="quarter" idx="12"/>
          </p:nvPr>
        </p:nvSpPr>
        <p:spPr>
          <a:ln/>
        </p:spPr>
        <p:txBody>
          <a:bodyPr/>
          <a:lstStyle>
            <a:lvl1pPr>
              <a:defRPr/>
            </a:lvl1pPr>
          </a:lstStyle>
          <a:p>
            <a:pPr>
              <a:defRPr/>
            </a:pPr>
            <a:fld id="{1D1D898B-07CE-45EF-B3F5-3956AEFA7544}" type="slidenum">
              <a:rPr lang="en-US" altLang="zh-CN"/>
              <a:pPr>
                <a:defRPr/>
              </a:pPr>
              <a:t>‹#›</a:t>
            </a:fld>
            <a:endParaRPr lang="en-US" altLang="zh-CN"/>
          </a:p>
        </p:txBody>
      </p:sp>
    </p:spTree>
    <p:extLst>
      <p:ext uri="{BB962C8B-B14F-4D97-AF65-F5344CB8AC3E}">
        <p14:creationId xmlns:p14="http://schemas.microsoft.com/office/powerpoint/2010/main" val="10936410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5E9DDC70-33FA-46F6-8DB8-F6C5F8CAAE2A}"/>
              </a:ext>
            </a:extLst>
          </p:cNvPr>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5">
            <a:extLst>
              <a:ext uri="{FF2B5EF4-FFF2-40B4-BE49-F238E27FC236}">
                <a16:creationId xmlns:a16="http://schemas.microsoft.com/office/drawing/2014/main" id="{C1B5B5E7-2978-4085-BE51-552482F965C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52920F9F-B028-4D50-8D4D-8D9C8509A75A}"/>
              </a:ext>
            </a:extLst>
          </p:cNvPr>
          <p:cNvSpPr>
            <a:spLocks noGrp="1" noChangeArrowheads="1"/>
          </p:cNvSpPr>
          <p:nvPr>
            <p:ph type="sldNum" sz="quarter" idx="12"/>
          </p:nvPr>
        </p:nvSpPr>
        <p:spPr>
          <a:ln/>
        </p:spPr>
        <p:txBody>
          <a:bodyPr/>
          <a:lstStyle>
            <a:lvl1pPr>
              <a:defRPr/>
            </a:lvl1pPr>
          </a:lstStyle>
          <a:p>
            <a:pPr>
              <a:defRPr/>
            </a:pPr>
            <a:fld id="{A005BACA-BA6A-49A2-9ED8-0FE95C845654}" type="slidenum">
              <a:rPr lang="en-US" altLang="zh-CN"/>
              <a:pPr>
                <a:defRPr/>
              </a:pPr>
              <a:t>‹#›</a:t>
            </a:fld>
            <a:endParaRPr lang="en-US" altLang="zh-CN"/>
          </a:p>
        </p:txBody>
      </p:sp>
    </p:spTree>
    <p:extLst>
      <p:ext uri="{BB962C8B-B14F-4D97-AF65-F5344CB8AC3E}">
        <p14:creationId xmlns:p14="http://schemas.microsoft.com/office/powerpoint/2010/main" val="40232774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38F9CFE8-15ED-4947-A786-172B84D4ED98}"/>
              </a:ext>
            </a:extLst>
          </p:cNvPr>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5">
            <a:extLst>
              <a:ext uri="{FF2B5EF4-FFF2-40B4-BE49-F238E27FC236}">
                <a16:creationId xmlns:a16="http://schemas.microsoft.com/office/drawing/2014/main" id="{AA8EE08C-211A-41D5-B5DF-2201E88049F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E89851F9-C4A6-4461-849F-286BAA10B136}"/>
              </a:ext>
            </a:extLst>
          </p:cNvPr>
          <p:cNvSpPr>
            <a:spLocks noGrp="1" noChangeArrowheads="1"/>
          </p:cNvSpPr>
          <p:nvPr>
            <p:ph type="sldNum" sz="quarter" idx="12"/>
          </p:nvPr>
        </p:nvSpPr>
        <p:spPr>
          <a:ln/>
        </p:spPr>
        <p:txBody>
          <a:bodyPr/>
          <a:lstStyle>
            <a:lvl1pPr>
              <a:defRPr/>
            </a:lvl1pPr>
          </a:lstStyle>
          <a:p>
            <a:pPr>
              <a:defRPr/>
            </a:pPr>
            <a:fld id="{1023F120-01A9-4AAF-9DDC-2B51A8D47CB3}" type="slidenum">
              <a:rPr lang="en-US" altLang="zh-CN"/>
              <a:pPr>
                <a:defRPr/>
              </a:pPr>
              <a:t>‹#›</a:t>
            </a:fld>
            <a:endParaRPr lang="en-US" altLang="zh-CN"/>
          </a:p>
        </p:txBody>
      </p:sp>
    </p:spTree>
    <p:extLst>
      <p:ext uri="{BB962C8B-B14F-4D97-AF65-F5344CB8AC3E}">
        <p14:creationId xmlns:p14="http://schemas.microsoft.com/office/powerpoint/2010/main" val="37147113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6"/>
          <a:srcRect/>
          <a:stretch>
            <a:fillRect/>
          </a:stretch>
        </a:blip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306D5DD4-09F8-40A7-8E18-69F8CCD22FE2}"/>
              </a:ext>
            </a:extLst>
          </p:cNvPr>
          <p:cNvSpPr>
            <a:spLocks noGrp="1" noChangeArrowheads="1"/>
          </p:cNvSpPr>
          <p:nvPr>
            <p:ph type="title"/>
          </p:nvPr>
        </p:nvSpPr>
        <p:spPr bwMode="auto">
          <a:xfrm>
            <a:off x="685800" y="152400"/>
            <a:ext cx="77724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zh-CN"/>
              <a:t>Click to edit Master title style</a:t>
            </a:r>
          </a:p>
        </p:txBody>
      </p:sp>
      <p:sp>
        <p:nvSpPr>
          <p:cNvPr id="1027" name="Rectangle 3">
            <a:extLst>
              <a:ext uri="{FF2B5EF4-FFF2-40B4-BE49-F238E27FC236}">
                <a16:creationId xmlns:a16="http://schemas.microsoft.com/office/drawing/2014/main" id="{1C61E4D7-7D3D-4B7A-8F91-C5C58096D50D}"/>
              </a:ext>
            </a:extLst>
          </p:cNvPr>
          <p:cNvSpPr>
            <a:spLocks noGrp="1" noChangeArrowheads="1"/>
          </p:cNvSpPr>
          <p:nvPr>
            <p:ph type="body" idx="1"/>
          </p:nvPr>
        </p:nvSpPr>
        <p:spPr bwMode="auto">
          <a:xfrm>
            <a:off x="685800" y="1295400"/>
            <a:ext cx="77724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p>
        </p:txBody>
      </p:sp>
      <p:sp>
        <p:nvSpPr>
          <p:cNvPr id="144388" name="Rectangle 4">
            <a:extLst>
              <a:ext uri="{FF2B5EF4-FFF2-40B4-BE49-F238E27FC236}">
                <a16:creationId xmlns:a16="http://schemas.microsoft.com/office/drawing/2014/main" id="{D3D71B1E-AD0E-4A4A-A285-BF80D1794AC1}"/>
              </a:ext>
            </a:extLst>
          </p:cNvPr>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400">
                <a:latin typeface="Times" pitchFamily="18" charset="0"/>
                <a:ea typeface="宋体" charset="-122"/>
                <a:cs typeface="Arial" charset="0"/>
              </a:defRPr>
            </a:lvl1pPr>
          </a:lstStyle>
          <a:p>
            <a:pPr>
              <a:defRPr/>
            </a:pPr>
            <a:endParaRPr lang="en-US" altLang="zh-CN"/>
          </a:p>
        </p:txBody>
      </p:sp>
      <p:sp>
        <p:nvSpPr>
          <p:cNvPr id="144389" name="Rectangle 5">
            <a:extLst>
              <a:ext uri="{FF2B5EF4-FFF2-40B4-BE49-F238E27FC236}">
                <a16:creationId xmlns:a16="http://schemas.microsoft.com/office/drawing/2014/main" id="{7C2D6358-0BD2-40C6-8710-10FD98039E05}"/>
              </a:ext>
            </a:extLst>
          </p:cNvPr>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0" hangingPunct="0">
              <a:defRPr sz="1400">
                <a:latin typeface="Times" pitchFamily="18" charset="0"/>
                <a:ea typeface="+mn-ea"/>
                <a:cs typeface="+mn-cs"/>
              </a:defRPr>
            </a:lvl1pPr>
          </a:lstStyle>
          <a:p>
            <a:pPr>
              <a:defRPr/>
            </a:pPr>
            <a:endParaRPr lang="en-US"/>
          </a:p>
        </p:txBody>
      </p:sp>
      <p:sp>
        <p:nvSpPr>
          <p:cNvPr id="144390" name="Rectangle 6">
            <a:extLst>
              <a:ext uri="{FF2B5EF4-FFF2-40B4-BE49-F238E27FC236}">
                <a16:creationId xmlns:a16="http://schemas.microsoft.com/office/drawing/2014/main" id="{65EF2C9B-FE0F-4CE6-81A9-04C4B18747C4}"/>
              </a:ext>
            </a:extLst>
          </p:cNvPr>
          <p:cNvSpPr>
            <a:spLocks noGrp="1" noChangeArrowheads="1"/>
          </p:cNvSpPr>
          <p:nvPr>
            <p:ph type="sldNum" sz="quarter" idx="4"/>
          </p:nvPr>
        </p:nvSpPr>
        <p:spPr bwMode="auto">
          <a:xfrm>
            <a:off x="8534400" y="76200"/>
            <a:ext cx="5334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400" b="1">
                <a:solidFill>
                  <a:schemeClr val="bg1"/>
                </a:solidFill>
                <a:cs typeface="Arial" panose="020B0604020202020204" pitchFamily="34" charset="0"/>
              </a:defRPr>
            </a:lvl1pPr>
          </a:lstStyle>
          <a:p>
            <a:pPr>
              <a:defRPr/>
            </a:pPr>
            <a:fld id="{D6CA7E0B-C4C2-4561-8271-26CB8BB5C222}" type="slidenum">
              <a:rPr lang="en-US" altLang="zh-CN"/>
              <a:pPr>
                <a:defRPr/>
              </a:pPr>
              <a:t>‹#›</a:t>
            </a:fld>
            <a:endParaRPr lang="en-US" altLang="zh-CN"/>
          </a:p>
        </p:txBody>
      </p:sp>
    </p:spTree>
  </p:cSld>
  <p:clrMap bg1="lt1" tx1="dk1" bg2="lt2" tx2="dk2" accent1="accent1" accent2="accent2" accent3="accent3" accent4="accent4" accent5="accent5" accent6="accent6" hlink="hlink" folHlink="folHlink"/>
  <p:sldLayoutIdLst>
    <p:sldLayoutId id="2147484281" r:id="rId1"/>
    <p:sldLayoutId id="2147484282" r:id="rId2"/>
    <p:sldLayoutId id="2147484283" r:id="rId3"/>
    <p:sldLayoutId id="2147484284" r:id="rId4"/>
    <p:sldLayoutId id="2147484285" r:id="rId5"/>
    <p:sldLayoutId id="2147484286" r:id="rId6"/>
    <p:sldLayoutId id="2147484287" r:id="rId7"/>
    <p:sldLayoutId id="2147484288" r:id="rId8"/>
    <p:sldLayoutId id="2147484289" r:id="rId9"/>
    <p:sldLayoutId id="2147484293" r:id="rId10"/>
    <p:sldLayoutId id="2147484290" r:id="rId11"/>
    <p:sldLayoutId id="2147484291" r:id="rId12"/>
    <p:sldLayoutId id="2147484292" r:id="rId13"/>
    <p:sldLayoutId id="2147484294" r:id="rId14"/>
  </p:sldLayoutIdLst>
  <p:hf hdr="0" ftr="0" dt="0"/>
  <p:txStyles>
    <p:titleStyle>
      <a:lvl1pPr algn="l" rtl="0" eaLnBrk="0" fontAlgn="base" hangingPunct="0">
        <a:spcBef>
          <a:spcPct val="0"/>
        </a:spcBef>
        <a:spcAft>
          <a:spcPct val="0"/>
        </a:spcAft>
        <a:defRPr sz="3400" b="1">
          <a:solidFill>
            <a:schemeClr val="bg1"/>
          </a:solidFill>
          <a:latin typeface="+mj-lt"/>
          <a:ea typeface="+mj-ea"/>
          <a:cs typeface="+mj-cs"/>
        </a:defRPr>
      </a:lvl1pPr>
      <a:lvl2pPr algn="l" rtl="0" eaLnBrk="0" fontAlgn="base" hangingPunct="0">
        <a:spcBef>
          <a:spcPct val="0"/>
        </a:spcBef>
        <a:spcAft>
          <a:spcPct val="0"/>
        </a:spcAft>
        <a:defRPr sz="3400" b="1">
          <a:solidFill>
            <a:schemeClr val="bg1"/>
          </a:solidFill>
          <a:latin typeface="Arial" pitchFamily="34" charset="0"/>
        </a:defRPr>
      </a:lvl2pPr>
      <a:lvl3pPr algn="l" rtl="0" eaLnBrk="0" fontAlgn="base" hangingPunct="0">
        <a:spcBef>
          <a:spcPct val="0"/>
        </a:spcBef>
        <a:spcAft>
          <a:spcPct val="0"/>
        </a:spcAft>
        <a:defRPr sz="3400" b="1">
          <a:solidFill>
            <a:schemeClr val="bg1"/>
          </a:solidFill>
          <a:latin typeface="Arial" pitchFamily="34" charset="0"/>
        </a:defRPr>
      </a:lvl3pPr>
      <a:lvl4pPr algn="l" rtl="0" eaLnBrk="0" fontAlgn="base" hangingPunct="0">
        <a:spcBef>
          <a:spcPct val="0"/>
        </a:spcBef>
        <a:spcAft>
          <a:spcPct val="0"/>
        </a:spcAft>
        <a:defRPr sz="3400" b="1">
          <a:solidFill>
            <a:schemeClr val="bg1"/>
          </a:solidFill>
          <a:latin typeface="Arial" pitchFamily="34" charset="0"/>
        </a:defRPr>
      </a:lvl4pPr>
      <a:lvl5pPr algn="l" rtl="0" eaLnBrk="0" fontAlgn="base" hangingPunct="0">
        <a:spcBef>
          <a:spcPct val="0"/>
        </a:spcBef>
        <a:spcAft>
          <a:spcPct val="0"/>
        </a:spcAft>
        <a:defRPr sz="3400" b="1">
          <a:solidFill>
            <a:schemeClr val="bg1"/>
          </a:solidFill>
          <a:latin typeface="Arial" pitchFamily="34" charset="0"/>
        </a:defRPr>
      </a:lvl5pPr>
      <a:lvl6pPr marL="457200" algn="l" rtl="0" fontAlgn="base">
        <a:spcBef>
          <a:spcPct val="0"/>
        </a:spcBef>
        <a:spcAft>
          <a:spcPct val="0"/>
        </a:spcAft>
        <a:defRPr sz="3400" b="1">
          <a:solidFill>
            <a:schemeClr val="bg1"/>
          </a:solidFill>
          <a:latin typeface="Arial" pitchFamily="34" charset="0"/>
        </a:defRPr>
      </a:lvl6pPr>
      <a:lvl7pPr marL="914400" algn="l" rtl="0" fontAlgn="base">
        <a:spcBef>
          <a:spcPct val="0"/>
        </a:spcBef>
        <a:spcAft>
          <a:spcPct val="0"/>
        </a:spcAft>
        <a:defRPr sz="3400" b="1">
          <a:solidFill>
            <a:schemeClr val="bg1"/>
          </a:solidFill>
          <a:latin typeface="Arial" pitchFamily="34" charset="0"/>
        </a:defRPr>
      </a:lvl7pPr>
      <a:lvl8pPr marL="1371600" algn="l" rtl="0" fontAlgn="base">
        <a:spcBef>
          <a:spcPct val="0"/>
        </a:spcBef>
        <a:spcAft>
          <a:spcPct val="0"/>
        </a:spcAft>
        <a:defRPr sz="3400" b="1">
          <a:solidFill>
            <a:schemeClr val="bg1"/>
          </a:solidFill>
          <a:latin typeface="Arial" pitchFamily="34" charset="0"/>
        </a:defRPr>
      </a:lvl8pPr>
      <a:lvl9pPr marL="1828800" algn="l" rtl="0" fontAlgn="base">
        <a:spcBef>
          <a:spcPct val="0"/>
        </a:spcBef>
        <a:spcAft>
          <a:spcPct val="0"/>
        </a:spcAft>
        <a:defRPr sz="3400" b="1">
          <a:solidFill>
            <a:schemeClr val="bg1"/>
          </a:solidFill>
          <a:latin typeface="Arial" pitchFamily="34" charset="0"/>
        </a:defRPr>
      </a:lvl9pPr>
    </p:titleStyle>
    <p:body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diagramLayout" Target="../diagrams/layout1.xml"/><Relationship Id="rId7" Type="http://schemas.openxmlformats.org/officeDocument/2006/relationships/image" Target="../media/image3.png"/><Relationship Id="rId2" Type="http://schemas.openxmlformats.org/officeDocument/2006/relationships/diagramData" Target="../diagrams/data1.xml"/><Relationship Id="rId1" Type="http://schemas.openxmlformats.org/officeDocument/2006/relationships/slideLayout" Target="../slideLayouts/slideLayout1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8">
            <a:extLst>
              <a:ext uri="{FF2B5EF4-FFF2-40B4-BE49-F238E27FC236}">
                <a16:creationId xmlns:a16="http://schemas.microsoft.com/office/drawing/2014/main" id="{01DC112B-0486-4846-843C-56A7A07B54D2}"/>
              </a:ext>
            </a:extLst>
          </p:cNvPr>
          <p:cNvSpPr>
            <a:spLocks noGrp="1" noChangeArrowheads="1"/>
          </p:cNvSpPr>
          <p:nvPr>
            <p:ph type="title"/>
          </p:nvPr>
        </p:nvSpPr>
        <p:spPr>
          <a:xfrm>
            <a:off x="407988" y="2006353"/>
            <a:ext cx="8439150" cy="4051547"/>
          </a:xfrm>
        </p:spPr>
        <p:txBody>
          <a:bodyPr anchor="ctr"/>
          <a:lstStyle/>
          <a:p>
            <a:pPr algn="ctr" eaLnBrk="1" hangingPunct="1"/>
            <a:r>
              <a:rPr lang="zh-CN" altLang="en-US" b="0" dirty="0">
                <a:solidFill>
                  <a:schemeClr val="tx1"/>
                </a:solidFill>
              </a:rPr>
              <a:t>射电望远镜伺服控制系统的建模与优化控制</a:t>
            </a:r>
            <a:br>
              <a:rPr lang="zh-CN" altLang="zh-CN" dirty="0">
                <a:solidFill>
                  <a:schemeClr val="tx1"/>
                </a:solidFill>
                <a:ea typeface="宋体" panose="02010600030101010101" pitchFamily="2" charset="-122"/>
              </a:rPr>
            </a:br>
            <a:br>
              <a:rPr lang="en-US" altLang="zh-CN" dirty="0">
                <a:solidFill>
                  <a:schemeClr val="tx2"/>
                </a:solidFill>
                <a:ea typeface="宋体" panose="02010600030101010101" pitchFamily="2" charset="-122"/>
              </a:rPr>
            </a:br>
            <a:r>
              <a:rPr lang="zh-CN" altLang="en-US" sz="2800" dirty="0">
                <a:solidFill>
                  <a:schemeClr val="tx1"/>
                </a:solidFill>
                <a:latin typeface="Times New Roman" panose="02020603050405020304" pitchFamily="18" charset="0"/>
                <a:ea typeface="宋体" panose="02010600030101010101" pitchFamily="2" charset="-122"/>
              </a:rPr>
              <a:t>曹忠</a:t>
            </a:r>
            <a:r>
              <a:rPr lang="zh-CN" altLang="en-US" sz="2000" dirty="0">
                <a:solidFill>
                  <a:schemeClr val="tx1"/>
                </a:solidFill>
                <a:latin typeface="Times New Roman" panose="02020603050405020304" pitchFamily="18" charset="0"/>
                <a:ea typeface="宋体" panose="02010600030101010101" pitchFamily="2" charset="-122"/>
              </a:rPr>
              <a:t>  </a:t>
            </a:r>
            <a:br>
              <a:rPr lang="en-US" altLang="zh-CN" sz="2000" dirty="0">
                <a:solidFill>
                  <a:schemeClr val="tx1"/>
                </a:solidFill>
                <a:latin typeface="Times New Roman" panose="02020603050405020304" pitchFamily="18" charset="0"/>
                <a:ea typeface="宋体" panose="02010600030101010101" pitchFamily="2" charset="-122"/>
              </a:rPr>
            </a:br>
            <a:r>
              <a:rPr lang="en-US" altLang="zh-CN" sz="2000" dirty="0">
                <a:solidFill>
                  <a:schemeClr val="tx1"/>
                </a:solidFill>
                <a:latin typeface="Times New Roman" panose="02020603050405020304" pitchFamily="18" charset="0"/>
                <a:ea typeface="宋体" panose="02010600030101010101" pitchFamily="2" charset="-122"/>
              </a:rPr>
              <a:t>zhongc@gzhu.edu.cn</a:t>
            </a:r>
            <a:r>
              <a:rPr lang="zh-CN" altLang="en-US" sz="2000" dirty="0">
                <a:solidFill>
                  <a:schemeClr val="tx1"/>
                </a:solidFill>
                <a:latin typeface="Times New Roman" panose="02020603050405020304" pitchFamily="18" charset="0"/>
                <a:ea typeface="宋体" panose="02010600030101010101" pitchFamily="2" charset="-122"/>
              </a:rPr>
              <a:t>  </a:t>
            </a:r>
            <a:br>
              <a:rPr lang="en-US" altLang="zh-CN" sz="2000" dirty="0">
                <a:solidFill>
                  <a:schemeClr val="tx1"/>
                </a:solidFill>
                <a:latin typeface="Times New Roman" panose="02020603050405020304" pitchFamily="18" charset="0"/>
                <a:ea typeface="宋体" panose="02010600030101010101" pitchFamily="2" charset="-122"/>
              </a:rPr>
            </a:br>
            <a:r>
              <a:rPr lang="en-US" altLang="zh-CN" sz="2000" dirty="0">
                <a:solidFill>
                  <a:schemeClr val="tx1"/>
                </a:solidFill>
                <a:latin typeface="Times New Roman" panose="02020603050405020304" pitchFamily="18" charset="0"/>
                <a:ea typeface="宋体" panose="02010600030101010101" pitchFamily="2" charset="-122"/>
              </a:rPr>
              <a:t>2020-11-27</a:t>
            </a:r>
            <a:br>
              <a:rPr lang="en-US" altLang="zh-CN" sz="2000" dirty="0">
                <a:solidFill>
                  <a:schemeClr val="tx1"/>
                </a:solidFill>
                <a:latin typeface="Times New Roman" panose="02020603050405020304" pitchFamily="18" charset="0"/>
                <a:ea typeface="宋体" panose="02010600030101010101" pitchFamily="2" charset="-122"/>
              </a:rPr>
            </a:br>
            <a:br>
              <a:rPr lang="en-US" altLang="zh-CN" sz="2000" dirty="0">
                <a:solidFill>
                  <a:schemeClr val="tx1"/>
                </a:solidFill>
                <a:latin typeface="Times New Roman" panose="02020603050405020304" pitchFamily="18" charset="0"/>
                <a:ea typeface="宋体" panose="02010600030101010101" pitchFamily="2" charset="-122"/>
              </a:rPr>
            </a:br>
            <a:br>
              <a:rPr lang="en-US" altLang="zh-CN" sz="2000" dirty="0">
                <a:solidFill>
                  <a:schemeClr val="tx1"/>
                </a:solidFill>
                <a:latin typeface="Times New Roman" panose="02020603050405020304" pitchFamily="18" charset="0"/>
                <a:ea typeface="宋体" panose="02010600030101010101" pitchFamily="2" charset="-122"/>
              </a:rPr>
            </a:br>
            <a:br>
              <a:rPr lang="en-US" altLang="zh-CN" sz="2000" dirty="0">
                <a:solidFill>
                  <a:schemeClr val="tx1"/>
                </a:solidFill>
                <a:latin typeface="Times New Roman" panose="02020603050405020304" pitchFamily="18" charset="0"/>
                <a:ea typeface="宋体" panose="02010600030101010101" pitchFamily="2" charset="-122"/>
              </a:rPr>
            </a:br>
            <a:br>
              <a:rPr lang="en-US" altLang="zh-CN" sz="2000" dirty="0">
                <a:solidFill>
                  <a:schemeClr val="tx1"/>
                </a:solidFill>
                <a:latin typeface="Times New Roman" panose="02020603050405020304" pitchFamily="18" charset="0"/>
                <a:ea typeface="宋体" panose="02010600030101010101" pitchFamily="2" charset="-122"/>
              </a:rPr>
            </a:br>
            <a:br>
              <a:rPr lang="en-US" altLang="zh-CN" sz="2000" dirty="0">
                <a:solidFill>
                  <a:schemeClr val="tx1"/>
                </a:solidFill>
                <a:latin typeface="Times New Roman" panose="02020603050405020304" pitchFamily="18" charset="0"/>
                <a:ea typeface="宋体" panose="02010600030101010101" pitchFamily="2" charset="-122"/>
              </a:rPr>
            </a:br>
            <a:br>
              <a:rPr lang="en-US" altLang="zh-CN" sz="1800" dirty="0">
                <a:solidFill>
                  <a:schemeClr val="tx1"/>
                </a:solidFill>
                <a:latin typeface="Times New Roman" panose="02020603050405020304" pitchFamily="18" charset="0"/>
                <a:ea typeface="宋体" panose="02010600030101010101" pitchFamily="2" charset="-122"/>
              </a:rPr>
            </a:br>
            <a:r>
              <a:rPr lang="en-US" altLang="zh-CN" sz="1800" dirty="0">
                <a:solidFill>
                  <a:schemeClr val="tx1"/>
                </a:solidFill>
              </a:rPr>
              <a:t>China-VO and </a:t>
            </a:r>
            <a:r>
              <a:rPr lang="en-US" altLang="zh-CN" sz="1800" dirty="0" err="1">
                <a:solidFill>
                  <a:schemeClr val="tx1"/>
                </a:solidFill>
              </a:rPr>
              <a:t>Astroinformatics</a:t>
            </a:r>
            <a:r>
              <a:rPr lang="en-US" altLang="zh-CN" sz="1800" dirty="0">
                <a:solidFill>
                  <a:schemeClr val="tx1"/>
                </a:solidFill>
              </a:rPr>
              <a:t>, 2020, </a:t>
            </a:r>
            <a:r>
              <a:rPr lang="zh-CN" altLang="en-US" sz="1800" dirty="0">
                <a:solidFill>
                  <a:schemeClr val="tx1"/>
                </a:solidFill>
              </a:rPr>
              <a:t>厦门</a:t>
            </a:r>
            <a:br>
              <a:rPr lang="en-US" altLang="zh-CN" sz="2400" dirty="0">
                <a:solidFill>
                  <a:schemeClr val="tx2"/>
                </a:solidFill>
                <a:ea typeface="宋体" panose="02010600030101010101" pitchFamily="2" charset="-122"/>
              </a:rPr>
            </a:br>
            <a:br>
              <a:rPr lang="en-US" altLang="zh-CN" sz="2400" dirty="0">
                <a:solidFill>
                  <a:schemeClr val="tx2"/>
                </a:solidFill>
                <a:ea typeface="宋体" panose="02010600030101010101" pitchFamily="2" charset="-122"/>
              </a:rPr>
            </a:br>
            <a:endParaRPr lang="en-US" altLang="zh-CN" sz="2400" dirty="0">
              <a:solidFill>
                <a:schemeClr val="tx1"/>
              </a:solidFill>
              <a:latin typeface="Times New Roman" panose="02020603050405020304" pitchFamily="18" charset="0"/>
              <a:ea typeface="宋体" panose="02010600030101010101" pitchFamily="2" charset="-122"/>
            </a:endParaRPr>
          </a:p>
        </p:txBody>
      </p:sp>
      <p:pic>
        <p:nvPicPr>
          <p:cNvPr id="6148" name="图片 5">
            <a:extLst>
              <a:ext uri="{FF2B5EF4-FFF2-40B4-BE49-F238E27FC236}">
                <a16:creationId xmlns:a16="http://schemas.microsoft.com/office/drawing/2014/main" id="{6E937376-39DC-4059-8517-057B8091B14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3028" y="20320"/>
            <a:ext cx="3219709" cy="9855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内容占位符 1">
            <a:extLst>
              <a:ext uri="{FF2B5EF4-FFF2-40B4-BE49-F238E27FC236}">
                <a16:creationId xmlns:a16="http://schemas.microsoft.com/office/drawing/2014/main" id="{36B93FBC-50B3-4D81-ACF3-64EED5C33C80}"/>
              </a:ext>
            </a:extLst>
          </p:cNvPr>
          <p:cNvSpPr>
            <a:spLocks noGrp="1" noChangeArrowheads="1"/>
          </p:cNvSpPr>
          <p:nvPr>
            <p:ph idx="1"/>
          </p:nvPr>
        </p:nvSpPr>
        <p:spPr>
          <a:xfrm>
            <a:off x="230820" y="1010008"/>
            <a:ext cx="8575829" cy="3213717"/>
          </a:xfrm>
        </p:spPr>
        <p:txBody>
          <a:bodyPr/>
          <a:lstStyle/>
          <a:p>
            <a:pPr algn="just">
              <a:spcBef>
                <a:spcPts val="600"/>
              </a:spcBef>
              <a:spcAft>
                <a:spcPts val="600"/>
              </a:spcAft>
            </a:pPr>
            <a:r>
              <a:rPr lang="zh-CN" altLang="en-US" b="1" dirty="0"/>
              <a:t>利用</a:t>
            </a:r>
            <a:r>
              <a:rPr lang="en-US" altLang="zh-CN" b="1" dirty="0"/>
              <a:t>ABAQUS</a:t>
            </a:r>
            <a:r>
              <a:rPr lang="zh-CN" altLang="en-US" b="1" dirty="0"/>
              <a:t>对机械系统的有限元建模和分析；</a:t>
            </a:r>
            <a:endParaRPr lang="en-US" altLang="zh-CN" b="1" dirty="0"/>
          </a:p>
          <a:p>
            <a:pPr algn="just">
              <a:spcBef>
                <a:spcPts val="600"/>
              </a:spcBef>
              <a:spcAft>
                <a:spcPts val="600"/>
              </a:spcAft>
            </a:pPr>
            <a:r>
              <a:rPr lang="en-US" altLang="zh-CN" b="1" dirty="0"/>
              <a:t>Tango</a:t>
            </a:r>
            <a:r>
              <a:rPr lang="zh-CN" altLang="en-US" b="1" dirty="0"/>
              <a:t>系统的配置和初步应用；</a:t>
            </a:r>
            <a:endParaRPr lang="en-US" altLang="zh-CN" b="1" dirty="0"/>
          </a:p>
          <a:p>
            <a:pPr algn="just">
              <a:spcBef>
                <a:spcPts val="600"/>
              </a:spcBef>
              <a:spcAft>
                <a:spcPts val="600"/>
              </a:spcAft>
            </a:pPr>
            <a:r>
              <a:rPr lang="zh-CN" altLang="en-US" b="1" dirty="0"/>
              <a:t>鲁棒控制和控制器参数化研究，对于多系统同时镇定、切换系统、马可夫跳变系统和分数阶系统的自适应控制和优化控制上得到了一些结果，并将结果应用于汽车悬架的控制以实现对汽车行驶平稳性的优化控制和多目标控制。</a:t>
            </a:r>
            <a:endParaRPr lang="en-US" altLang="zh-CN" b="1" dirty="0"/>
          </a:p>
        </p:txBody>
      </p:sp>
      <p:sp>
        <p:nvSpPr>
          <p:cNvPr id="10243" name="标题 2">
            <a:extLst>
              <a:ext uri="{FF2B5EF4-FFF2-40B4-BE49-F238E27FC236}">
                <a16:creationId xmlns:a16="http://schemas.microsoft.com/office/drawing/2014/main" id="{98897238-E504-463B-8D32-D574E8F99399}"/>
              </a:ext>
            </a:extLst>
          </p:cNvPr>
          <p:cNvSpPr>
            <a:spLocks noGrp="1" noChangeArrowheads="1"/>
          </p:cNvSpPr>
          <p:nvPr>
            <p:ph type="title"/>
          </p:nvPr>
        </p:nvSpPr>
        <p:spPr>
          <a:xfrm>
            <a:off x="0" y="100013"/>
            <a:ext cx="9144000" cy="757237"/>
          </a:xfrm>
        </p:spPr>
        <p:txBody>
          <a:bodyPr/>
          <a:lstStyle/>
          <a:p>
            <a:pPr algn="l"/>
            <a:r>
              <a:rPr lang="en-US" altLang="zh-CN" dirty="0">
                <a:ea typeface="宋体" panose="02010600030101010101" pitchFamily="2" charset="-122"/>
              </a:rPr>
              <a:t>  </a:t>
            </a:r>
            <a:r>
              <a:rPr lang="en-US" altLang="zh-CN" sz="3200" b="1" dirty="0">
                <a:solidFill>
                  <a:schemeClr val="bg1"/>
                </a:solidFill>
                <a:ea typeface="宋体" panose="02010600030101010101" pitchFamily="2" charset="-122"/>
              </a:rPr>
              <a:t>4. </a:t>
            </a:r>
            <a:r>
              <a:rPr lang="zh-CN" altLang="en-US" sz="3200" b="1" dirty="0">
                <a:solidFill>
                  <a:schemeClr val="bg1"/>
                </a:solidFill>
                <a:ea typeface="宋体" panose="02010600030101010101" pitchFamily="2" charset="-122"/>
              </a:rPr>
              <a:t>已有工作</a:t>
            </a:r>
          </a:p>
        </p:txBody>
      </p:sp>
      <p:sp>
        <p:nvSpPr>
          <p:cNvPr id="4" name="矩形 3">
            <a:extLst>
              <a:ext uri="{FF2B5EF4-FFF2-40B4-BE49-F238E27FC236}">
                <a16:creationId xmlns:a16="http://schemas.microsoft.com/office/drawing/2014/main" id="{D99D5239-4252-421A-B4EC-7A82E20175F8}"/>
              </a:ext>
            </a:extLst>
          </p:cNvPr>
          <p:cNvSpPr/>
          <p:nvPr/>
        </p:nvSpPr>
        <p:spPr>
          <a:xfrm>
            <a:off x="337351" y="4376483"/>
            <a:ext cx="8469298" cy="2462213"/>
          </a:xfrm>
          <a:prstGeom prst="rect">
            <a:avLst/>
          </a:prstGeom>
        </p:spPr>
        <p:txBody>
          <a:bodyPr wrap="square">
            <a:spAutoFit/>
          </a:bodyPr>
          <a:lstStyle/>
          <a:p>
            <a:pPr marL="0" indent="0" algn="just">
              <a:spcBef>
                <a:spcPts val="0"/>
              </a:spcBef>
              <a:spcAft>
                <a:spcPts val="0"/>
              </a:spcAft>
              <a:buNone/>
            </a:pPr>
            <a:r>
              <a:rPr lang="en-GB" altLang="zh-CN" sz="1400" dirty="0"/>
              <a:t>1.Free-drop simulation and analysis of Full-screen smartphone based on ABAQUS/CAE</a:t>
            </a:r>
            <a:r>
              <a:rPr lang="en-US" altLang="zh-CN" sz="1400" dirty="0"/>
              <a:t>, ICMME2020</a:t>
            </a:r>
            <a:r>
              <a:rPr lang="zh-CN" altLang="en-US" sz="1400" dirty="0"/>
              <a:t>；</a:t>
            </a:r>
            <a:endParaRPr lang="en-US" altLang="zh-CN" sz="1400" dirty="0"/>
          </a:p>
          <a:p>
            <a:pPr marL="0" indent="0" algn="just">
              <a:spcBef>
                <a:spcPts val="0"/>
              </a:spcBef>
              <a:spcAft>
                <a:spcPts val="0"/>
              </a:spcAft>
              <a:buNone/>
            </a:pPr>
            <a:r>
              <a:rPr lang="en-US" altLang="zh-CN" sz="1400" dirty="0"/>
              <a:t>2. Robust multi-objective control for vehicle active suspension systems with structured uncertainties,</a:t>
            </a:r>
            <a:r>
              <a:rPr lang="zh-CN" altLang="en-US" sz="1400" dirty="0"/>
              <a:t> </a:t>
            </a:r>
            <a:r>
              <a:rPr lang="en-US" altLang="zh-CN" sz="1400" dirty="0"/>
              <a:t>CCC2020.</a:t>
            </a:r>
          </a:p>
          <a:p>
            <a:pPr marL="0" indent="0" algn="just">
              <a:spcBef>
                <a:spcPts val="0"/>
              </a:spcBef>
              <a:spcAft>
                <a:spcPts val="0"/>
              </a:spcAft>
              <a:buNone/>
            </a:pPr>
            <a:r>
              <a:rPr lang="en-US" altLang="zh-CN" sz="1400" dirty="0"/>
              <a:t>3. Decentralized Finite-time control for linear interconnected fractional-order systems with input saturation, Journal of the Franklin Institute, 2020.</a:t>
            </a:r>
          </a:p>
          <a:p>
            <a:pPr marL="0" indent="0" algn="just">
              <a:spcBef>
                <a:spcPts val="0"/>
              </a:spcBef>
              <a:spcAft>
                <a:spcPts val="0"/>
              </a:spcAft>
              <a:buNone/>
            </a:pPr>
            <a:r>
              <a:rPr lang="en-US" altLang="zh-CN" sz="1400" dirty="0"/>
              <a:t>4. Multi-objective robust control for vehicle active suspension systems via parameterized controller</a:t>
            </a:r>
            <a:r>
              <a:rPr lang="en-US" altLang="zh-CN" sz="1200" dirty="0"/>
              <a:t>, IEEE ACCESS,2020.</a:t>
            </a:r>
          </a:p>
          <a:p>
            <a:pPr marL="0" indent="0" algn="just">
              <a:spcBef>
                <a:spcPts val="0"/>
              </a:spcBef>
              <a:spcAft>
                <a:spcPts val="0"/>
              </a:spcAft>
              <a:buNone/>
            </a:pPr>
            <a:r>
              <a:rPr lang="en-US" altLang="zh-CN" sz="1400" dirty="0"/>
              <a:t>5. Decentralized Finite-time tracking control for a class of interconnected Markovian jump system with actuator saturation, ISA Transactions, 2020.</a:t>
            </a:r>
          </a:p>
          <a:p>
            <a:pPr marL="0" indent="0" algn="just">
              <a:spcBef>
                <a:spcPts val="0"/>
              </a:spcBef>
              <a:spcAft>
                <a:spcPts val="0"/>
              </a:spcAft>
              <a:buNone/>
            </a:pPr>
            <a:r>
              <a:rPr lang="en-US" altLang="zh-CN" sz="1400" dirty="0"/>
              <a:t>6. Adaptive H-infinity Control of Polynomial Hamiltonian Systems via Symbolic Computation Controller Parameterization,</a:t>
            </a:r>
            <a:r>
              <a:rPr lang="zh-CN" altLang="en-US" sz="1400" dirty="0"/>
              <a:t> </a:t>
            </a:r>
            <a:r>
              <a:rPr lang="en-US" altLang="zh-CN" sz="1400" dirty="0"/>
              <a:t>Journal of Control and Decision, 2020.</a:t>
            </a:r>
          </a:p>
        </p:txBody>
      </p:sp>
    </p:spTree>
    <p:extLst>
      <p:ext uri="{BB962C8B-B14F-4D97-AF65-F5344CB8AC3E}">
        <p14:creationId xmlns:p14="http://schemas.microsoft.com/office/powerpoint/2010/main" val="28043793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内容占位符 1">
            <a:extLst>
              <a:ext uri="{FF2B5EF4-FFF2-40B4-BE49-F238E27FC236}">
                <a16:creationId xmlns:a16="http://schemas.microsoft.com/office/drawing/2014/main" id="{36B93FBC-50B3-4D81-ACF3-64EED5C33C80}"/>
              </a:ext>
            </a:extLst>
          </p:cNvPr>
          <p:cNvSpPr>
            <a:spLocks noGrp="1" noChangeArrowheads="1"/>
          </p:cNvSpPr>
          <p:nvPr>
            <p:ph idx="1"/>
          </p:nvPr>
        </p:nvSpPr>
        <p:spPr>
          <a:xfrm>
            <a:off x="354187" y="2130639"/>
            <a:ext cx="8435625" cy="4376691"/>
          </a:xfrm>
        </p:spPr>
        <p:txBody>
          <a:bodyPr/>
          <a:lstStyle/>
          <a:p>
            <a:pPr algn="just">
              <a:spcBef>
                <a:spcPts val="1200"/>
              </a:spcBef>
              <a:spcAft>
                <a:spcPts val="600"/>
              </a:spcAft>
            </a:pPr>
            <a:r>
              <a:rPr lang="zh-CN" altLang="en-US" b="1" dirty="0"/>
              <a:t>控制理论的研究，并将结果应用于望远镜伺服控制器，实现望远镜的高指向精度控制和优化控制；</a:t>
            </a:r>
            <a:endParaRPr lang="en-US" altLang="zh-CN" b="1" dirty="0"/>
          </a:p>
          <a:p>
            <a:pPr algn="just">
              <a:spcBef>
                <a:spcPts val="1200"/>
              </a:spcBef>
              <a:spcAft>
                <a:spcPts val="600"/>
              </a:spcAft>
            </a:pPr>
            <a:r>
              <a:rPr lang="zh-CN" altLang="en-US" b="1" dirty="0"/>
              <a:t>充分考虑这些对伺服控制系统的产生的影响，实现望远镜系统有限元模型的构建和分析；</a:t>
            </a:r>
            <a:endParaRPr lang="en-US" altLang="zh-CN" b="1" dirty="0"/>
          </a:p>
          <a:p>
            <a:pPr algn="just">
              <a:spcBef>
                <a:spcPts val="1200"/>
              </a:spcBef>
              <a:spcAft>
                <a:spcPts val="600"/>
              </a:spcAft>
            </a:pPr>
            <a:r>
              <a:rPr lang="zh-CN" altLang="en-US" b="1" dirty="0"/>
              <a:t>实现基于</a:t>
            </a:r>
            <a:r>
              <a:rPr lang="en-US" altLang="zh-CN" b="1" dirty="0"/>
              <a:t>Tango</a:t>
            </a:r>
            <a:r>
              <a:rPr lang="zh-CN" altLang="en-US" b="1" dirty="0"/>
              <a:t>的望远镜伺服控制系统的应用。</a:t>
            </a:r>
            <a:endParaRPr lang="en-US" altLang="zh-CN" b="1" dirty="0"/>
          </a:p>
        </p:txBody>
      </p:sp>
      <p:sp>
        <p:nvSpPr>
          <p:cNvPr id="10243" name="标题 2">
            <a:extLst>
              <a:ext uri="{FF2B5EF4-FFF2-40B4-BE49-F238E27FC236}">
                <a16:creationId xmlns:a16="http://schemas.microsoft.com/office/drawing/2014/main" id="{98897238-E504-463B-8D32-D574E8F99399}"/>
              </a:ext>
            </a:extLst>
          </p:cNvPr>
          <p:cNvSpPr>
            <a:spLocks noGrp="1" noChangeArrowheads="1"/>
          </p:cNvSpPr>
          <p:nvPr>
            <p:ph type="title"/>
          </p:nvPr>
        </p:nvSpPr>
        <p:spPr>
          <a:xfrm>
            <a:off x="0" y="100013"/>
            <a:ext cx="9144000" cy="757237"/>
          </a:xfrm>
        </p:spPr>
        <p:txBody>
          <a:bodyPr/>
          <a:lstStyle/>
          <a:p>
            <a:pPr algn="l"/>
            <a:r>
              <a:rPr lang="en-US" altLang="zh-CN" dirty="0">
                <a:ea typeface="宋体" panose="02010600030101010101" pitchFamily="2" charset="-122"/>
              </a:rPr>
              <a:t>  </a:t>
            </a:r>
            <a:r>
              <a:rPr lang="en-US" altLang="zh-CN" sz="3200" b="1" dirty="0">
                <a:solidFill>
                  <a:schemeClr val="bg1"/>
                </a:solidFill>
                <a:ea typeface="宋体" panose="02010600030101010101" pitchFamily="2" charset="-122"/>
              </a:rPr>
              <a:t>5. </a:t>
            </a:r>
            <a:r>
              <a:rPr lang="zh-CN" altLang="en-US" sz="3200" b="1" dirty="0">
                <a:solidFill>
                  <a:schemeClr val="bg1"/>
                </a:solidFill>
                <a:ea typeface="宋体" panose="02010600030101010101" pitchFamily="2" charset="-122"/>
              </a:rPr>
              <a:t>预期成果</a:t>
            </a:r>
          </a:p>
        </p:txBody>
      </p:sp>
    </p:spTree>
    <p:extLst>
      <p:ext uri="{BB962C8B-B14F-4D97-AF65-F5344CB8AC3E}">
        <p14:creationId xmlns:p14="http://schemas.microsoft.com/office/powerpoint/2010/main" val="39785539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6">
            <a:extLst>
              <a:ext uri="{FF2B5EF4-FFF2-40B4-BE49-F238E27FC236}">
                <a16:creationId xmlns:a16="http://schemas.microsoft.com/office/drawing/2014/main" id="{E5FC2BF3-71E2-43F4-B8BE-C50074C8C0C4}"/>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2400">
                <a:solidFill>
                  <a:schemeClr val="tx1"/>
                </a:solidFill>
                <a:latin typeface="Arial" panose="020B0604020202020204" pitchFamily="34" charset="0"/>
                <a:ea typeface="宋体" panose="02010600030101010101" pitchFamily="2" charset="-122"/>
              </a:defRPr>
            </a:lvl1pPr>
            <a:lvl2pPr marL="742950" indent="-285750">
              <a:defRPr sz="2400">
                <a:solidFill>
                  <a:schemeClr val="tx1"/>
                </a:solidFill>
                <a:latin typeface="Arial" panose="020B0604020202020204" pitchFamily="34" charset="0"/>
                <a:ea typeface="宋体" panose="02010600030101010101" pitchFamily="2" charset="-122"/>
              </a:defRPr>
            </a:lvl2pPr>
            <a:lvl3pPr marL="1143000" indent="-228600">
              <a:defRPr sz="2400">
                <a:solidFill>
                  <a:schemeClr val="tx1"/>
                </a:solidFill>
                <a:latin typeface="Arial" panose="020B0604020202020204" pitchFamily="34" charset="0"/>
                <a:ea typeface="宋体" panose="02010600030101010101" pitchFamily="2" charset="-122"/>
              </a:defRPr>
            </a:lvl3pPr>
            <a:lvl4pPr marL="1600200" indent="-228600">
              <a:defRPr sz="2400">
                <a:solidFill>
                  <a:schemeClr val="tx1"/>
                </a:solidFill>
                <a:latin typeface="Arial" panose="020B0604020202020204" pitchFamily="34" charset="0"/>
                <a:ea typeface="宋体" panose="02010600030101010101" pitchFamily="2" charset="-122"/>
              </a:defRPr>
            </a:lvl4pPr>
            <a:lvl5pPr marL="2057400" indent="-228600">
              <a:defRPr sz="24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9pPr>
          </a:lstStyle>
          <a:p>
            <a:endParaRPr lang="zh-CN" altLang="en-US"/>
          </a:p>
        </p:txBody>
      </p:sp>
      <p:sp>
        <p:nvSpPr>
          <p:cNvPr id="22532" name="Rectangle 5">
            <a:extLst>
              <a:ext uri="{FF2B5EF4-FFF2-40B4-BE49-F238E27FC236}">
                <a16:creationId xmlns:a16="http://schemas.microsoft.com/office/drawing/2014/main" id="{4C641966-8C9D-44E2-9DB0-E7E74B6347F8}"/>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2400">
                <a:solidFill>
                  <a:schemeClr val="tx1"/>
                </a:solidFill>
                <a:latin typeface="Arial" panose="020B0604020202020204" pitchFamily="34" charset="0"/>
                <a:ea typeface="宋体" panose="02010600030101010101" pitchFamily="2" charset="-122"/>
              </a:defRPr>
            </a:lvl1pPr>
            <a:lvl2pPr marL="742950" indent="-285750">
              <a:defRPr sz="2400">
                <a:solidFill>
                  <a:schemeClr val="tx1"/>
                </a:solidFill>
                <a:latin typeface="Arial" panose="020B0604020202020204" pitchFamily="34" charset="0"/>
                <a:ea typeface="宋体" panose="02010600030101010101" pitchFamily="2" charset="-122"/>
              </a:defRPr>
            </a:lvl2pPr>
            <a:lvl3pPr marL="1143000" indent="-228600">
              <a:defRPr sz="2400">
                <a:solidFill>
                  <a:schemeClr val="tx1"/>
                </a:solidFill>
                <a:latin typeface="Arial" panose="020B0604020202020204" pitchFamily="34" charset="0"/>
                <a:ea typeface="宋体" panose="02010600030101010101" pitchFamily="2" charset="-122"/>
              </a:defRPr>
            </a:lvl3pPr>
            <a:lvl4pPr marL="1600200" indent="-228600">
              <a:defRPr sz="2400">
                <a:solidFill>
                  <a:schemeClr val="tx1"/>
                </a:solidFill>
                <a:latin typeface="Arial" panose="020B0604020202020204" pitchFamily="34" charset="0"/>
                <a:ea typeface="宋体" panose="02010600030101010101" pitchFamily="2" charset="-122"/>
              </a:defRPr>
            </a:lvl4pPr>
            <a:lvl5pPr marL="2057400" indent="-228600">
              <a:defRPr sz="24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9pPr>
          </a:lstStyle>
          <a:p>
            <a:endParaRPr lang="zh-CN" altLang="en-US"/>
          </a:p>
        </p:txBody>
      </p:sp>
      <p:sp>
        <p:nvSpPr>
          <p:cNvPr id="22533" name="矩形 2">
            <a:extLst>
              <a:ext uri="{FF2B5EF4-FFF2-40B4-BE49-F238E27FC236}">
                <a16:creationId xmlns:a16="http://schemas.microsoft.com/office/drawing/2014/main" id="{D9B20DA2-022D-4913-BF4A-ECEBC28F9481}"/>
              </a:ext>
            </a:extLst>
          </p:cNvPr>
          <p:cNvSpPr>
            <a:spLocks noChangeArrowheads="1"/>
          </p:cNvSpPr>
          <p:nvPr/>
        </p:nvSpPr>
        <p:spPr bwMode="auto">
          <a:xfrm>
            <a:off x="0" y="3049588"/>
            <a:ext cx="91440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Arial" panose="020B0604020202020204" pitchFamily="34" charset="0"/>
                <a:ea typeface="宋体" panose="02010600030101010101" pitchFamily="2" charset="-122"/>
              </a:defRPr>
            </a:lvl1pPr>
            <a:lvl2pPr marL="742950" indent="-285750">
              <a:defRPr sz="2400">
                <a:solidFill>
                  <a:schemeClr val="tx1"/>
                </a:solidFill>
                <a:latin typeface="Arial" panose="020B0604020202020204" pitchFamily="34" charset="0"/>
                <a:ea typeface="宋体" panose="02010600030101010101" pitchFamily="2" charset="-122"/>
              </a:defRPr>
            </a:lvl2pPr>
            <a:lvl3pPr marL="1143000" indent="-228600">
              <a:defRPr sz="2400">
                <a:solidFill>
                  <a:schemeClr val="tx1"/>
                </a:solidFill>
                <a:latin typeface="Arial" panose="020B0604020202020204" pitchFamily="34" charset="0"/>
                <a:ea typeface="宋体" panose="02010600030101010101" pitchFamily="2" charset="-122"/>
              </a:defRPr>
            </a:lvl3pPr>
            <a:lvl4pPr marL="1600200" indent="-228600">
              <a:defRPr sz="2400">
                <a:solidFill>
                  <a:schemeClr val="tx1"/>
                </a:solidFill>
                <a:latin typeface="Arial" panose="020B0604020202020204" pitchFamily="34" charset="0"/>
                <a:ea typeface="宋体" panose="02010600030101010101" pitchFamily="2" charset="-122"/>
              </a:defRPr>
            </a:lvl4pPr>
            <a:lvl5pPr marL="2057400" indent="-228600">
              <a:defRPr sz="24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9pPr>
          </a:lstStyle>
          <a:p>
            <a:pPr algn="ctr"/>
            <a:r>
              <a:rPr lang="zh-CN" altLang="en-US" sz="6000" dirty="0">
                <a:latin typeface="Times New Roman" panose="02020603050405020304" pitchFamily="18" charset="0"/>
              </a:rPr>
              <a:t>谢谢大家</a:t>
            </a:r>
            <a:r>
              <a:rPr lang="en-AU" altLang="zh-CN" sz="6000" dirty="0">
                <a:latin typeface="Times New Roman" panose="02020603050405020304" pitchFamily="18" charset="0"/>
              </a:rPr>
              <a:t>!</a:t>
            </a:r>
            <a:endParaRPr lang="zh-CN" altLang="en-US" sz="6000" dirty="0"/>
          </a:p>
        </p:txBody>
      </p:sp>
      <p:pic>
        <p:nvPicPr>
          <p:cNvPr id="6" name="图片 5">
            <a:extLst>
              <a:ext uri="{FF2B5EF4-FFF2-40B4-BE49-F238E27FC236}">
                <a16:creationId xmlns:a16="http://schemas.microsoft.com/office/drawing/2014/main" id="{4F9AD954-30AB-4882-92E8-25EB14DA6AC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3028" y="20320"/>
            <a:ext cx="3219709" cy="9855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3">
            <a:extLst>
              <a:ext uri="{FF2B5EF4-FFF2-40B4-BE49-F238E27FC236}">
                <a16:creationId xmlns:a16="http://schemas.microsoft.com/office/drawing/2014/main" id="{4945D79B-B96B-469E-A949-328037119CB3}"/>
              </a:ext>
            </a:extLst>
          </p:cNvPr>
          <p:cNvSpPr>
            <a:spLocks noChangeArrowheads="1"/>
          </p:cNvSpPr>
          <p:nvPr/>
        </p:nvSpPr>
        <p:spPr bwMode="auto">
          <a:xfrm rot="5400000">
            <a:off x="-2409826" y="1573213"/>
            <a:ext cx="4824413" cy="4764088"/>
          </a:xfrm>
          <a:custGeom>
            <a:avLst/>
            <a:gdLst>
              <a:gd name="G0" fmla="+- 10478 0 0"/>
              <a:gd name="G1" fmla="+- -11739500 0 0"/>
              <a:gd name="G2" fmla="+- 0 0 -11739500"/>
              <a:gd name="T0" fmla="*/ 0 256 1"/>
              <a:gd name="T1" fmla="*/ 180 256 1"/>
              <a:gd name="G3" fmla="+- -11739500 T0 T1"/>
              <a:gd name="T2" fmla="*/ 0 256 1"/>
              <a:gd name="T3" fmla="*/ 90 256 1"/>
              <a:gd name="G4" fmla="+- -11739500 T2 T3"/>
              <a:gd name="G5" fmla="*/ G4 2 1"/>
              <a:gd name="T4" fmla="*/ 90 256 1"/>
              <a:gd name="T5" fmla="*/ 0 256 1"/>
              <a:gd name="G6" fmla="+- -11739500 T4 T5"/>
              <a:gd name="G7" fmla="*/ G6 2 1"/>
              <a:gd name="G8" fmla="abs -1173950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10478"/>
              <a:gd name="G18" fmla="*/ 10478 1 2"/>
              <a:gd name="G19" fmla="+- G18 5400 0"/>
              <a:gd name="G20" fmla="cos G19 -11739500"/>
              <a:gd name="G21" fmla="sin G19 -11739500"/>
              <a:gd name="G22" fmla="+- G20 10800 0"/>
              <a:gd name="G23" fmla="+- G21 10800 0"/>
              <a:gd name="G24" fmla="+- 10800 0 G20"/>
              <a:gd name="G25" fmla="+- 10478 10800 0"/>
              <a:gd name="G26" fmla="?: G9 G17 G25"/>
              <a:gd name="G27" fmla="?: G9 0 21600"/>
              <a:gd name="G28" fmla="cos 10800 -11739500"/>
              <a:gd name="G29" fmla="sin 10800 -11739500"/>
              <a:gd name="G30" fmla="sin 10478 -11739500"/>
              <a:gd name="G31" fmla="+- G28 10800 0"/>
              <a:gd name="G32" fmla="+- G29 10800 0"/>
              <a:gd name="G33" fmla="+- G30 10800 0"/>
              <a:gd name="G34" fmla="?: G4 0 G31"/>
              <a:gd name="G35" fmla="?: -11739500 G34 0"/>
              <a:gd name="G36" fmla="?: G6 G35 G31"/>
              <a:gd name="G37" fmla="+- 21600 0 G36"/>
              <a:gd name="G38" fmla="?: G4 0 G33"/>
              <a:gd name="G39" fmla="?: -11739500 G38 G32"/>
              <a:gd name="G40" fmla="?: G6 G39 0"/>
              <a:gd name="G41" fmla="?: G4 G32 21600"/>
              <a:gd name="G42" fmla="?: G6 G41 G33"/>
              <a:gd name="T12" fmla="*/ 10800 w 21600"/>
              <a:gd name="T13" fmla="*/ 0 h 21600"/>
              <a:gd name="T14" fmla="*/ 162 w 21600"/>
              <a:gd name="T15" fmla="*/ 10638 h 21600"/>
              <a:gd name="T16" fmla="*/ 10800 w 21600"/>
              <a:gd name="T17" fmla="*/ 322 h 21600"/>
              <a:gd name="T18" fmla="*/ 21438 w 21600"/>
              <a:gd name="T19" fmla="*/ 10638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323" y="10641"/>
                </a:moveTo>
                <a:cubicBezTo>
                  <a:pt x="410" y="4916"/>
                  <a:pt x="5075" y="321"/>
                  <a:pt x="10800" y="322"/>
                </a:cubicBezTo>
                <a:cubicBezTo>
                  <a:pt x="16524" y="322"/>
                  <a:pt x="21189" y="4916"/>
                  <a:pt x="21276" y="10641"/>
                </a:cubicBezTo>
                <a:lnTo>
                  <a:pt x="21598" y="10636"/>
                </a:lnTo>
                <a:cubicBezTo>
                  <a:pt x="21509" y="4736"/>
                  <a:pt x="16700" y="-1"/>
                  <a:pt x="10799" y="0"/>
                </a:cubicBezTo>
                <a:cubicBezTo>
                  <a:pt x="4899" y="0"/>
                  <a:pt x="90" y="4736"/>
                  <a:pt x="1" y="10636"/>
                </a:cubicBezTo>
                <a:close/>
              </a:path>
            </a:pathLst>
          </a:custGeom>
          <a:gradFill rotWithShape="1">
            <a:gsLst>
              <a:gs pos="0">
                <a:schemeClr val="bg2">
                  <a:gamma/>
                  <a:tint val="45490"/>
                  <a:invGamma/>
                </a:schemeClr>
              </a:gs>
              <a:gs pos="50000">
                <a:schemeClr val="bg2"/>
              </a:gs>
              <a:gs pos="100000">
                <a:schemeClr val="bg2">
                  <a:gamma/>
                  <a:tint val="45490"/>
                  <a:invGamma/>
                </a:schemeClr>
              </a:gs>
            </a:gsLst>
            <a:lin ang="0" scaled="1"/>
          </a:gradFill>
          <a:ln>
            <a:noFill/>
          </a:ln>
          <a:effectLst/>
          <a:extLst/>
        </p:spPr>
        <p:txBody>
          <a:bodyPr wrap="none" anchor="ctr"/>
          <a:lstStyle/>
          <a:p>
            <a:pPr eaLnBrk="1" fontAlgn="auto" hangingPunct="1">
              <a:spcBef>
                <a:spcPts val="0"/>
              </a:spcBef>
              <a:spcAft>
                <a:spcPts val="0"/>
              </a:spcAft>
              <a:defRPr/>
            </a:pPr>
            <a:endParaRPr lang="zh-CN" altLang="en-US" sz="1800">
              <a:cs typeface="Arial" charset="0"/>
            </a:endParaRPr>
          </a:p>
        </p:txBody>
      </p:sp>
      <p:sp>
        <p:nvSpPr>
          <p:cNvPr id="6" name="AutoShape 4">
            <a:extLst>
              <a:ext uri="{FF2B5EF4-FFF2-40B4-BE49-F238E27FC236}">
                <a16:creationId xmlns:a16="http://schemas.microsoft.com/office/drawing/2014/main" id="{30E7F7D7-CACA-47CB-9441-6D4029608C7C}"/>
              </a:ext>
            </a:extLst>
          </p:cNvPr>
          <p:cNvSpPr>
            <a:spLocks noChangeArrowheads="1"/>
          </p:cNvSpPr>
          <p:nvPr/>
        </p:nvSpPr>
        <p:spPr bwMode="auto">
          <a:xfrm rot="5400000" flipH="1">
            <a:off x="-2013743" y="1993106"/>
            <a:ext cx="4032250" cy="3922713"/>
          </a:xfrm>
          <a:custGeom>
            <a:avLst/>
            <a:gdLst>
              <a:gd name="G0" fmla="+- 56 0 0"/>
              <a:gd name="G1" fmla="+- 11796480 0 0"/>
              <a:gd name="G2" fmla="+- 0 0 11796480"/>
              <a:gd name="T0" fmla="*/ 0 256 1"/>
              <a:gd name="T1" fmla="*/ 180 256 1"/>
              <a:gd name="G3" fmla="+- 11796480 T0 T1"/>
              <a:gd name="T2" fmla="*/ 0 256 1"/>
              <a:gd name="T3" fmla="*/ 90 256 1"/>
              <a:gd name="G4" fmla="+- 11796480 T2 T3"/>
              <a:gd name="G5" fmla="*/ G4 2 1"/>
              <a:gd name="T4" fmla="*/ 90 256 1"/>
              <a:gd name="T5" fmla="*/ 0 256 1"/>
              <a:gd name="G6" fmla="+- 11796480 T4 T5"/>
              <a:gd name="G7" fmla="*/ G6 2 1"/>
              <a:gd name="G8" fmla="abs 1179648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6"/>
              <a:gd name="G18" fmla="*/ 56 1 2"/>
              <a:gd name="G19" fmla="+- G18 5400 0"/>
              <a:gd name="G20" fmla="cos G19 11796480"/>
              <a:gd name="G21" fmla="sin G19 11796480"/>
              <a:gd name="G22" fmla="+- G20 10800 0"/>
              <a:gd name="G23" fmla="+- G21 10800 0"/>
              <a:gd name="G24" fmla="+- 10800 0 G20"/>
              <a:gd name="G25" fmla="+- 56 10800 0"/>
              <a:gd name="G26" fmla="?: G9 G17 G25"/>
              <a:gd name="G27" fmla="?: G9 0 21600"/>
              <a:gd name="G28" fmla="cos 10800 11796480"/>
              <a:gd name="G29" fmla="sin 10800 11796480"/>
              <a:gd name="G30" fmla="sin 56 11796480"/>
              <a:gd name="G31" fmla="+- G28 10800 0"/>
              <a:gd name="G32" fmla="+- G29 10800 0"/>
              <a:gd name="G33" fmla="+- G30 10800 0"/>
              <a:gd name="G34" fmla="?: G4 0 G31"/>
              <a:gd name="G35" fmla="?: 11796480 G34 0"/>
              <a:gd name="G36" fmla="?: G6 G35 G31"/>
              <a:gd name="G37" fmla="+- 21600 0 G36"/>
              <a:gd name="G38" fmla="?: G4 0 G33"/>
              <a:gd name="G39" fmla="?: 11796480 G38 G32"/>
              <a:gd name="G40" fmla="?: G6 G39 0"/>
              <a:gd name="G41" fmla="?: G4 G32 21600"/>
              <a:gd name="G42" fmla="?: G6 G41 G33"/>
              <a:gd name="T12" fmla="*/ 10800 w 21600"/>
              <a:gd name="T13" fmla="*/ 0 h 21600"/>
              <a:gd name="T14" fmla="*/ 5372 w 21600"/>
              <a:gd name="T15" fmla="*/ 10800 h 21600"/>
              <a:gd name="T16" fmla="*/ 10800 w 21600"/>
              <a:gd name="T17" fmla="*/ 10744 h 21600"/>
              <a:gd name="T18" fmla="*/ 16228 w 21600"/>
              <a:gd name="T19" fmla="*/ 1080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10744" y="10800"/>
                </a:moveTo>
                <a:cubicBezTo>
                  <a:pt x="10744" y="10769"/>
                  <a:pt x="10769" y="10744"/>
                  <a:pt x="10800" y="10744"/>
                </a:cubicBezTo>
                <a:cubicBezTo>
                  <a:pt x="10830" y="10743"/>
                  <a:pt x="10855" y="10769"/>
                  <a:pt x="10856" y="10799"/>
                </a:cubicBezTo>
                <a:lnTo>
                  <a:pt x="21600" y="10800"/>
                </a:lnTo>
                <a:cubicBezTo>
                  <a:pt x="21600" y="4835"/>
                  <a:pt x="16764" y="0"/>
                  <a:pt x="10800" y="0"/>
                </a:cubicBezTo>
                <a:cubicBezTo>
                  <a:pt x="4835" y="0"/>
                  <a:pt x="0" y="4835"/>
                  <a:pt x="0" y="10800"/>
                </a:cubicBezTo>
                <a:close/>
              </a:path>
            </a:pathLst>
          </a:custGeom>
          <a:gradFill rotWithShape="1">
            <a:gsLst>
              <a:gs pos="0">
                <a:schemeClr val="hlink">
                  <a:alpha val="56000"/>
                </a:schemeClr>
              </a:gs>
              <a:gs pos="100000">
                <a:schemeClr val="hlink">
                  <a:gamma/>
                  <a:tint val="0"/>
                  <a:invGamma/>
                  <a:alpha val="48000"/>
                </a:schemeClr>
              </a:gs>
            </a:gsLst>
            <a:lin ang="5400000" scaled="1"/>
          </a:gradFill>
          <a:ln>
            <a:noFill/>
          </a:ln>
          <a:effectLst/>
          <a:extLst/>
        </p:spPr>
        <p:txBody>
          <a:bodyPr wrap="none" anchor="ctr"/>
          <a:lstStyle/>
          <a:p>
            <a:pPr eaLnBrk="1" fontAlgn="auto" hangingPunct="1">
              <a:spcBef>
                <a:spcPts val="0"/>
              </a:spcBef>
              <a:spcAft>
                <a:spcPts val="0"/>
              </a:spcAft>
              <a:defRPr/>
            </a:pPr>
            <a:endParaRPr lang="zh-CN" altLang="en-US" sz="1800">
              <a:cs typeface="Arial" charset="0"/>
            </a:endParaRPr>
          </a:p>
        </p:txBody>
      </p:sp>
      <p:sp>
        <p:nvSpPr>
          <p:cNvPr id="8196" name="AutoShape 8">
            <a:extLst>
              <a:ext uri="{FF2B5EF4-FFF2-40B4-BE49-F238E27FC236}">
                <a16:creationId xmlns:a16="http://schemas.microsoft.com/office/drawing/2014/main" id="{3E89E303-49C4-4028-ABF1-8E1DF572ACF1}"/>
              </a:ext>
            </a:extLst>
          </p:cNvPr>
          <p:cNvSpPr>
            <a:spLocks noChangeArrowheads="1"/>
          </p:cNvSpPr>
          <p:nvPr/>
        </p:nvSpPr>
        <p:spPr bwMode="auto">
          <a:xfrm>
            <a:off x="2112009" y="1466056"/>
            <a:ext cx="3522663" cy="503237"/>
          </a:xfrm>
          <a:prstGeom prst="roundRect">
            <a:avLst>
              <a:gd name="adj" fmla="val 50000"/>
            </a:avLst>
          </a:prstGeom>
          <a:solidFill>
            <a:schemeClr val="bg1"/>
          </a:solidFill>
          <a:ln w="28575">
            <a:solidFill>
              <a:schemeClr val="bg2"/>
            </a:solidFill>
            <a:round/>
            <a:headEnd/>
            <a:tailEnd/>
          </a:ln>
        </p:spPr>
        <p:txBody>
          <a:bodyPr wrap="none" anchor="ct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zh-CN" sz="1800" dirty="0">
                <a:solidFill>
                  <a:srgbClr val="0070C0"/>
                </a:solidFill>
                <a:latin typeface="Gill Sans MT" panose="020B0502020104020203" pitchFamily="34" charset="0"/>
                <a:ea typeface="黑体" panose="02010609060101010101" pitchFamily="49" charset="-122"/>
                <a:cs typeface="Arial" panose="020B0604020202020204" pitchFamily="34" charset="0"/>
              </a:rPr>
              <a:t>1. </a:t>
            </a:r>
            <a:r>
              <a:rPr lang="zh-CN" altLang="en-US" sz="1800"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研究背景与意义</a:t>
            </a:r>
            <a:endParaRPr lang="en-US" altLang="zh-CN" sz="1800" dirty="0">
              <a:solidFill>
                <a:srgbClr val="0070C0"/>
              </a:solidFill>
              <a:latin typeface="微软雅黑" panose="020B0503020204020204" pitchFamily="34" charset="-122"/>
              <a:ea typeface="微软雅黑" panose="020B0503020204020204" pitchFamily="34" charset="-122"/>
              <a:cs typeface="Arial" panose="020B0604020202020204" pitchFamily="34" charset="0"/>
            </a:endParaRPr>
          </a:p>
        </p:txBody>
      </p:sp>
      <p:grpSp>
        <p:nvGrpSpPr>
          <p:cNvPr id="8197" name="组合 2">
            <a:extLst>
              <a:ext uri="{FF2B5EF4-FFF2-40B4-BE49-F238E27FC236}">
                <a16:creationId xmlns:a16="http://schemas.microsoft.com/office/drawing/2014/main" id="{7C98F727-C69F-4816-A5EA-97751580712B}"/>
              </a:ext>
            </a:extLst>
          </p:cNvPr>
          <p:cNvGrpSpPr>
            <a:grpSpLocks/>
          </p:cNvGrpSpPr>
          <p:nvPr/>
        </p:nvGrpSpPr>
        <p:grpSpPr bwMode="auto">
          <a:xfrm>
            <a:off x="1571625" y="1527175"/>
            <a:ext cx="381000" cy="381000"/>
            <a:chOff x="2195736" y="1263701"/>
            <a:chExt cx="381000" cy="381000"/>
          </a:xfrm>
        </p:grpSpPr>
        <p:sp>
          <p:nvSpPr>
            <p:cNvPr id="8218" name="Oval 11">
              <a:extLst>
                <a:ext uri="{FF2B5EF4-FFF2-40B4-BE49-F238E27FC236}">
                  <a16:creationId xmlns:a16="http://schemas.microsoft.com/office/drawing/2014/main" id="{4BC72AA5-87E2-43E1-AA30-A655DCA88FF9}"/>
                </a:ext>
              </a:extLst>
            </p:cNvPr>
            <p:cNvSpPr>
              <a:spLocks noChangeArrowheads="1"/>
            </p:cNvSpPr>
            <p:nvPr/>
          </p:nvSpPr>
          <p:spPr bwMode="auto">
            <a:xfrm>
              <a:off x="2195736" y="1263701"/>
              <a:ext cx="381000" cy="381000"/>
            </a:xfrm>
            <a:prstGeom prst="ellipse">
              <a:avLst/>
            </a:prstGeom>
            <a:gradFill rotWithShape="1">
              <a:gsLst>
                <a:gs pos="0">
                  <a:srgbClr val="767676"/>
                </a:gs>
                <a:gs pos="50000">
                  <a:srgbClr val="FFFFFF"/>
                </a:gs>
                <a:gs pos="100000">
                  <a:srgbClr val="767676"/>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zh-CN" altLang="en-US" sz="1800">
                <a:latin typeface="Gill Sans MT" panose="020B0502020104020203" pitchFamily="34" charset="0"/>
                <a:ea typeface="黑体" panose="02010609060101010101" pitchFamily="49" charset="-122"/>
                <a:cs typeface="Arial" panose="020B0604020202020204" pitchFamily="34" charset="0"/>
              </a:endParaRPr>
            </a:p>
          </p:txBody>
        </p:sp>
        <p:sp>
          <p:nvSpPr>
            <p:cNvPr id="8219" name="Oval 12">
              <a:extLst>
                <a:ext uri="{FF2B5EF4-FFF2-40B4-BE49-F238E27FC236}">
                  <a16:creationId xmlns:a16="http://schemas.microsoft.com/office/drawing/2014/main" id="{1AF7E8E6-2E4F-44E4-81D2-0ECE4863AE0F}"/>
                </a:ext>
              </a:extLst>
            </p:cNvPr>
            <p:cNvSpPr>
              <a:spLocks noChangeArrowheads="1"/>
            </p:cNvSpPr>
            <p:nvPr/>
          </p:nvSpPr>
          <p:spPr bwMode="auto">
            <a:xfrm>
              <a:off x="2217558" y="1285523"/>
              <a:ext cx="337356" cy="337356"/>
            </a:xfrm>
            <a:prstGeom prst="ellipse">
              <a:avLst/>
            </a:prstGeom>
            <a:gradFill rotWithShape="1">
              <a:gsLst>
                <a:gs pos="0">
                  <a:srgbClr val="A2A2A2"/>
                </a:gs>
                <a:gs pos="50000">
                  <a:srgbClr val="FFFFFF"/>
                </a:gs>
                <a:gs pos="100000">
                  <a:srgbClr val="A2A2A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zh-CN" altLang="en-US" sz="1800">
                <a:latin typeface="Gill Sans MT" panose="020B0502020104020203" pitchFamily="34" charset="0"/>
                <a:ea typeface="黑体" panose="02010609060101010101" pitchFamily="49" charset="-122"/>
                <a:cs typeface="Arial" panose="020B0604020202020204" pitchFamily="34" charset="0"/>
              </a:endParaRPr>
            </a:p>
          </p:txBody>
        </p:sp>
        <p:sp>
          <p:nvSpPr>
            <p:cNvPr id="8220" name="Oval 14">
              <a:extLst>
                <a:ext uri="{FF2B5EF4-FFF2-40B4-BE49-F238E27FC236}">
                  <a16:creationId xmlns:a16="http://schemas.microsoft.com/office/drawing/2014/main" id="{88C0D9EB-8C36-474A-85FA-983EBC31392C}"/>
                </a:ext>
              </a:extLst>
            </p:cNvPr>
            <p:cNvSpPr>
              <a:spLocks noChangeArrowheads="1"/>
            </p:cNvSpPr>
            <p:nvPr/>
          </p:nvSpPr>
          <p:spPr bwMode="auto">
            <a:xfrm>
              <a:off x="2237375" y="1305104"/>
              <a:ext cx="297723" cy="298194"/>
            </a:xfrm>
            <a:prstGeom prst="ellipse">
              <a:avLst/>
            </a:prstGeom>
            <a:gradFill rotWithShape="1">
              <a:gsLst>
                <a:gs pos="0">
                  <a:srgbClr val="C00000"/>
                </a:gs>
                <a:gs pos="100000">
                  <a:srgbClr val="FF0000"/>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spAutoFit/>
            </a:bodyP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zh-CN" altLang="en-US" sz="1800">
                <a:latin typeface="Gill Sans MT" panose="020B0502020104020203" pitchFamily="34" charset="0"/>
                <a:ea typeface="黑体" panose="02010609060101010101" pitchFamily="49" charset="-122"/>
                <a:cs typeface="Arial" panose="020B0604020202020204" pitchFamily="34" charset="0"/>
              </a:endParaRPr>
            </a:p>
          </p:txBody>
        </p:sp>
        <p:sp>
          <p:nvSpPr>
            <p:cNvPr id="8221" name="Oval 16">
              <a:extLst>
                <a:ext uri="{FF2B5EF4-FFF2-40B4-BE49-F238E27FC236}">
                  <a16:creationId xmlns:a16="http://schemas.microsoft.com/office/drawing/2014/main" id="{A7FAF507-BAB7-4EDD-B64D-98E35851EDC1}"/>
                </a:ext>
              </a:extLst>
            </p:cNvPr>
            <p:cNvSpPr>
              <a:spLocks noChangeArrowheads="1"/>
            </p:cNvSpPr>
            <p:nvPr/>
          </p:nvSpPr>
          <p:spPr bwMode="auto">
            <a:xfrm>
              <a:off x="2256956" y="1324685"/>
              <a:ext cx="258561" cy="259033"/>
            </a:xfrm>
            <a:prstGeom prst="ellipse">
              <a:avLst/>
            </a:prstGeom>
            <a:gradFill rotWithShape="1">
              <a:gsLst>
                <a:gs pos="0">
                  <a:srgbClr val="FF0000"/>
                </a:gs>
                <a:gs pos="100000">
                  <a:srgbClr val="C00000"/>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nchor="ctr">
              <a:spAutoFit/>
            </a:bodyP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zh-CN" altLang="en-US" sz="1800">
                <a:latin typeface="Gill Sans MT" panose="020B0502020104020203" pitchFamily="34" charset="0"/>
                <a:ea typeface="黑体" panose="02010609060101010101" pitchFamily="49" charset="-122"/>
                <a:cs typeface="Arial" panose="020B0604020202020204" pitchFamily="34" charset="0"/>
              </a:endParaRPr>
            </a:p>
          </p:txBody>
        </p:sp>
      </p:grpSp>
      <p:sp>
        <p:nvSpPr>
          <p:cNvPr id="8198" name="AutoShape 9">
            <a:extLst>
              <a:ext uri="{FF2B5EF4-FFF2-40B4-BE49-F238E27FC236}">
                <a16:creationId xmlns:a16="http://schemas.microsoft.com/office/drawing/2014/main" id="{437ED5B3-355B-43E8-8006-1AA7C73C7F0F}"/>
              </a:ext>
            </a:extLst>
          </p:cNvPr>
          <p:cNvSpPr>
            <a:spLocks noChangeArrowheads="1"/>
          </p:cNvSpPr>
          <p:nvPr/>
        </p:nvSpPr>
        <p:spPr bwMode="auto">
          <a:xfrm>
            <a:off x="3272362" y="3511550"/>
            <a:ext cx="3825875" cy="504825"/>
          </a:xfrm>
          <a:prstGeom prst="roundRect">
            <a:avLst>
              <a:gd name="adj" fmla="val 50000"/>
            </a:avLst>
          </a:prstGeom>
          <a:solidFill>
            <a:schemeClr val="bg1"/>
          </a:solidFill>
          <a:ln w="28575">
            <a:solidFill>
              <a:schemeClr val="bg2"/>
            </a:solidFill>
            <a:round/>
            <a:headEnd/>
            <a:tailEnd/>
          </a:ln>
        </p:spPr>
        <p:txBody>
          <a:bodyPr wrap="none" anchor="ct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zh-CN" sz="1800" dirty="0">
                <a:solidFill>
                  <a:srgbClr val="0070C0"/>
                </a:solidFill>
                <a:latin typeface="Gill Sans MT" panose="020B0502020104020203" pitchFamily="34" charset="0"/>
                <a:ea typeface="黑体" panose="02010609060101010101" pitchFamily="49" charset="-122"/>
                <a:cs typeface="Arial" panose="020B0604020202020204" pitchFamily="34" charset="0"/>
              </a:rPr>
              <a:t>3.</a:t>
            </a:r>
            <a:r>
              <a:rPr lang="zh-CN" altLang="en-US" sz="1800" dirty="0">
                <a:solidFill>
                  <a:srgbClr val="0070C0"/>
                </a:solidFill>
                <a:latin typeface="Gill Sans MT" panose="020B0502020104020203" pitchFamily="34" charset="0"/>
                <a:ea typeface="黑体" panose="02010609060101010101" pitchFamily="49" charset="-122"/>
                <a:cs typeface="Arial" panose="020B0604020202020204" pitchFamily="34" charset="0"/>
              </a:rPr>
              <a:t>研究方案</a:t>
            </a:r>
          </a:p>
        </p:txBody>
      </p:sp>
      <p:grpSp>
        <p:nvGrpSpPr>
          <p:cNvPr id="8199" name="组合 34">
            <a:extLst>
              <a:ext uri="{FF2B5EF4-FFF2-40B4-BE49-F238E27FC236}">
                <a16:creationId xmlns:a16="http://schemas.microsoft.com/office/drawing/2014/main" id="{98953439-F402-42C4-837A-53B08D8C451F}"/>
              </a:ext>
            </a:extLst>
          </p:cNvPr>
          <p:cNvGrpSpPr>
            <a:grpSpLocks/>
          </p:cNvGrpSpPr>
          <p:nvPr/>
        </p:nvGrpSpPr>
        <p:grpSpPr bwMode="auto">
          <a:xfrm>
            <a:off x="2676241" y="3568478"/>
            <a:ext cx="381000" cy="381000"/>
            <a:chOff x="2322791" y="3851974"/>
            <a:chExt cx="381000" cy="381000"/>
          </a:xfrm>
        </p:grpSpPr>
        <p:sp>
          <p:nvSpPr>
            <p:cNvPr id="8214" name="Oval 11">
              <a:extLst>
                <a:ext uri="{FF2B5EF4-FFF2-40B4-BE49-F238E27FC236}">
                  <a16:creationId xmlns:a16="http://schemas.microsoft.com/office/drawing/2014/main" id="{E220400E-E5B9-4909-9616-03102D8BD0C7}"/>
                </a:ext>
              </a:extLst>
            </p:cNvPr>
            <p:cNvSpPr>
              <a:spLocks noChangeArrowheads="1"/>
            </p:cNvSpPr>
            <p:nvPr/>
          </p:nvSpPr>
          <p:spPr bwMode="auto">
            <a:xfrm>
              <a:off x="2322791" y="3851974"/>
              <a:ext cx="381000" cy="381000"/>
            </a:xfrm>
            <a:prstGeom prst="ellipse">
              <a:avLst/>
            </a:prstGeom>
            <a:gradFill rotWithShape="1">
              <a:gsLst>
                <a:gs pos="0">
                  <a:srgbClr val="767676"/>
                </a:gs>
                <a:gs pos="50000">
                  <a:srgbClr val="FFFFFF"/>
                </a:gs>
                <a:gs pos="100000">
                  <a:srgbClr val="767676"/>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zh-CN" altLang="en-US" sz="1800">
                <a:latin typeface="Gill Sans MT" panose="020B0502020104020203" pitchFamily="34" charset="0"/>
                <a:ea typeface="黑体" panose="02010609060101010101" pitchFamily="49" charset="-122"/>
                <a:cs typeface="Arial" panose="020B0604020202020204" pitchFamily="34" charset="0"/>
              </a:endParaRPr>
            </a:p>
          </p:txBody>
        </p:sp>
        <p:sp>
          <p:nvSpPr>
            <p:cNvPr id="8215" name="Oval 12">
              <a:extLst>
                <a:ext uri="{FF2B5EF4-FFF2-40B4-BE49-F238E27FC236}">
                  <a16:creationId xmlns:a16="http://schemas.microsoft.com/office/drawing/2014/main" id="{F6F7AF22-B06E-4F3E-9FD8-34D341B9F0A6}"/>
                </a:ext>
              </a:extLst>
            </p:cNvPr>
            <p:cNvSpPr>
              <a:spLocks noChangeArrowheads="1"/>
            </p:cNvSpPr>
            <p:nvPr/>
          </p:nvSpPr>
          <p:spPr bwMode="auto">
            <a:xfrm>
              <a:off x="2344613" y="3873796"/>
              <a:ext cx="337356" cy="337356"/>
            </a:xfrm>
            <a:prstGeom prst="ellipse">
              <a:avLst/>
            </a:prstGeom>
            <a:gradFill rotWithShape="1">
              <a:gsLst>
                <a:gs pos="0">
                  <a:srgbClr val="A2A2A2"/>
                </a:gs>
                <a:gs pos="50000">
                  <a:srgbClr val="FFFFFF"/>
                </a:gs>
                <a:gs pos="100000">
                  <a:srgbClr val="A2A2A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zh-CN" altLang="en-US" sz="1800">
                <a:latin typeface="Gill Sans MT" panose="020B0502020104020203" pitchFamily="34" charset="0"/>
                <a:ea typeface="黑体" panose="02010609060101010101" pitchFamily="49" charset="-122"/>
                <a:cs typeface="Arial" panose="020B0604020202020204" pitchFamily="34" charset="0"/>
              </a:endParaRPr>
            </a:p>
          </p:txBody>
        </p:sp>
        <p:sp>
          <p:nvSpPr>
            <p:cNvPr id="8216" name="Oval 14">
              <a:extLst>
                <a:ext uri="{FF2B5EF4-FFF2-40B4-BE49-F238E27FC236}">
                  <a16:creationId xmlns:a16="http://schemas.microsoft.com/office/drawing/2014/main" id="{CB19B45A-68D9-4230-82BF-377828CF254B}"/>
                </a:ext>
              </a:extLst>
            </p:cNvPr>
            <p:cNvSpPr>
              <a:spLocks noChangeArrowheads="1"/>
            </p:cNvSpPr>
            <p:nvPr/>
          </p:nvSpPr>
          <p:spPr bwMode="auto">
            <a:xfrm>
              <a:off x="2364430" y="3893377"/>
              <a:ext cx="297723" cy="298194"/>
            </a:xfrm>
            <a:prstGeom prst="ellipse">
              <a:avLst/>
            </a:prstGeom>
            <a:gradFill rotWithShape="1">
              <a:gsLst>
                <a:gs pos="0">
                  <a:srgbClr val="00B050"/>
                </a:gs>
                <a:gs pos="100000">
                  <a:srgbClr val="92D050"/>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spAutoFit/>
            </a:bodyP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zh-CN" altLang="en-US" sz="1800">
                <a:latin typeface="Gill Sans MT" panose="020B0502020104020203" pitchFamily="34" charset="0"/>
                <a:ea typeface="黑体" panose="02010609060101010101" pitchFamily="49" charset="-122"/>
                <a:cs typeface="Arial" panose="020B0604020202020204" pitchFamily="34" charset="0"/>
              </a:endParaRPr>
            </a:p>
          </p:txBody>
        </p:sp>
        <p:sp>
          <p:nvSpPr>
            <p:cNvPr id="8217" name="Oval 16">
              <a:extLst>
                <a:ext uri="{FF2B5EF4-FFF2-40B4-BE49-F238E27FC236}">
                  <a16:creationId xmlns:a16="http://schemas.microsoft.com/office/drawing/2014/main" id="{0B875726-E97D-43D1-9EA3-E05A5156DB24}"/>
                </a:ext>
              </a:extLst>
            </p:cNvPr>
            <p:cNvSpPr>
              <a:spLocks noChangeArrowheads="1"/>
            </p:cNvSpPr>
            <p:nvPr/>
          </p:nvSpPr>
          <p:spPr bwMode="auto">
            <a:xfrm>
              <a:off x="2384011" y="3912958"/>
              <a:ext cx="258561" cy="259033"/>
            </a:xfrm>
            <a:prstGeom prst="ellipse">
              <a:avLst/>
            </a:prstGeom>
            <a:gradFill rotWithShape="1">
              <a:gsLst>
                <a:gs pos="0">
                  <a:srgbClr val="00B050"/>
                </a:gs>
                <a:gs pos="100000">
                  <a:srgbClr val="92D050"/>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nchor="ctr">
              <a:spAutoFit/>
            </a:bodyP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zh-CN" altLang="en-US" sz="1800">
                <a:latin typeface="Gill Sans MT" panose="020B0502020104020203" pitchFamily="34" charset="0"/>
                <a:ea typeface="黑体" panose="02010609060101010101" pitchFamily="49" charset="-122"/>
                <a:cs typeface="Arial" panose="020B0604020202020204" pitchFamily="34" charset="0"/>
              </a:endParaRPr>
            </a:p>
          </p:txBody>
        </p:sp>
      </p:grpSp>
      <p:sp>
        <p:nvSpPr>
          <p:cNvPr id="8200" name="AutoShape 5">
            <a:extLst>
              <a:ext uri="{FF2B5EF4-FFF2-40B4-BE49-F238E27FC236}">
                <a16:creationId xmlns:a16="http://schemas.microsoft.com/office/drawing/2014/main" id="{E5FB3337-CE7D-4D1F-A971-7E337DF34EE9}"/>
              </a:ext>
            </a:extLst>
          </p:cNvPr>
          <p:cNvSpPr>
            <a:spLocks noChangeArrowheads="1"/>
          </p:cNvSpPr>
          <p:nvPr/>
        </p:nvSpPr>
        <p:spPr bwMode="auto">
          <a:xfrm>
            <a:off x="2959101" y="2441575"/>
            <a:ext cx="3522663" cy="504825"/>
          </a:xfrm>
          <a:prstGeom prst="roundRect">
            <a:avLst>
              <a:gd name="adj" fmla="val 50000"/>
            </a:avLst>
          </a:prstGeom>
          <a:solidFill>
            <a:schemeClr val="bg1"/>
          </a:solidFill>
          <a:ln w="28575">
            <a:solidFill>
              <a:schemeClr val="bg2"/>
            </a:solidFill>
            <a:round/>
            <a:headEnd/>
            <a:tailEnd/>
          </a:ln>
        </p:spPr>
        <p:txBody>
          <a:bodyPr wrap="none" anchor="ct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zh-CN" sz="1800" dirty="0">
                <a:solidFill>
                  <a:srgbClr val="0070C0"/>
                </a:solidFill>
                <a:latin typeface="Gill Sans MT" panose="020B0502020104020203" pitchFamily="34" charset="0"/>
                <a:ea typeface="黑体" panose="02010609060101010101" pitchFamily="49" charset="-122"/>
                <a:cs typeface="Arial" panose="020B0604020202020204" pitchFamily="34" charset="0"/>
              </a:rPr>
              <a:t>2.</a:t>
            </a:r>
            <a:r>
              <a:rPr lang="zh-CN" altLang="en-US" sz="1800"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研究进展</a:t>
            </a:r>
            <a:endParaRPr lang="zh-CN" altLang="en-US" sz="1800" dirty="0">
              <a:solidFill>
                <a:srgbClr val="0070C0"/>
              </a:solidFill>
              <a:latin typeface="Gill Sans MT" panose="020B0502020104020203" pitchFamily="34" charset="0"/>
              <a:ea typeface="黑体" panose="02010609060101010101" pitchFamily="49" charset="-122"/>
              <a:cs typeface="Arial" panose="020B0604020202020204" pitchFamily="34" charset="0"/>
            </a:endParaRPr>
          </a:p>
        </p:txBody>
      </p:sp>
      <p:grpSp>
        <p:nvGrpSpPr>
          <p:cNvPr id="8201" name="组合 32">
            <a:extLst>
              <a:ext uri="{FF2B5EF4-FFF2-40B4-BE49-F238E27FC236}">
                <a16:creationId xmlns:a16="http://schemas.microsoft.com/office/drawing/2014/main" id="{FC44B435-A80A-44FE-92FA-0A093ECCE3C1}"/>
              </a:ext>
            </a:extLst>
          </p:cNvPr>
          <p:cNvGrpSpPr>
            <a:grpSpLocks/>
          </p:cNvGrpSpPr>
          <p:nvPr/>
        </p:nvGrpSpPr>
        <p:grpSpPr bwMode="auto">
          <a:xfrm>
            <a:off x="2424114" y="2533650"/>
            <a:ext cx="381000" cy="381000"/>
            <a:chOff x="1669858" y="2649384"/>
            <a:chExt cx="381000" cy="381000"/>
          </a:xfrm>
        </p:grpSpPr>
        <p:sp>
          <p:nvSpPr>
            <p:cNvPr id="8210" name="Oval 11">
              <a:extLst>
                <a:ext uri="{FF2B5EF4-FFF2-40B4-BE49-F238E27FC236}">
                  <a16:creationId xmlns:a16="http://schemas.microsoft.com/office/drawing/2014/main" id="{1D4DF912-9B68-4600-8DB8-BACD90D86E7E}"/>
                </a:ext>
              </a:extLst>
            </p:cNvPr>
            <p:cNvSpPr>
              <a:spLocks noChangeArrowheads="1"/>
            </p:cNvSpPr>
            <p:nvPr/>
          </p:nvSpPr>
          <p:spPr bwMode="auto">
            <a:xfrm>
              <a:off x="1669858" y="2649384"/>
              <a:ext cx="381000" cy="381000"/>
            </a:xfrm>
            <a:prstGeom prst="ellipse">
              <a:avLst/>
            </a:prstGeom>
            <a:gradFill rotWithShape="1">
              <a:gsLst>
                <a:gs pos="0">
                  <a:srgbClr val="767676"/>
                </a:gs>
                <a:gs pos="50000">
                  <a:srgbClr val="FFFFFF"/>
                </a:gs>
                <a:gs pos="100000">
                  <a:srgbClr val="767676"/>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zh-CN" altLang="en-US" sz="1800">
                <a:latin typeface="Gill Sans MT" panose="020B0502020104020203" pitchFamily="34" charset="0"/>
                <a:ea typeface="黑体" panose="02010609060101010101" pitchFamily="49" charset="-122"/>
                <a:cs typeface="Arial" panose="020B0604020202020204" pitchFamily="34" charset="0"/>
              </a:endParaRPr>
            </a:p>
          </p:txBody>
        </p:sp>
        <p:sp>
          <p:nvSpPr>
            <p:cNvPr id="8211" name="Oval 12">
              <a:extLst>
                <a:ext uri="{FF2B5EF4-FFF2-40B4-BE49-F238E27FC236}">
                  <a16:creationId xmlns:a16="http://schemas.microsoft.com/office/drawing/2014/main" id="{17211EA4-1B0C-4B0B-AFB2-0A7AC1A40091}"/>
                </a:ext>
              </a:extLst>
            </p:cNvPr>
            <p:cNvSpPr>
              <a:spLocks noChangeArrowheads="1"/>
            </p:cNvSpPr>
            <p:nvPr/>
          </p:nvSpPr>
          <p:spPr bwMode="auto">
            <a:xfrm>
              <a:off x="1691680" y="2671206"/>
              <a:ext cx="337356" cy="337356"/>
            </a:xfrm>
            <a:prstGeom prst="ellipse">
              <a:avLst/>
            </a:prstGeom>
            <a:gradFill rotWithShape="1">
              <a:gsLst>
                <a:gs pos="0">
                  <a:srgbClr val="A2A2A2"/>
                </a:gs>
                <a:gs pos="50000">
                  <a:srgbClr val="FFFFFF"/>
                </a:gs>
                <a:gs pos="100000">
                  <a:srgbClr val="A2A2A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zh-CN" altLang="en-US" sz="1800">
                <a:latin typeface="Gill Sans MT" panose="020B0502020104020203" pitchFamily="34" charset="0"/>
                <a:ea typeface="黑体" panose="02010609060101010101" pitchFamily="49" charset="-122"/>
                <a:cs typeface="Arial" panose="020B0604020202020204" pitchFamily="34" charset="0"/>
              </a:endParaRPr>
            </a:p>
          </p:txBody>
        </p:sp>
        <p:sp>
          <p:nvSpPr>
            <p:cNvPr id="8212" name="Oval 14">
              <a:extLst>
                <a:ext uri="{FF2B5EF4-FFF2-40B4-BE49-F238E27FC236}">
                  <a16:creationId xmlns:a16="http://schemas.microsoft.com/office/drawing/2014/main" id="{78E5E3E0-CF46-46E9-B35A-0BC7339E45A8}"/>
                </a:ext>
              </a:extLst>
            </p:cNvPr>
            <p:cNvSpPr>
              <a:spLocks noChangeArrowheads="1"/>
            </p:cNvSpPr>
            <p:nvPr/>
          </p:nvSpPr>
          <p:spPr bwMode="auto">
            <a:xfrm>
              <a:off x="1711497" y="2690787"/>
              <a:ext cx="297723" cy="298194"/>
            </a:xfrm>
            <a:prstGeom prst="ellipse">
              <a:avLst/>
            </a:prstGeom>
            <a:gradFill rotWithShape="1">
              <a:gsLst>
                <a:gs pos="0">
                  <a:srgbClr val="FFC000"/>
                </a:gs>
                <a:gs pos="100000">
                  <a:srgbClr val="FFFF00"/>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spAutoFit/>
            </a:bodyP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zh-CN" altLang="en-US" sz="1800">
                <a:latin typeface="Gill Sans MT" panose="020B0502020104020203" pitchFamily="34" charset="0"/>
                <a:ea typeface="黑体" panose="02010609060101010101" pitchFamily="49" charset="-122"/>
                <a:cs typeface="Arial" panose="020B0604020202020204" pitchFamily="34" charset="0"/>
              </a:endParaRPr>
            </a:p>
          </p:txBody>
        </p:sp>
        <p:sp>
          <p:nvSpPr>
            <p:cNvPr id="8213" name="Oval 16">
              <a:extLst>
                <a:ext uri="{FF2B5EF4-FFF2-40B4-BE49-F238E27FC236}">
                  <a16:creationId xmlns:a16="http://schemas.microsoft.com/office/drawing/2014/main" id="{CD727E2A-1E46-4D7C-A981-3541140D2EA9}"/>
                </a:ext>
              </a:extLst>
            </p:cNvPr>
            <p:cNvSpPr>
              <a:spLocks noChangeArrowheads="1"/>
            </p:cNvSpPr>
            <p:nvPr/>
          </p:nvSpPr>
          <p:spPr bwMode="auto">
            <a:xfrm>
              <a:off x="1731078" y="2710368"/>
              <a:ext cx="258561" cy="259033"/>
            </a:xfrm>
            <a:prstGeom prst="ellipse">
              <a:avLst/>
            </a:prstGeom>
            <a:gradFill rotWithShape="1">
              <a:gsLst>
                <a:gs pos="0">
                  <a:srgbClr val="FFFF00"/>
                </a:gs>
                <a:gs pos="100000">
                  <a:srgbClr val="FFC000"/>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nchor="ctr">
              <a:spAutoFit/>
            </a:bodyP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zh-CN" altLang="en-US" sz="1800">
                <a:latin typeface="Gill Sans MT" panose="020B0502020104020203" pitchFamily="34" charset="0"/>
                <a:ea typeface="黑体" panose="02010609060101010101" pitchFamily="49" charset="-122"/>
                <a:cs typeface="Arial" panose="020B0604020202020204" pitchFamily="34" charset="0"/>
              </a:endParaRPr>
            </a:p>
          </p:txBody>
        </p:sp>
      </p:grpSp>
      <p:sp>
        <p:nvSpPr>
          <p:cNvPr id="8202" name="AutoShape 9">
            <a:extLst>
              <a:ext uri="{FF2B5EF4-FFF2-40B4-BE49-F238E27FC236}">
                <a16:creationId xmlns:a16="http://schemas.microsoft.com/office/drawing/2014/main" id="{945CC9E7-3E5B-4E12-AEE1-313D671DC0D4}"/>
              </a:ext>
            </a:extLst>
          </p:cNvPr>
          <p:cNvSpPr>
            <a:spLocks noChangeArrowheads="1"/>
          </p:cNvSpPr>
          <p:nvPr/>
        </p:nvSpPr>
        <p:spPr bwMode="auto">
          <a:xfrm>
            <a:off x="3035419" y="4545083"/>
            <a:ext cx="3486150" cy="504825"/>
          </a:xfrm>
          <a:prstGeom prst="roundRect">
            <a:avLst>
              <a:gd name="adj" fmla="val 50000"/>
            </a:avLst>
          </a:prstGeom>
          <a:solidFill>
            <a:schemeClr val="bg1"/>
          </a:solidFill>
          <a:ln w="28575">
            <a:solidFill>
              <a:schemeClr val="bg2"/>
            </a:solidFill>
            <a:round/>
            <a:headEnd/>
            <a:tailEnd/>
          </a:ln>
        </p:spPr>
        <p:txBody>
          <a:bodyPr wrap="none" anchor="ct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zh-CN" sz="1800" dirty="0">
                <a:solidFill>
                  <a:srgbClr val="0070C0"/>
                </a:solidFill>
                <a:latin typeface="Gill Sans MT" panose="020B0502020104020203" pitchFamily="34" charset="0"/>
                <a:ea typeface="黑体" panose="02010609060101010101" pitchFamily="49" charset="-122"/>
                <a:cs typeface="Arial" panose="020B0604020202020204" pitchFamily="34" charset="0"/>
              </a:rPr>
              <a:t>4.</a:t>
            </a:r>
            <a:r>
              <a:rPr lang="en-US" altLang="zh-CN" sz="1800"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 </a:t>
            </a:r>
            <a:r>
              <a:rPr lang="zh-CN" altLang="en-US" sz="1800"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已有工作</a:t>
            </a:r>
            <a:endParaRPr lang="zh-CN" altLang="en-US" sz="1800" dirty="0">
              <a:solidFill>
                <a:srgbClr val="0070C0"/>
              </a:solidFill>
              <a:latin typeface="Gill Sans MT" panose="020B0502020104020203" pitchFamily="34" charset="0"/>
              <a:ea typeface="黑体" panose="02010609060101010101" pitchFamily="49" charset="-122"/>
              <a:cs typeface="Arial" panose="020B0604020202020204" pitchFamily="34" charset="0"/>
            </a:endParaRPr>
          </a:p>
        </p:txBody>
      </p:sp>
      <p:grpSp>
        <p:nvGrpSpPr>
          <p:cNvPr id="8203" name="组合 37">
            <a:extLst>
              <a:ext uri="{FF2B5EF4-FFF2-40B4-BE49-F238E27FC236}">
                <a16:creationId xmlns:a16="http://schemas.microsoft.com/office/drawing/2014/main" id="{2801C17F-8297-4D07-9570-FCAEAF644023}"/>
              </a:ext>
            </a:extLst>
          </p:cNvPr>
          <p:cNvGrpSpPr>
            <a:grpSpLocks/>
          </p:cNvGrpSpPr>
          <p:nvPr/>
        </p:nvGrpSpPr>
        <p:grpSpPr bwMode="auto">
          <a:xfrm>
            <a:off x="2481263" y="4562708"/>
            <a:ext cx="381000" cy="381000"/>
            <a:chOff x="1594148" y="5841090"/>
            <a:chExt cx="381000" cy="381000"/>
          </a:xfrm>
        </p:grpSpPr>
        <p:sp>
          <p:nvSpPr>
            <p:cNvPr id="8206" name="Oval 11">
              <a:extLst>
                <a:ext uri="{FF2B5EF4-FFF2-40B4-BE49-F238E27FC236}">
                  <a16:creationId xmlns:a16="http://schemas.microsoft.com/office/drawing/2014/main" id="{3D4F35F0-6ECC-4EE8-BB60-729EF10D1AF9}"/>
                </a:ext>
              </a:extLst>
            </p:cNvPr>
            <p:cNvSpPr>
              <a:spLocks noChangeArrowheads="1"/>
            </p:cNvSpPr>
            <p:nvPr/>
          </p:nvSpPr>
          <p:spPr bwMode="auto">
            <a:xfrm>
              <a:off x="1594148" y="5841090"/>
              <a:ext cx="381000" cy="381000"/>
            </a:xfrm>
            <a:prstGeom prst="ellipse">
              <a:avLst/>
            </a:prstGeom>
            <a:gradFill rotWithShape="1">
              <a:gsLst>
                <a:gs pos="0">
                  <a:srgbClr val="767676"/>
                </a:gs>
                <a:gs pos="50000">
                  <a:srgbClr val="FFFFFF"/>
                </a:gs>
                <a:gs pos="100000">
                  <a:srgbClr val="767676"/>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zh-CN" altLang="en-US" sz="1800">
                <a:latin typeface="Gill Sans MT" panose="020B0502020104020203" pitchFamily="34" charset="0"/>
                <a:ea typeface="黑体" panose="02010609060101010101" pitchFamily="49" charset="-122"/>
                <a:cs typeface="Arial" panose="020B0604020202020204" pitchFamily="34" charset="0"/>
              </a:endParaRPr>
            </a:p>
          </p:txBody>
        </p:sp>
        <p:sp>
          <p:nvSpPr>
            <p:cNvPr id="8207" name="Oval 12">
              <a:extLst>
                <a:ext uri="{FF2B5EF4-FFF2-40B4-BE49-F238E27FC236}">
                  <a16:creationId xmlns:a16="http://schemas.microsoft.com/office/drawing/2014/main" id="{336FF7EB-B767-48B3-88FF-A0EF612C921C}"/>
                </a:ext>
              </a:extLst>
            </p:cNvPr>
            <p:cNvSpPr>
              <a:spLocks noChangeArrowheads="1"/>
            </p:cNvSpPr>
            <p:nvPr/>
          </p:nvSpPr>
          <p:spPr bwMode="auto">
            <a:xfrm>
              <a:off x="1615970" y="5862912"/>
              <a:ext cx="337356" cy="337356"/>
            </a:xfrm>
            <a:prstGeom prst="ellipse">
              <a:avLst/>
            </a:prstGeom>
            <a:gradFill rotWithShape="1">
              <a:gsLst>
                <a:gs pos="0">
                  <a:srgbClr val="A2A2A2"/>
                </a:gs>
                <a:gs pos="50000">
                  <a:srgbClr val="FFFFFF"/>
                </a:gs>
                <a:gs pos="100000">
                  <a:srgbClr val="A2A2A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zh-CN" altLang="en-US" sz="1800">
                <a:latin typeface="Gill Sans MT" panose="020B0502020104020203" pitchFamily="34" charset="0"/>
                <a:ea typeface="黑体" panose="02010609060101010101" pitchFamily="49" charset="-122"/>
                <a:cs typeface="Arial" panose="020B0604020202020204" pitchFamily="34" charset="0"/>
              </a:endParaRPr>
            </a:p>
          </p:txBody>
        </p:sp>
        <p:sp>
          <p:nvSpPr>
            <p:cNvPr id="8208" name="Oval 14">
              <a:extLst>
                <a:ext uri="{FF2B5EF4-FFF2-40B4-BE49-F238E27FC236}">
                  <a16:creationId xmlns:a16="http://schemas.microsoft.com/office/drawing/2014/main" id="{53CFFFF8-F8E4-426A-86F9-E1B48393BF73}"/>
                </a:ext>
              </a:extLst>
            </p:cNvPr>
            <p:cNvSpPr>
              <a:spLocks noChangeArrowheads="1"/>
            </p:cNvSpPr>
            <p:nvPr/>
          </p:nvSpPr>
          <p:spPr bwMode="auto">
            <a:xfrm>
              <a:off x="1635787" y="5882493"/>
              <a:ext cx="297723" cy="298194"/>
            </a:xfrm>
            <a:prstGeom prst="ellipse">
              <a:avLst/>
            </a:prstGeom>
            <a:gradFill rotWithShape="1">
              <a:gsLst>
                <a:gs pos="0">
                  <a:srgbClr val="0070C0"/>
                </a:gs>
                <a:gs pos="100000">
                  <a:srgbClr val="002060"/>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spAutoFit/>
            </a:bodyP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zh-CN" altLang="en-US" sz="1800">
                <a:latin typeface="Gill Sans MT" panose="020B0502020104020203" pitchFamily="34" charset="0"/>
                <a:ea typeface="黑体" panose="02010609060101010101" pitchFamily="49" charset="-122"/>
                <a:cs typeface="Arial" panose="020B0604020202020204" pitchFamily="34" charset="0"/>
              </a:endParaRPr>
            </a:p>
          </p:txBody>
        </p:sp>
        <p:sp>
          <p:nvSpPr>
            <p:cNvPr id="8209" name="Oval 16">
              <a:extLst>
                <a:ext uri="{FF2B5EF4-FFF2-40B4-BE49-F238E27FC236}">
                  <a16:creationId xmlns:a16="http://schemas.microsoft.com/office/drawing/2014/main" id="{AE0CBE9A-F1DF-4124-8F25-F27BFB56B4E6}"/>
                </a:ext>
              </a:extLst>
            </p:cNvPr>
            <p:cNvSpPr>
              <a:spLocks noChangeArrowheads="1"/>
            </p:cNvSpPr>
            <p:nvPr/>
          </p:nvSpPr>
          <p:spPr bwMode="auto">
            <a:xfrm>
              <a:off x="1655368" y="5902074"/>
              <a:ext cx="258561" cy="259033"/>
            </a:xfrm>
            <a:prstGeom prst="ellipse">
              <a:avLst/>
            </a:prstGeom>
            <a:gradFill rotWithShape="1">
              <a:gsLst>
                <a:gs pos="0">
                  <a:srgbClr val="002060"/>
                </a:gs>
                <a:gs pos="100000">
                  <a:srgbClr val="0070C0"/>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nchor="ctr">
              <a:spAutoFit/>
            </a:bodyP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zh-CN" altLang="en-US" sz="1800">
                <a:latin typeface="Gill Sans MT" panose="020B0502020104020203" pitchFamily="34" charset="0"/>
                <a:ea typeface="黑体" panose="02010609060101010101" pitchFamily="49" charset="-122"/>
                <a:cs typeface="Arial" panose="020B0604020202020204" pitchFamily="34" charset="0"/>
              </a:endParaRPr>
            </a:p>
          </p:txBody>
        </p:sp>
      </p:grpSp>
      <p:sp>
        <p:nvSpPr>
          <p:cNvPr id="8204" name="Rectangle 2">
            <a:extLst>
              <a:ext uri="{FF2B5EF4-FFF2-40B4-BE49-F238E27FC236}">
                <a16:creationId xmlns:a16="http://schemas.microsoft.com/office/drawing/2014/main" id="{2EBE416D-8ABD-4C1C-9B92-816B11010773}"/>
              </a:ext>
            </a:extLst>
          </p:cNvPr>
          <p:cNvSpPr txBox="1">
            <a:spLocks noChangeArrowheads="1"/>
          </p:cNvSpPr>
          <p:nvPr/>
        </p:nvSpPr>
        <p:spPr bwMode="auto">
          <a:xfrm>
            <a:off x="0" y="46038"/>
            <a:ext cx="9144000" cy="92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zh-CN" sz="3200" b="1" dirty="0">
                <a:solidFill>
                  <a:schemeClr val="bg1"/>
                </a:solidFill>
                <a:cs typeface="Arial" panose="020B0604020202020204" pitchFamily="34" charset="0"/>
              </a:rPr>
              <a:t>  </a:t>
            </a:r>
            <a:r>
              <a:rPr lang="zh-CN" altLang="en-US" sz="3200" b="1" dirty="0">
                <a:solidFill>
                  <a:schemeClr val="bg1"/>
                </a:solidFill>
                <a:cs typeface="Arial" panose="020B0604020202020204" pitchFamily="34" charset="0"/>
              </a:rPr>
              <a:t>提 纲</a:t>
            </a:r>
            <a:endParaRPr lang="en-US" altLang="zh-CN" sz="3200" b="1" dirty="0">
              <a:solidFill>
                <a:schemeClr val="bg1"/>
              </a:solidFill>
              <a:cs typeface="Arial" panose="020B0604020202020204" pitchFamily="34" charset="0"/>
            </a:endParaRPr>
          </a:p>
        </p:txBody>
      </p:sp>
      <p:sp>
        <p:nvSpPr>
          <p:cNvPr id="8205" name="灯片编号占位符 6">
            <a:extLst>
              <a:ext uri="{FF2B5EF4-FFF2-40B4-BE49-F238E27FC236}">
                <a16:creationId xmlns:a16="http://schemas.microsoft.com/office/drawing/2014/main" id="{D422E991-92B5-4BDF-85AC-152260D9DD9C}"/>
              </a:ext>
            </a:extLst>
          </p:cNvPr>
          <p:cNvSpPr>
            <a:spLocks noGrp="1" noChangeArrowheads="1"/>
          </p:cNvSpPr>
          <p:nvPr>
            <p:ph type="sldNum" sz="quarter" idx="4"/>
          </p:nvPr>
        </p:nvSpPr>
        <p:spPr>
          <a:xfrm>
            <a:off x="8610600" y="6400800"/>
            <a:ext cx="5334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l">
              <a:spcBef>
                <a:spcPct val="0"/>
              </a:spcBef>
              <a:buFontTx/>
              <a:buNone/>
            </a:pPr>
            <a:fld id="{F64FAB05-07E7-4CB1-ADF3-E06464C879AC}" type="slidenum">
              <a:rPr lang="zh-CN" altLang="en-US" sz="1400" b="0" smtClean="0">
                <a:solidFill>
                  <a:schemeClr val="bg1"/>
                </a:solidFill>
              </a:rPr>
              <a:pPr algn="l">
                <a:spcBef>
                  <a:spcPct val="0"/>
                </a:spcBef>
                <a:buFontTx/>
                <a:buNone/>
              </a:pPr>
              <a:t>2</a:t>
            </a:fld>
            <a:endParaRPr lang="zh-CN" altLang="en-US" sz="1400" b="0">
              <a:solidFill>
                <a:schemeClr val="bg1"/>
              </a:solidFill>
            </a:endParaRPr>
          </a:p>
        </p:txBody>
      </p:sp>
      <p:grpSp>
        <p:nvGrpSpPr>
          <p:cNvPr id="30" name="组合 37">
            <a:extLst>
              <a:ext uri="{FF2B5EF4-FFF2-40B4-BE49-F238E27FC236}">
                <a16:creationId xmlns:a16="http://schemas.microsoft.com/office/drawing/2014/main" id="{5CC8CC5C-8772-4DBC-87CD-6399CE016A41}"/>
              </a:ext>
            </a:extLst>
          </p:cNvPr>
          <p:cNvGrpSpPr>
            <a:grpSpLocks/>
          </p:cNvGrpSpPr>
          <p:nvPr/>
        </p:nvGrpSpPr>
        <p:grpSpPr bwMode="auto">
          <a:xfrm>
            <a:off x="1908236" y="5597526"/>
            <a:ext cx="381000" cy="381000"/>
            <a:chOff x="1594148" y="5841090"/>
            <a:chExt cx="381000" cy="381000"/>
          </a:xfrm>
        </p:grpSpPr>
        <p:sp>
          <p:nvSpPr>
            <p:cNvPr id="31" name="Oval 11">
              <a:extLst>
                <a:ext uri="{FF2B5EF4-FFF2-40B4-BE49-F238E27FC236}">
                  <a16:creationId xmlns:a16="http://schemas.microsoft.com/office/drawing/2014/main" id="{72F8216A-2B2C-47C8-AC69-684B57384B43}"/>
                </a:ext>
              </a:extLst>
            </p:cNvPr>
            <p:cNvSpPr>
              <a:spLocks noChangeArrowheads="1"/>
            </p:cNvSpPr>
            <p:nvPr/>
          </p:nvSpPr>
          <p:spPr bwMode="auto">
            <a:xfrm>
              <a:off x="1594148" y="5841090"/>
              <a:ext cx="381000" cy="381000"/>
            </a:xfrm>
            <a:prstGeom prst="ellipse">
              <a:avLst/>
            </a:prstGeom>
            <a:solidFill>
              <a:srgbClr val="6699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zh-CN" altLang="en-US" sz="1800" dirty="0">
                <a:latin typeface="Gill Sans MT" panose="020B0502020104020203" pitchFamily="34" charset="0"/>
                <a:ea typeface="黑体" panose="02010609060101010101" pitchFamily="49" charset="-122"/>
                <a:cs typeface="Arial" panose="020B0604020202020204" pitchFamily="34" charset="0"/>
              </a:endParaRPr>
            </a:p>
          </p:txBody>
        </p:sp>
        <p:sp>
          <p:nvSpPr>
            <p:cNvPr id="32" name="Oval 12">
              <a:extLst>
                <a:ext uri="{FF2B5EF4-FFF2-40B4-BE49-F238E27FC236}">
                  <a16:creationId xmlns:a16="http://schemas.microsoft.com/office/drawing/2014/main" id="{E159BC02-31BD-4450-81EF-039B982E1F18}"/>
                </a:ext>
              </a:extLst>
            </p:cNvPr>
            <p:cNvSpPr>
              <a:spLocks noChangeArrowheads="1"/>
            </p:cNvSpPr>
            <p:nvPr/>
          </p:nvSpPr>
          <p:spPr bwMode="auto">
            <a:xfrm>
              <a:off x="1615970" y="5862912"/>
              <a:ext cx="337356" cy="337356"/>
            </a:xfrm>
            <a:prstGeom prst="ellipse">
              <a:avLst/>
            </a:prstGeom>
            <a:gradFill rotWithShape="1">
              <a:gsLst>
                <a:gs pos="0">
                  <a:srgbClr val="A2A2A2"/>
                </a:gs>
                <a:gs pos="50000">
                  <a:srgbClr val="FFFFFF"/>
                </a:gs>
                <a:gs pos="100000">
                  <a:srgbClr val="A2A2A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zh-CN" altLang="en-US" sz="1800">
                <a:latin typeface="Gill Sans MT" panose="020B0502020104020203" pitchFamily="34" charset="0"/>
                <a:ea typeface="黑体" panose="02010609060101010101" pitchFamily="49" charset="-122"/>
                <a:cs typeface="Arial" panose="020B0604020202020204" pitchFamily="34" charset="0"/>
              </a:endParaRPr>
            </a:p>
          </p:txBody>
        </p:sp>
        <p:sp>
          <p:nvSpPr>
            <p:cNvPr id="33" name="Oval 14">
              <a:extLst>
                <a:ext uri="{FF2B5EF4-FFF2-40B4-BE49-F238E27FC236}">
                  <a16:creationId xmlns:a16="http://schemas.microsoft.com/office/drawing/2014/main" id="{A8AAF3CA-07DA-4B9F-A783-58A827F97B12}"/>
                </a:ext>
              </a:extLst>
            </p:cNvPr>
            <p:cNvSpPr>
              <a:spLocks noChangeArrowheads="1"/>
            </p:cNvSpPr>
            <p:nvPr/>
          </p:nvSpPr>
          <p:spPr bwMode="auto">
            <a:xfrm>
              <a:off x="1635787" y="5882493"/>
              <a:ext cx="297723" cy="298194"/>
            </a:xfrm>
            <a:prstGeom prst="ellipse">
              <a:avLst/>
            </a:prstGeom>
            <a:gradFill rotWithShape="1">
              <a:gsLst>
                <a:gs pos="0">
                  <a:srgbClr val="0070C0"/>
                </a:gs>
                <a:gs pos="100000">
                  <a:srgbClr val="002060"/>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spAutoFit/>
            </a:bodyP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zh-CN" altLang="en-US" sz="1800">
                <a:latin typeface="Gill Sans MT" panose="020B0502020104020203" pitchFamily="34" charset="0"/>
                <a:ea typeface="黑体" panose="02010609060101010101" pitchFamily="49" charset="-122"/>
                <a:cs typeface="Arial" panose="020B0604020202020204" pitchFamily="34" charset="0"/>
              </a:endParaRPr>
            </a:p>
          </p:txBody>
        </p:sp>
        <p:sp>
          <p:nvSpPr>
            <p:cNvPr id="34" name="Oval 16">
              <a:extLst>
                <a:ext uri="{FF2B5EF4-FFF2-40B4-BE49-F238E27FC236}">
                  <a16:creationId xmlns:a16="http://schemas.microsoft.com/office/drawing/2014/main" id="{865C4A90-AFAB-4E89-B25B-24EB79EF0218}"/>
                </a:ext>
              </a:extLst>
            </p:cNvPr>
            <p:cNvSpPr>
              <a:spLocks noChangeArrowheads="1"/>
            </p:cNvSpPr>
            <p:nvPr/>
          </p:nvSpPr>
          <p:spPr bwMode="auto">
            <a:xfrm>
              <a:off x="1655368" y="5902074"/>
              <a:ext cx="258561" cy="259033"/>
            </a:xfrm>
            <a:prstGeom prst="ellipse">
              <a:avLst/>
            </a:prstGeom>
            <a:solidFill>
              <a:srgbClr val="9900FF"/>
            </a:solidFill>
            <a:ln>
              <a:noFill/>
            </a:ln>
            <a:extLst>
              <a:ext uri="{91240B29-F687-4F45-9708-019B960494DF}">
                <a14:hiddenLine xmlns:a14="http://schemas.microsoft.com/office/drawing/2010/main" w="9525">
                  <a:solidFill>
                    <a:srgbClr val="000000"/>
                  </a:solidFill>
                  <a:round/>
                  <a:headEnd/>
                  <a:tailEnd/>
                </a14:hiddenLine>
              </a:ext>
            </a:extLst>
          </p:spPr>
          <p:txBody>
            <a:bodyPr anchor="ctr">
              <a:spAutoFit/>
            </a:bodyP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zh-CN" altLang="en-US" sz="1800">
                <a:latin typeface="Gill Sans MT" panose="020B0502020104020203" pitchFamily="34" charset="0"/>
                <a:ea typeface="黑体" panose="02010609060101010101" pitchFamily="49" charset="-122"/>
                <a:cs typeface="Arial" panose="020B0604020202020204" pitchFamily="34" charset="0"/>
              </a:endParaRPr>
            </a:p>
          </p:txBody>
        </p:sp>
      </p:grpSp>
      <p:sp>
        <p:nvSpPr>
          <p:cNvPr id="35" name="AutoShape 9">
            <a:extLst>
              <a:ext uri="{FF2B5EF4-FFF2-40B4-BE49-F238E27FC236}">
                <a16:creationId xmlns:a16="http://schemas.microsoft.com/office/drawing/2014/main" id="{73BCCBAC-6215-4491-AA4D-B1634070B4D6}"/>
              </a:ext>
            </a:extLst>
          </p:cNvPr>
          <p:cNvSpPr>
            <a:spLocks noChangeArrowheads="1"/>
          </p:cNvSpPr>
          <p:nvPr/>
        </p:nvSpPr>
        <p:spPr bwMode="auto">
          <a:xfrm>
            <a:off x="2676241" y="5548663"/>
            <a:ext cx="3486150" cy="504825"/>
          </a:xfrm>
          <a:prstGeom prst="roundRect">
            <a:avLst>
              <a:gd name="adj" fmla="val 50000"/>
            </a:avLst>
          </a:prstGeom>
          <a:solidFill>
            <a:schemeClr val="bg1"/>
          </a:solidFill>
          <a:ln w="28575">
            <a:solidFill>
              <a:schemeClr val="bg2"/>
            </a:solidFill>
            <a:round/>
            <a:headEnd/>
            <a:tailEnd/>
          </a:ln>
        </p:spPr>
        <p:txBody>
          <a:bodyPr wrap="none" anchor="ct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zh-CN" sz="1800" dirty="0">
                <a:solidFill>
                  <a:srgbClr val="0070C0"/>
                </a:solidFill>
                <a:latin typeface="Gill Sans MT" panose="020B0502020104020203" pitchFamily="34" charset="0"/>
                <a:ea typeface="黑体" panose="02010609060101010101" pitchFamily="49" charset="-122"/>
                <a:cs typeface="Arial" panose="020B0604020202020204" pitchFamily="34" charset="0"/>
              </a:rPr>
              <a:t>5.</a:t>
            </a:r>
            <a:r>
              <a:rPr lang="en-US" altLang="zh-CN" sz="1800"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 </a:t>
            </a:r>
            <a:r>
              <a:rPr lang="zh-CN" altLang="en-US" sz="1800"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预期成果</a:t>
            </a:r>
            <a:endParaRPr lang="zh-CN" altLang="en-US" sz="1800" dirty="0">
              <a:solidFill>
                <a:srgbClr val="0070C0"/>
              </a:solidFill>
              <a:latin typeface="Gill Sans MT" panose="020B0502020104020203" pitchFamily="34" charset="0"/>
              <a:ea typeface="黑体" panose="02010609060101010101" pitchFamily="49" charset="-122"/>
              <a:cs typeface="Arial" panose="020B0604020202020204" pitchFamily="34" charset="0"/>
            </a:endParaRPr>
          </a:p>
        </p:txBody>
      </p:sp>
    </p:spTree>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内容占位符 1">
            <a:extLst>
              <a:ext uri="{FF2B5EF4-FFF2-40B4-BE49-F238E27FC236}">
                <a16:creationId xmlns:a16="http://schemas.microsoft.com/office/drawing/2014/main" id="{36B93FBC-50B3-4D81-ACF3-64EED5C33C80}"/>
              </a:ext>
            </a:extLst>
          </p:cNvPr>
          <p:cNvSpPr>
            <a:spLocks noGrp="1" noChangeArrowheads="1"/>
          </p:cNvSpPr>
          <p:nvPr>
            <p:ph idx="1"/>
          </p:nvPr>
        </p:nvSpPr>
        <p:spPr>
          <a:xfrm>
            <a:off x="457200" y="1500188"/>
            <a:ext cx="8340571" cy="4625975"/>
          </a:xfrm>
        </p:spPr>
        <p:txBody>
          <a:bodyPr/>
          <a:lstStyle/>
          <a:p>
            <a:pPr algn="just">
              <a:spcBef>
                <a:spcPts val="1200"/>
              </a:spcBef>
              <a:spcAft>
                <a:spcPts val="600"/>
              </a:spcAft>
            </a:pPr>
            <a:r>
              <a:rPr lang="zh-CN" altLang="zh-CN" b="1" dirty="0"/>
              <a:t>射电望远镜系统工作复杂，特别是在射电望远镜的使用过程和维护中，由于各种影响因素综合在一起，使望远镜的指向精度降低、运行不稳定、加速老化</a:t>
            </a:r>
            <a:r>
              <a:rPr lang="zh-CN" altLang="en-US" b="1" dirty="0"/>
              <a:t>；</a:t>
            </a:r>
            <a:endParaRPr lang="en-US" altLang="zh-CN" b="1" dirty="0"/>
          </a:p>
          <a:p>
            <a:pPr algn="just">
              <a:spcBef>
                <a:spcPts val="1200"/>
              </a:spcBef>
              <a:spcAft>
                <a:spcPts val="600"/>
              </a:spcAft>
            </a:pPr>
            <a:r>
              <a:rPr lang="zh-CN" altLang="en-US" b="1" dirty="0"/>
              <a:t>在</a:t>
            </a:r>
            <a:r>
              <a:rPr lang="zh-CN" altLang="zh-CN" b="1" dirty="0"/>
              <a:t>复杂的影响因素</a:t>
            </a:r>
            <a:r>
              <a:rPr lang="zh-CN" altLang="en-US" b="1" dirty="0"/>
              <a:t>下，很难得到</a:t>
            </a:r>
            <a:r>
              <a:rPr lang="zh-CN" altLang="zh-CN" b="1" dirty="0"/>
              <a:t>射电望远镜的伺服系统精确数学建模、评估及</a:t>
            </a:r>
            <a:r>
              <a:rPr lang="zh-CN" altLang="en-US" b="1" dirty="0"/>
              <a:t>精确</a:t>
            </a:r>
            <a:r>
              <a:rPr lang="zh-CN" altLang="zh-CN" b="1" dirty="0"/>
              <a:t>控制</a:t>
            </a:r>
            <a:r>
              <a:rPr lang="zh-CN" altLang="en-US" b="1" dirty="0"/>
              <a:t>；</a:t>
            </a:r>
            <a:endParaRPr lang="en-US" altLang="zh-CN" b="1" dirty="0"/>
          </a:p>
          <a:p>
            <a:pPr algn="just">
              <a:spcBef>
                <a:spcPts val="1200"/>
              </a:spcBef>
              <a:spcAft>
                <a:spcPts val="600"/>
              </a:spcAft>
            </a:pPr>
            <a:r>
              <a:rPr lang="zh-CN" altLang="zh-CN" b="1" dirty="0"/>
              <a:t>针对</a:t>
            </a:r>
            <a:r>
              <a:rPr lang="zh-CN" altLang="en-US" b="1" dirty="0"/>
              <a:t>景东</a:t>
            </a:r>
            <a:r>
              <a:rPr lang="en-US" altLang="zh-CN" b="1" dirty="0"/>
              <a:t>120</a:t>
            </a:r>
            <a:r>
              <a:rPr lang="zh-CN" altLang="zh-CN" b="1" dirty="0"/>
              <a:t>米</a:t>
            </a:r>
            <a:r>
              <a:rPr lang="zh-CN" altLang="en-US" b="1" dirty="0"/>
              <a:t>射电</a:t>
            </a:r>
            <a:r>
              <a:rPr lang="zh-CN" altLang="zh-CN" b="1" dirty="0"/>
              <a:t>望远镜系统，其</a:t>
            </a:r>
            <a:r>
              <a:rPr lang="zh-CN" altLang="en-US" b="1" dirty="0"/>
              <a:t>大</a:t>
            </a:r>
            <a:r>
              <a:rPr lang="zh-CN" altLang="zh-CN" b="1" dirty="0"/>
              <a:t>口径所带来的自重以及风阻等</a:t>
            </a:r>
            <a:r>
              <a:rPr lang="zh-CN" altLang="en-US" b="1" dirty="0"/>
              <a:t>等</a:t>
            </a:r>
            <a:r>
              <a:rPr lang="zh-CN" altLang="zh-CN" b="1" dirty="0"/>
              <a:t>影响因素</a:t>
            </a:r>
            <a:r>
              <a:rPr lang="zh-CN" altLang="en-US" b="1" dirty="0"/>
              <a:t>要</a:t>
            </a:r>
            <a:r>
              <a:rPr lang="zh-CN" altLang="zh-CN" b="1" dirty="0"/>
              <a:t>充分考虑</a:t>
            </a:r>
            <a:r>
              <a:rPr lang="zh-CN" altLang="en-US" b="1" dirty="0"/>
              <a:t>，对其伺服控制系统进行建模和优化控制是必要的</a:t>
            </a:r>
            <a:r>
              <a:rPr lang="zh-CN" altLang="zh-CN" b="1" dirty="0"/>
              <a:t>。</a:t>
            </a:r>
            <a:endParaRPr lang="zh-CN" altLang="en-US" sz="2400" dirty="0"/>
          </a:p>
        </p:txBody>
      </p:sp>
      <p:sp>
        <p:nvSpPr>
          <p:cNvPr id="10243" name="标题 2">
            <a:extLst>
              <a:ext uri="{FF2B5EF4-FFF2-40B4-BE49-F238E27FC236}">
                <a16:creationId xmlns:a16="http://schemas.microsoft.com/office/drawing/2014/main" id="{98897238-E504-463B-8D32-D574E8F99399}"/>
              </a:ext>
            </a:extLst>
          </p:cNvPr>
          <p:cNvSpPr>
            <a:spLocks noGrp="1" noChangeArrowheads="1"/>
          </p:cNvSpPr>
          <p:nvPr>
            <p:ph type="title"/>
          </p:nvPr>
        </p:nvSpPr>
        <p:spPr>
          <a:xfrm>
            <a:off x="0" y="100013"/>
            <a:ext cx="9144000" cy="757237"/>
          </a:xfrm>
        </p:spPr>
        <p:txBody>
          <a:bodyPr/>
          <a:lstStyle/>
          <a:p>
            <a:pPr algn="l"/>
            <a:r>
              <a:rPr lang="en-US" altLang="zh-CN" dirty="0">
                <a:ea typeface="宋体" panose="02010600030101010101" pitchFamily="2" charset="-122"/>
              </a:rPr>
              <a:t>  </a:t>
            </a:r>
            <a:r>
              <a:rPr lang="en-US" altLang="zh-CN" sz="3200" b="1" dirty="0">
                <a:solidFill>
                  <a:schemeClr val="bg1"/>
                </a:solidFill>
                <a:ea typeface="宋体" panose="02010600030101010101" pitchFamily="2" charset="-122"/>
              </a:rPr>
              <a:t>1. </a:t>
            </a:r>
            <a:r>
              <a:rPr lang="zh-CN" altLang="en-US" sz="3200" b="1" dirty="0">
                <a:solidFill>
                  <a:schemeClr val="bg1"/>
                </a:solidFill>
                <a:ea typeface="宋体" panose="02010600030101010101" pitchFamily="2" charset="-122"/>
              </a:rPr>
              <a:t>研究的背景</a:t>
            </a:r>
          </a:p>
        </p:txBody>
      </p:sp>
    </p:spTree>
    <p:extLst>
      <p:ext uri="{BB962C8B-B14F-4D97-AF65-F5344CB8AC3E}">
        <p14:creationId xmlns:p14="http://schemas.microsoft.com/office/powerpoint/2010/main" val="14291536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内容占位符 1">
            <a:extLst>
              <a:ext uri="{FF2B5EF4-FFF2-40B4-BE49-F238E27FC236}">
                <a16:creationId xmlns:a16="http://schemas.microsoft.com/office/drawing/2014/main" id="{36B93FBC-50B3-4D81-ACF3-64EED5C33C80}"/>
              </a:ext>
            </a:extLst>
          </p:cNvPr>
          <p:cNvSpPr>
            <a:spLocks noGrp="1" noChangeArrowheads="1"/>
          </p:cNvSpPr>
          <p:nvPr>
            <p:ph idx="1"/>
          </p:nvPr>
        </p:nvSpPr>
        <p:spPr>
          <a:xfrm>
            <a:off x="457200" y="1500188"/>
            <a:ext cx="8229600" cy="4625975"/>
          </a:xfrm>
        </p:spPr>
        <p:txBody>
          <a:bodyPr/>
          <a:lstStyle/>
          <a:p>
            <a:pPr algn="just">
              <a:spcBef>
                <a:spcPts val="1200"/>
              </a:spcBef>
              <a:spcAft>
                <a:spcPts val="600"/>
              </a:spcAft>
            </a:pPr>
            <a:r>
              <a:rPr lang="zh-CN" altLang="zh-CN" b="1" dirty="0"/>
              <a:t>本研究工作</a:t>
            </a:r>
            <a:r>
              <a:rPr lang="zh-CN" altLang="en-US" b="1" dirty="0"/>
              <a:t>旨在</a:t>
            </a:r>
            <a:r>
              <a:rPr lang="zh-CN" altLang="zh-CN" b="1" dirty="0"/>
              <a:t>提高望控制远镜指向的平稳度与精度，降低系统自重以及各种外部因素的干扰，有效地提高射电望远镜对指向精度，达成</a:t>
            </a:r>
            <a:r>
              <a:rPr lang="zh-CN" altLang="en-US" b="1" dirty="0"/>
              <a:t>景东</a:t>
            </a:r>
            <a:r>
              <a:rPr lang="en-US" altLang="zh-CN" b="1" dirty="0"/>
              <a:t>120</a:t>
            </a:r>
            <a:r>
              <a:rPr lang="zh-CN" altLang="en-US" b="1" dirty="0"/>
              <a:t>米</a:t>
            </a:r>
            <a:r>
              <a:rPr lang="zh-CN" altLang="zh-CN" b="1" dirty="0"/>
              <a:t>长期稳定、高精度运行和高质量产出，更好地利用</a:t>
            </a:r>
            <a:r>
              <a:rPr lang="zh-CN" altLang="en-US" b="1" dirty="0"/>
              <a:t>其</a:t>
            </a:r>
            <a:r>
              <a:rPr lang="zh-CN" altLang="zh-CN" b="1" dirty="0"/>
              <a:t>进行天文研究和发现。</a:t>
            </a:r>
            <a:endParaRPr lang="en-US" altLang="zh-CN" b="1" dirty="0"/>
          </a:p>
          <a:p>
            <a:pPr algn="just">
              <a:spcBef>
                <a:spcPts val="1200"/>
              </a:spcBef>
              <a:spcAft>
                <a:spcPts val="600"/>
              </a:spcAft>
            </a:pPr>
            <a:r>
              <a:rPr lang="zh-CN" altLang="zh-CN" b="1" dirty="0"/>
              <a:t>本</a:t>
            </a:r>
            <a:r>
              <a:rPr lang="zh-CN" altLang="en-US" b="1" dirty="0"/>
              <a:t>研究</a:t>
            </a:r>
            <a:r>
              <a:rPr lang="zh-CN" altLang="zh-CN" b="1" dirty="0"/>
              <a:t>可以从基础理论方面全面的掌握射电望远镜、伺服控制系统的建模、系统运行状态评估、控制器的优化等关键技术。</a:t>
            </a:r>
            <a:endParaRPr lang="zh-CN" altLang="en-US" b="1" dirty="0"/>
          </a:p>
        </p:txBody>
      </p:sp>
      <p:sp>
        <p:nvSpPr>
          <p:cNvPr id="10243" name="标题 2">
            <a:extLst>
              <a:ext uri="{FF2B5EF4-FFF2-40B4-BE49-F238E27FC236}">
                <a16:creationId xmlns:a16="http://schemas.microsoft.com/office/drawing/2014/main" id="{98897238-E504-463B-8D32-D574E8F99399}"/>
              </a:ext>
            </a:extLst>
          </p:cNvPr>
          <p:cNvSpPr>
            <a:spLocks noGrp="1" noChangeArrowheads="1"/>
          </p:cNvSpPr>
          <p:nvPr>
            <p:ph type="title"/>
          </p:nvPr>
        </p:nvSpPr>
        <p:spPr>
          <a:xfrm>
            <a:off x="0" y="100013"/>
            <a:ext cx="9144000" cy="757237"/>
          </a:xfrm>
        </p:spPr>
        <p:txBody>
          <a:bodyPr/>
          <a:lstStyle/>
          <a:p>
            <a:pPr algn="l"/>
            <a:r>
              <a:rPr lang="en-US" altLang="zh-CN" dirty="0">
                <a:ea typeface="宋体" panose="02010600030101010101" pitchFamily="2" charset="-122"/>
              </a:rPr>
              <a:t>  </a:t>
            </a:r>
            <a:r>
              <a:rPr lang="en-US" altLang="zh-CN" sz="3200" b="1" dirty="0">
                <a:solidFill>
                  <a:schemeClr val="bg1"/>
                </a:solidFill>
                <a:ea typeface="宋体" panose="02010600030101010101" pitchFamily="2" charset="-122"/>
              </a:rPr>
              <a:t>1. </a:t>
            </a:r>
            <a:r>
              <a:rPr lang="zh-CN" altLang="en-US" sz="3200" b="1" dirty="0">
                <a:solidFill>
                  <a:schemeClr val="bg1"/>
                </a:solidFill>
                <a:ea typeface="宋体" panose="02010600030101010101" pitchFamily="2" charset="-122"/>
              </a:rPr>
              <a:t>研究的意义</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内容占位符 1">
            <a:extLst>
              <a:ext uri="{FF2B5EF4-FFF2-40B4-BE49-F238E27FC236}">
                <a16:creationId xmlns:a16="http://schemas.microsoft.com/office/drawing/2014/main" id="{36B93FBC-50B3-4D81-ACF3-64EED5C33C80}"/>
              </a:ext>
            </a:extLst>
          </p:cNvPr>
          <p:cNvSpPr>
            <a:spLocks noGrp="1" noChangeArrowheads="1"/>
          </p:cNvSpPr>
          <p:nvPr>
            <p:ph idx="1"/>
          </p:nvPr>
        </p:nvSpPr>
        <p:spPr>
          <a:xfrm>
            <a:off x="457200" y="1162976"/>
            <a:ext cx="8229600" cy="4963188"/>
          </a:xfrm>
        </p:spPr>
        <p:txBody>
          <a:bodyPr/>
          <a:lstStyle/>
          <a:p>
            <a:pPr algn="just">
              <a:spcBef>
                <a:spcPts val="1200"/>
              </a:spcBef>
              <a:spcAft>
                <a:spcPts val="600"/>
              </a:spcAft>
            </a:pPr>
            <a:r>
              <a:rPr lang="zh-CN" altLang="zh-CN" b="1" dirty="0"/>
              <a:t>望远镜伺服控制系统建模的现状</a:t>
            </a:r>
            <a:endParaRPr lang="en-US" altLang="zh-CN" b="1" dirty="0"/>
          </a:p>
          <a:p>
            <a:pPr lvl="1" algn="just">
              <a:spcBef>
                <a:spcPts val="1200"/>
              </a:spcBef>
              <a:spcAft>
                <a:spcPts val="600"/>
              </a:spcAft>
            </a:pPr>
            <a:r>
              <a:rPr lang="zh-CN" altLang="zh-CN" b="1" dirty="0">
                <a:latin typeface="Arial" panose="020B0604020202020204" pitchFamily="34" charset="0"/>
                <a:cs typeface="Arial" panose="020B0604020202020204" pitchFamily="34" charset="0"/>
              </a:rPr>
              <a:t>美国凯斯西储大学的</a:t>
            </a:r>
            <a:r>
              <a:rPr lang="en-US" altLang="zh-CN" b="1" dirty="0" err="1">
                <a:latin typeface="Arial" panose="020B0604020202020204" pitchFamily="34" charset="0"/>
                <a:cs typeface="Arial" panose="020B0604020202020204" pitchFamily="34" charset="0"/>
              </a:rPr>
              <a:t>Ranka</a:t>
            </a:r>
            <a:r>
              <a:rPr lang="zh-CN" altLang="zh-CN" b="1" dirty="0">
                <a:latin typeface="Arial" panose="020B0604020202020204" pitchFamily="34" charset="0"/>
                <a:cs typeface="Arial" panose="020B0604020202020204" pitchFamily="34" charset="0"/>
              </a:rPr>
              <a:t>博士在其博士论文中提出了由于重力和热变</a:t>
            </a:r>
            <a:r>
              <a:rPr lang="zh-CN" altLang="en-US" b="1" dirty="0">
                <a:latin typeface="Arial" panose="020B0604020202020204" pitchFamily="34" charset="0"/>
                <a:cs typeface="Arial" panose="020B0604020202020204" pitchFamily="34" charset="0"/>
              </a:rPr>
              <a:t>使</a:t>
            </a:r>
            <a:r>
              <a:rPr lang="zh-CN" altLang="zh-CN" b="1" dirty="0">
                <a:latin typeface="Arial" panose="020B0604020202020204" pitchFamily="34" charset="0"/>
                <a:cs typeface="Arial" panose="020B0604020202020204" pitchFamily="34" charset="0"/>
              </a:rPr>
              <a:t>望远镜的主</a:t>
            </a:r>
            <a:r>
              <a:rPr lang="zh-CN" altLang="en-US" b="1" dirty="0">
                <a:latin typeface="Arial" panose="020B0604020202020204" pitchFamily="34" charset="0"/>
                <a:cs typeface="Arial" panose="020B0604020202020204" pitchFamily="34" charset="0"/>
              </a:rPr>
              <a:t>、</a:t>
            </a:r>
            <a:r>
              <a:rPr lang="zh-CN" altLang="zh-CN" b="1" dirty="0">
                <a:latin typeface="Arial" panose="020B0604020202020204" pitchFamily="34" charset="0"/>
                <a:cs typeface="Arial" panose="020B0604020202020204" pitchFamily="34" charset="0"/>
              </a:rPr>
              <a:t>副反射器产生了误差，同时由于风引起的指向误差对望远镜的影响相当严重，还有电机力矩和齿轮也是重要的影响因素。文献还分析了美国</a:t>
            </a:r>
            <a:r>
              <a:rPr lang="en-US" altLang="zh-CN" b="1" dirty="0">
                <a:latin typeface="Arial" panose="020B0604020202020204" pitchFamily="34" charset="0"/>
                <a:cs typeface="Arial" panose="020B0604020202020204" pitchFamily="34" charset="0"/>
              </a:rPr>
              <a:t>GBT</a:t>
            </a:r>
            <a:r>
              <a:rPr lang="zh-CN" altLang="zh-CN" b="1" dirty="0">
                <a:latin typeface="Arial" panose="020B0604020202020204" pitchFamily="34" charset="0"/>
                <a:cs typeface="Arial" panose="020B0604020202020204" pitchFamily="34" charset="0"/>
              </a:rPr>
              <a:t>射电望远镜的实际情况，提出了扩展的状态观测器，并通过对主、副反射器的伺服控制器的有限元建模、设计及优化，增加</a:t>
            </a:r>
            <a:r>
              <a:rPr lang="en-US" altLang="zh-CN" b="1" dirty="0">
                <a:latin typeface="Arial" panose="020B0604020202020204" pitchFamily="34" charset="0"/>
                <a:cs typeface="Arial" panose="020B0604020202020204" pitchFamily="34" charset="0"/>
              </a:rPr>
              <a:t>GBT</a:t>
            </a:r>
            <a:r>
              <a:rPr lang="zh-CN" altLang="zh-CN" b="1" dirty="0">
                <a:latin typeface="Arial" panose="020B0604020202020204" pitchFamily="34" charset="0"/>
                <a:cs typeface="Arial" panose="020B0604020202020204" pitchFamily="34" charset="0"/>
              </a:rPr>
              <a:t>在低频时的动态范围（信噪比），使望远镜的观测时间增加一倍。</a:t>
            </a:r>
            <a:endParaRPr lang="en-US" altLang="zh-CN" b="1" dirty="0">
              <a:latin typeface="Arial" panose="020B0604020202020204" pitchFamily="34" charset="0"/>
              <a:cs typeface="Arial" panose="020B0604020202020204" pitchFamily="34" charset="0"/>
            </a:endParaRPr>
          </a:p>
          <a:p>
            <a:pPr lvl="0" algn="just"/>
            <a:r>
              <a:rPr lang="en-US" altLang="zh-CN" sz="1600" dirty="0" err="1">
                <a:latin typeface="Times New Roman" panose="02020603050405020304" pitchFamily="18" charset="0"/>
                <a:cs typeface="Times New Roman" panose="02020603050405020304" pitchFamily="18" charset="0"/>
              </a:rPr>
              <a:t>Ranka</a:t>
            </a:r>
            <a:r>
              <a:rPr lang="en-US" altLang="zh-CN" sz="1600" dirty="0">
                <a:latin typeface="Times New Roman" panose="02020603050405020304" pitchFamily="18" charset="0"/>
                <a:cs typeface="Times New Roman" panose="02020603050405020304" pitchFamily="18" charset="0"/>
              </a:rPr>
              <a:t> T. Disturbance Rejection Control for the Green Bank Telescope [D]. </a:t>
            </a:r>
            <a:r>
              <a:rPr lang="en-US" altLang="zh-CN" sz="1600" dirty="0" err="1">
                <a:latin typeface="Times New Roman" panose="02020603050405020304" pitchFamily="18" charset="0"/>
                <a:cs typeface="Times New Roman" panose="02020603050405020304" pitchFamily="18" charset="0"/>
              </a:rPr>
              <a:t>Ph.D</a:t>
            </a:r>
            <a:r>
              <a:rPr lang="en-US" altLang="zh-CN" sz="1600" dirty="0">
                <a:latin typeface="Times New Roman" panose="02020603050405020304" pitchFamily="18" charset="0"/>
                <a:cs typeface="Times New Roman" panose="02020603050405020304" pitchFamily="18" charset="0"/>
              </a:rPr>
              <a:t> Dissertation, Case Western Reserve University, USA, 2016.</a:t>
            </a:r>
            <a:endParaRPr lang="zh-CN" altLang="zh-CN" sz="1600" dirty="0">
              <a:latin typeface="Times New Roman" panose="02020603050405020304" pitchFamily="18" charset="0"/>
              <a:cs typeface="Times New Roman" panose="02020603050405020304" pitchFamily="18" charset="0"/>
            </a:endParaRPr>
          </a:p>
          <a:p>
            <a:pPr lvl="0" algn="just"/>
            <a:r>
              <a:rPr lang="en-US" altLang="zh-CN" sz="1600" dirty="0" err="1">
                <a:latin typeface="Times New Roman" panose="02020603050405020304" pitchFamily="18" charset="0"/>
                <a:cs typeface="Times New Roman" panose="02020603050405020304" pitchFamily="18" charset="0"/>
              </a:rPr>
              <a:t>Ranka</a:t>
            </a:r>
            <a:r>
              <a:rPr lang="en-US" altLang="zh-CN" sz="1600" dirty="0">
                <a:latin typeface="Times New Roman" panose="02020603050405020304" pitchFamily="18" charset="0"/>
                <a:cs typeface="Times New Roman" panose="02020603050405020304" pitchFamily="18" charset="0"/>
              </a:rPr>
              <a:t> T., Garcia-Sanz M., </a:t>
            </a:r>
            <a:r>
              <a:rPr lang="en-US" altLang="zh-CN" sz="1600" dirty="0" err="1">
                <a:latin typeface="Times New Roman" panose="02020603050405020304" pitchFamily="18" charset="0"/>
                <a:cs typeface="Times New Roman" panose="02020603050405020304" pitchFamily="18" charset="0"/>
              </a:rPr>
              <a:t>Symmes</a:t>
            </a:r>
            <a:r>
              <a:rPr lang="en-US" altLang="zh-CN" sz="1600" dirty="0">
                <a:latin typeface="Times New Roman" panose="02020603050405020304" pitchFamily="18" charset="0"/>
                <a:cs typeface="Times New Roman" panose="02020603050405020304" pitchFamily="18" charset="0"/>
              </a:rPr>
              <a:t> A., et al. Dynamic analysis of the Green Bank Telescope structure and servo system[J]. Journal of Astronomical Telescopes, Instruments, and Systems, 2016, 2(1): 014001-1-11.</a:t>
            </a:r>
            <a:endParaRPr lang="zh-CN" altLang="zh-CN" sz="1600" dirty="0">
              <a:latin typeface="Times New Roman" panose="02020603050405020304" pitchFamily="18" charset="0"/>
              <a:cs typeface="Times New Roman" panose="02020603050405020304" pitchFamily="18" charset="0"/>
            </a:endParaRPr>
          </a:p>
          <a:p>
            <a:pPr lvl="1" algn="just">
              <a:spcBef>
                <a:spcPts val="1200"/>
              </a:spcBef>
              <a:spcAft>
                <a:spcPts val="600"/>
              </a:spcAft>
            </a:pPr>
            <a:endParaRPr lang="zh-CN" altLang="en-US" b="1" dirty="0"/>
          </a:p>
        </p:txBody>
      </p:sp>
      <p:sp>
        <p:nvSpPr>
          <p:cNvPr id="10243" name="标题 2">
            <a:extLst>
              <a:ext uri="{FF2B5EF4-FFF2-40B4-BE49-F238E27FC236}">
                <a16:creationId xmlns:a16="http://schemas.microsoft.com/office/drawing/2014/main" id="{98897238-E504-463B-8D32-D574E8F99399}"/>
              </a:ext>
            </a:extLst>
          </p:cNvPr>
          <p:cNvSpPr>
            <a:spLocks noGrp="1" noChangeArrowheads="1"/>
          </p:cNvSpPr>
          <p:nvPr>
            <p:ph type="title"/>
          </p:nvPr>
        </p:nvSpPr>
        <p:spPr>
          <a:xfrm>
            <a:off x="0" y="100013"/>
            <a:ext cx="9144000" cy="757237"/>
          </a:xfrm>
        </p:spPr>
        <p:txBody>
          <a:bodyPr/>
          <a:lstStyle/>
          <a:p>
            <a:pPr algn="l"/>
            <a:r>
              <a:rPr lang="en-US" altLang="zh-CN" dirty="0">
                <a:ea typeface="宋体" panose="02010600030101010101" pitchFamily="2" charset="-122"/>
              </a:rPr>
              <a:t>  </a:t>
            </a:r>
            <a:r>
              <a:rPr lang="en-US" altLang="zh-CN" sz="3200" b="1" dirty="0">
                <a:solidFill>
                  <a:schemeClr val="bg1"/>
                </a:solidFill>
                <a:ea typeface="宋体" panose="02010600030101010101" pitchFamily="2" charset="-122"/>
              </a:rPr>
              <a:t>2. </a:t>
            </a:r>
            <a:r>
              <a:rPr lang="zh-CN" altLang="en-US" sz="3200" b="1" dirty="0">
                <a:solidFill>
                  <a:schemeClr val="bg1"/>
                </a:solidFill>
                <a:ea typeface="宋体" panose="02010600030101010101" pitchFamily="2" charset="-122"/>
              </a:rPr>
              <a:t>国内外研究进展</a:t>
            </a:r>
          </a:p>
        </p:txBody>
      </p:sp>
    </p:spTree>
    <p:extLst>
      <p:ext uri="{BB962C8B-B14F-4D97-AF65-F5344CB8AC3E}">
        <p14:creationId xmlns:p14="http://schemas.microsoft.com/office/powerpoint/2010/main" val="32342286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内容占位符 1">
            <a:extLst>
              <a:ext uri="{FF2B5EF4-FFF2-40B4-BE49-F238E27FC236}">
                <a16:creationId xmlns:a16="http://schemas.microsoft.com/office/drawing/2014/main" id="{36B93FBC-50B3-4D81-ACF3-64EED5C33C80}"/>
              </a:ext>
            </a:extLst>
          </p:cNvPr>
          <p:cNvSpPr>
            <a:spLocks noGrp="1" noChangeArrowheads="1"/>
          </p:cNvSpPr>
          <p:nvPr>
            <p:ph idx="1"/>
          </p:nvPr>
        </p:nvSpPr>
        <p:spPr>
          <a:xfrm>
            <a:off x="457200" y="1491448"/>
            <a:ext cx="8229600" cy="4634715"/>
          </a:xfrm>
        </p:spPr>
        <p:txBody>
          <a:bodyPr/>
          <a:lstStyle/>
          <a:p>
            <a:pPr algn="just">
              <a:spcBef>
                <a:spcPts val="1200"/>
              </a:spcBef>
              <a:spcAft>
                <a:spcPts val="600"/>
              </a:spcAft>
            </a:pPr>
            <a:r>
              <a:rPr lang="zh-CN" altLang="zh-CN" b="1" dirty="0"/>
              <a:t>望远镜伺服控制系统建模的现状</a:t>
            </a:r>
            <a:endParaRPr lang="en-US" altLang="zh-CN" b="1" dirty="0"/>
          </a:p>
          <a:p>
            <a:pPr lvl="1" algn="just">
              <a:spcBef>
                <a:spcPts val="1200"/>
              </a:spcBef>
              <a:spcAft>
                <a:spcPts val="600"/>
              </a:spcAft>
            </a:pPr>
            <a:r>
              <a:rPr lang="zh-CN" altLang="zh-CN" b="1" dirty="0"/>
              <a:t>张洁钰在其硕士论文中研究了射电望远镜的伺服系统的全过程有限元建模，分别建立电机和减速器，大齿轮和主</a:t>
            </a:r>
            <a:r>
              <a:rPr lang="zh-CN" altLang="en-US" b="1" dirty="0"/>
              <a:t>、副</a:t>
            </a:r>
            <a:r>
              <a:rPr lang="zh-CN" altLang="zh-CN" b="1" dirty="0"/>
              <a:t>反射面，副面撑腿，并对大齿轮和主反射面部分进行模态选取，对副面撑腿和副面部分进行模型降阶，通过量纲分析和相似性计算，实现对原型特性的预报。 </a:t>
            </a:r>
            <a:endParaRPr lang="en-US" altLang="zh-CN" b="1" dirty="0"/>
          </a:p>
          <a:p>
            <a:pPr lvl="1"/>
            <a:r>
              <a:rPr lang="zh-CN" altLang="zh-CN" sz="1600" dirty="0"/>
              <a:t>张洁钰</a:t>
            </a:r>
            <a:r>
              <a:rPr lang="en-US" altLang="zh-CN" sz="1600" dirty="0"/>
              <a:t>. 25m</a:t>
            </a:r>
            <a:r>
              <a:rPr lang="zh-CN" altLang="zh-CN" sz="1600" dirty="0"/>
              <a:t>射电望远镜伺服系统的全过程建模及相似性研究</a:t>
            </a:r>
            <a:r>
              <a:rPr lang="en-US" altLang="zh-CN" sz="1600" dirty="0"/>
              <a:t>[D]. </a:t>
            </a:r>
            <a:r>
              <a:rPr lang="zh-CN" altLang="zh-CN" sz="1600" dirty="0"/>
              <a:t>硕士论文</a:t>
            </a:r>
            <a:r>
              <a:rPr lang="en-US" altLang="zh-CN" sz="1600" dirty="0"/>
              <a:t>, </a:t>
            </a:r>
            <a:r>
              <a:rPr lang="zh-CN" altLang="zh-CN" sz="1600" dirty="0"/>
              <a:t>西安：西安电子科技大学，</a:t>
            </a:r>
            <a:r>
              <a:rPr lang="en-US" altLang="zh-CN" sz="1600" dirty="0"/>
              <a:t>2019.</a:t>
            </a:r>
            <a:endParaRPr lang="zh-CN" altLang="zh-CN" sz="1600" dirty="0"/>
          </a:p>
          <a:p>
            <a:pPr lvl="1" algn="just">
              <a:spcBef>
                <a:spcPts val="1200"/>
              </a:spcBef>
              <a:spcAft>
                <a:spcPts val="600"/>
              </a:spcAft>
            </a:pPr>
            <a:endParaRPr lang="zh-CN" altLang="en-US" b="1" dirty="0"/>
          </a:p>
        </p:txBody>
      </p:sp>
      <p:sp>
        <p:nvSpPr>
          <p:cNvPr id="10243" name="标题 2">
            <a:extLst>
              <a:ext uri="{FF2B5EF4-FFF2-40B4-BE49-F238E27FC236}">
                <a16:creationId xmlns:a16="http://schemas.microsoft.com/office/drawing/2014/main" id="{98897238-E504-463B-8D32-D574E8F99399}"/>
              </a:ext>
            </a:extLst>
          </p:cNvPr>
          <p:cNvSpPr>
            <a:spLocks noGrp="1" noChangeArrowheads="1"/>
          </p:cNvSpPr>
          <p:nvPr>
            <p:ph type="title"/>
          </p:nvPr>
        </p:nvSpPr>
        <p:spPr>
          <a:xfrm>
            <a:off x="0" y="100013"/>
            <a:ext cx="9144000" cy="757237"/>
          </a:xfrm>
        </p:spPr>
        <p:txBody>
          <a:bodyPr/>
          <a:lstStyle/>
          <a:p>
            <a:pPr algn="l"/>
            <a:r>
              <a:rPr lang="en-US" altLang="zh-CN" dirty="0">
                <a:ea typeface="宋体" panose="02010600030101010101" pitchFamily="2" charset="-122"/>
              </a:rPr>
              <a:t>  </a:t>
            </a:r>
            <a:r>
              <a:rPr lang="en-US" altLang="zh-CN" sz="3200" b="1" dirty="0">
                <a:solidFill>
                  <a:schemeClr val="bg1"/>
                </a:solidFill>
                <a:ea typeface="宋体" panose="02010600030101010101" pitchFamily="2" charset="-122"/>
              </a:rPr>
              <a:t>2. </a:t>
            </a:r>
            <a:r>
              <a:rPr lang="zh-CN" altLang="en-US" sz="3200" b="1" dirty="0">
                <a:solidFill>
                  <a:schemeClr val="bg1"/>
                </a:solidFill>
                <a:ea typeface="宋体" panose="02010600030101010101" pitchFamily="2" charset="-122"/>
              </a:rPr>
              <a:t>国内外研究进展</a:t>
            </a:r>
          </a:p>
        </p:txBody>
      </p:sp>
    </p:spTree>
    <p:extLst>
      <p:ext uri="{BB962C8B-B14F-4D97-AF65-F5344CB8AC3E}">
        <p14:creationId xmlns:p14="http://schemas.microsoft.com/office/powerpoint/2010/main" val="25227647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内容占位符 1">
            <a:extLst>
              <a:ext uri="{FF2B5EF4-FFF2-40B4-BE49-F238E27FC236}">
                <a16:creationId xmlns:a16="http://schemas.microsoft.com/office/drawing/2014/main" id="{36B93FBC-50B3-4D81-ACF3-64EED5C33C80}"/>
              </a:ext>
            </a:extLst>
          </p:cNvPr>
          <p:cNvSpPr>
            <a:spLocks noGrp="1" noChangeArrowheads="1"/>
          </p:cNvSpPr>
          <p:nvPr>
            <p:ph idx="1"/>
          </p:nvPr>
        </p:nvSpPr>
        <p:spPr>
          <a:xfrm>
            <a:off x="457200" y="1438184"/>
            <a:ext cx="8229600" cy="4963188"/>
          </a:xfrm>
        </p:spPr>
        <p:txBody>
          <a:bodyPr/>
          <a:lstStyle/>
          <a:p>
            <a:pPr algn="just">
              <a:spcBef>
                <a:spcPts val="1200"/>
              </a:spcBef>
              <a:spcAft>
                <a:spcPts val="600"/>
              </a:spcAft>
            </a:pPr>
            <a:r>
              <a:rPr lang="zh-CN" altLang="zh-CN" b="1" dirty="0"/>
              <a:t>伺服系统控制器相关支撑技术的发展现状</a:t>
            </a:r>
            <a:endParaRPr lang="en-US" altLang="zh-CN" b="1" dirty="0"/>
          </a:p>
          <a:p>
            <a:pPr lvl="1" algn="just">
              <a:spcBef>
                <a:spcPts val="1200"/>
              </a:spcBef>
              <a:spcAft>
                <a:spcPts val="600"/>
              </a:spcAft>
            </a:pPr>
            <a:r>
              <a:rPr lang="zh-CN" altLang="zh-CN" b="1" dirty="0"/>
              <a:t>为了解决天线系统在外界扰动和模型不确定性存在时的伺服控制问题，提高系统的抗扰动性能和鲁棒性能，鲁棒控制算法开始被应用于天线伺服控制中</a:t>
            </a:r>
            <a:r>
              <a:rPr lang="zh-CN" altLang="en-US" b="1" dirty="0"/>
              <a:t>。</a:t>
            </a:r>
            <a:r>
              <a:rPr lang="zh-CN" altLang="zh-CN" b="1" dirty="0"/>
              <a:t>李鹏</a:t>
            </a:r>
            <a:r>
              <a:rPr lang="zh-CN" altLang="en-US" b="1" dirty="0"/>
              <a:t>等人</a:t>
            </a:r>
            <a:r>
              <a:rPr lang="zh-CN" altLang="zh-CN" b="1" dirty="0"/>
              <a:t>提出基于</a:t>
            </a:r>
            <a:r>
              <a:rPr lang="en-US" altLang="zh-CN" b="1" dirty="0"/>
              <a:t>LQG+GPI</a:t>
            </a:r>
            <a:r>
              <a:rPr lang="zh-CN" altLang="zh-CN" b="1" dirty="0"/>
              <a:t>的控制方案可抑制因大天线刚度不足造成的抖动，但采用这种方式增大了控制的调节时间，并不能给出最优的控制量。</a:t>
            </a:r>
            <a:endParaRPr lang="en-US" altLang="zh-CN" b="1" dirty="0"/>
          </a:p>
          <a:p>
            <a:pPr lvl="1" algn="just">
              <a:spcBef>
                <a:spcPts val="1200"/>
              </a:spcBef>
              <a:spcAft>
                <a:spcPts val="600"/>
              </a:spcAft>
            </a:pPr>
            <a:r>
              <a:rPr lang="zh-CN" altLang="zh-CN" sz="1400" dirty="0"/>
              <a:t>李鹏</a:t>
            </a:r>
            <a:r>
              <a:rPr lang="en-US" altLang="zh-CN" sz="1400" dirty="0"/>
              <a:t>, </a:t>
            </a:r>
            <a:r>
              <a:rPr lang="zh-CN" altLang="zh-CN" sz="1400" dirty="0"/>
              <a:t>保宏</a:t>
            </a:r>
            <a:r>
              <a:rPr lang="en-US" altLang="zh-CN" sz="1400" dirty="0"/>
              <a:t>, </a:t>
            </a:r>
            <a:r>
              <a:rPr lang="zh-CN" altLang="zh-CN" sz="1400" dirty="0"/>
              <a:t>尉胜腾</a:t>
            </a:r>
            <a:r>
              <a:rPr lang="en-US" altLang="zh-CN" sz="1400" dirty="0"/>
              <a:t>, </a:t>
            </a:r>
            <a:r>
              <a:rPr lang="zh-CN" altLang="zh-CN" sz="1400" dirty="0"/>
              <a:t>等</a:t>
            </a:r>
            <a:r>
              <a:rPr lang="en-US" altLang="zh-CN" sz="1400" dirty="0"/>
              <a:t>. 110m</a:t>
            </a:r>
            <a:r>
              <a:rPr lang="zh-CN" altLang="zh-CN" sz="1400" dirty="0"/>
              <a:t>大射电望远镜的两自由度复合控制器设计</a:t>
            </a:r>
            <a:r>
              <a:rPr lang="en-US" altLang="zh-CN" sz="1400" dirty="0"/>
              <a:t>[J]. </a:t>
            </a:r>
            <a:r>
              <a:rPr lang="zh-CN" altLang="zh-CN" sz="1400" dirty="0"/>
              <a:t>中国科学</a:t>
            </a:r>
            <a:r>
              <a:rPr lang="en-US" altLang="zh-CN" sz="1400" dirty="0"/>
              <a:t>:</a:t>
            </a:r>
            <a:r>
              <a:rPr lang="zh-CN" altLang="zh-CN" sz="1400" dirty="0"/>
              <a:t>物理学 力学 天文学</a:t>
            </a:r>
            <a:r>
              <a:rPr lang="en-US" altLang="zh-CN" sz="1400" dirty="0"/>
              <a:t>, 2017, 47( 5) : 97</a:t>
            </a:r>
            <a:r>
              <a:rPr lang="zh-CN" altLang="zh-CN" sz="1400" dirty="0"/>
              <a:t>－</a:t>
            </a:r>
            <a:r>
              <a:rPr lang="en-US" altLang="zh-CN" sz="1400" dirty="0"/>
              <a:t>104</a:t>
            </a:r>
            <a:r>
              <a:rPr lang="zh-CN" altLang="zh-CN" sz="1400" dirty="0"/>
              <a:t>．</a:t>
            </a:r>
            <a:endParaRPr lang="en-US" altLang="zh-CN" sz="1400" dirty="0"/>
          </a:p>
          <a:p>
            <a:pPr lvl="1"/>
            <a:r>
              <a:rPr lang="zh-CN" altLang="zh-CN" sz="1400" dirty="0">
                <a:latin typeface="宋体" pitchFamily="2" charset="-122"/>
              </a:rPr>
              <a:t>廖鑫江</a:t>
            </a:r>
            <a:r>
              <a:rPr lang="en-US" altLang="zh-CN" sz="1400" dirty="0">
                <a:latin typeface="宋体" pitchFamily="2" charset="-122"/>
              </a:rPr>
              <a:t>, </a:t>
            </a:r>
            <a:r>
              <a:rPr lang="zh-CN" altLang="zh-CN" sz="1400" dirty="0">
                <a:latin typeface="宋体" pitchFamily="2" charset="-122"/>
              </a:rPr>
              <a:t>张磊</a:t>
            </a:r>
            <a:r>
              <a:rPr lang="en-US" altLang="zh-CN" sz="1400" dirty="0">
                <a:latin typeface="宋体" pitchFamily="2" charset="-122"/>
              </a:rPr>
              <a:t>, </a:t>
            </a:r>
            <a:r>
              <a:rPr lang="zh-CN" altLang="zh-CN" sz="1400" dirty="0">
                <a:latin typeface="宋体" pitchFamily="2" charset="-122"/>
              </a:rPr>
              <a:t>赵玲</a:t>
            </a:r>
            <a:r>
              <a:rPr lang="en-US" altLang="zh-CN" sz="1400" dirty="0">
                <a:latin typeface="宋体" pitchFamily="2" charset="-122"/>
              </a:rPr>
              <a:t>, </a:t>
            </a:r>
            <a:r>
              <a:rPr lang="zh-CN" altLang="zh-CN" sz="1400" dirty="0">
                <a:latin typeface="宋体" pitchFamily="2" charset="-122"/>
              </a:rPr>
              <a:t>等</a:t>
            </a:r>
            <a:r>
              <a:rPr lang="en-US" altLang="zh-CN" sz="1400" dirty="0">
                <a:latin typeface="宋体" pitchFamily="2" charset="-122"/>
              </a:rPr>
              <a:t>. </a:t>
            </a:r>
            <a:r>
              <a:rPr lang="zh-CN" altLang="zh-CN" sz="1400" dirty="0">
                <a:latin typeface="宋体" pitchFamily="2" charset="-122"/>
              </a:rPr>
              <a:t>大口径天线伺服控制系统的扰动观测器设计</a:t>
            </a:r>
            <a:r>
              <a:rPr lang="en-US" altLang="zh-CN" sz="1400" dirty="0">
                <a:latin typeface="宋体" pitchFamily="2" charset="-122"/>
              </a:rPr>
              <a:t>[J]. </a:t>
            </a:r>
            <a:r>
              <a:rPr lang="zh-CN" altLang="zh-CN" sz="1400" dirty="0">
                <a:latin typeface="宋体" pitchFamily="2" charset="-122"/>
              </a:rPr>
              <a:t>测控技术</a:t>
            </a:r>
            <a:r>
              <a:rPr lang="en-US" altLang="zh-CN" sz="1400" dirty="0">
                <a:latin typeface="宋体" pitchFamily="2" charset="-122"/>
              </a:rPr>
              <a:t>, 2013, 32(2): 59-61.</a:t>
            </a:r>
            <a:endParaRPr lang="zh-CN" altLang="zh-CN" sz="1400" dirty="0">
              <a:latin typeface="宋体" pitchFamily="2" charset="-122"/>
            </a:endParaRPr>
          </a:p>
          <a:p>
            <a:pPr lvl="1"/>
            <a:r>
              <a:rPr lang="zh-CN" altLang="zh-CN" sz="1400" dirty="0">
                <a:latin typeface="宋体" pitchFamily="2" charset="-122"/>
              </a:rPr>
              <a:t>张磊</a:t>
            </a:r>
            <a:r>
              <a:rPr lang="en-US" altLang="zh-CN" sz="1400" dirty="0">
                <a:latin typeface="宋体" pitchFamily="2" charset="-122"/>
              </a:rPr>
              <a:t>, </a:t>
            </a:r>
            <a:r>
              <a:rPr lang="zh-CN" altLang="zh-CN" sz="1400" dirty="0">
                <a:latin typeface="宋体" pitchFamily="2" charset="-122"/>
              </a:rPr>
              <a:t>廖鑫江</a:t>
            </a:r>
            <a:r>
              <a:rPr lang="en-US" altLang="zh-CN" sz="1400" dirty="0">
                <a:latin typeface="宋体" pitchFamily="2" charset="-122"/>
              </a:rPr>
              <a:t>. </a:t>
            </a:r>
            <a:r>
              <a:rPr lang="zh-CN" altLang="zh-CN" sz="1400" dirty="0">
                <a:latin typeface="宋体" pitchFamily="2" charset="-122"/>
              </a:rPr>
              <a:t>大口径天线伺服系统的建模及控制算法设计</a:t>
            </a:r>
            <a:r>
              <a:rPr lang="en-US" altLang="zh-CN" sz="1400" dirty="0">
                <a:latin typeface="宋体" pitchFamily="2" charset="-122"/>
              </a:rPr>
              <a:t>[J]</a:t>
            </a:r>
            <a:r>
              <a:rPr lang="zh-CN" altLang="zh-CN" sz="1400" dirty="0">
                <a:latin typeface="宋体" pitchFamily="2" charset="-122"/>
              </a:rPr>
              <a:t>． 华南理工大学学报</a:t>
            </a:r>
            <a:r>
              <a:rPr lang="en-US" altLang="zh-CN" sz="1400" dirty="0">
                <a:latin typeface="宋体" pitchFamily="2" charset="-122"/>
              </a:rPr>
              <a:t>:</a:t>
            </a:r>
            <a:r>
              <a:rPr lang="zh-CN" altLang="zh-CN" sz="1400" dirty="0">
                <a:latin typeface="宋体" pitchFamily="2" charset="-122"/>
              </a:rPr>
              <a:t>自然科学版</a:t>
            </a:r>
            <a:r>
              <a:rPr lang="en-US" altLang="zh-CN" sz="1400" dirty="0">
                <a:latin typeface="宋体" pitchFamily="2" charset="-122"/>
              </a:rPr>
              <a:t>, 2013,  41(5): 22-27.</a:t>
            </a:r>
            <a:endParaRPr lang="zh-CN" altLang="zh-CN" sz="1400" dirty="0">
              <a:latin typeface="宋体" pitchFamily="2" charset="-122"/>
            </a:endParaRPr>
          </a:p>
        </p:txBody>
      </p:sp>
      <p:sp>
        <p:nvSpPr>
          <p:cNvPr id="10243" name="标题 2">
            <a:extLst>
              <a:ext uri="{FF2B5EF4-FFF2-40B4-BE49-F238E27FC236}">
                <a16:creationId xmlns:a16="http://schemas.microsoft.com/office/drawing/2014/main" id="{98897238-E504-463B-8D32-D574E8F99399}"/>
              </a:ext>
            </a:extLst>
          </p:cNvPr>
          <p:cNvSpPr>
            <a:spLocks noGrp="1" noChangeArrowheads="1"/>
          </p:cNvSpPr>
          <p:nvPr>
            <p:ph type="title"/>
          </p:nvPr>
        </p:nvSpPr>
        <p:spPr>
          <a:xfrm>
            <a:off x="0" y="100013"/>
            <a:ext cx="9144000" cy="757237"/>
          </a:xfrm>
        </p:spPr>
        <p:txBody>
          <a:bodyPr/>
          <a:lstStyle/>
          <a:p>
            <a:pPr algn="l"/>
            <a:r>
              <a:rPr lang="en-US" altLang="zh-CN" dirty="0">
                <a:ea typeface="宋体" panose="02010600030101010101" pitchFamily="2" charset="-122"/>
              </a:rPr>
              <a:t>  </a:t>
            </a:r>
            <a:r>
              <a:rPr lang="en-US" altLang="zh-CN" sz="3200" b="1" dirty="0">
                <a:solidFill>
                  <a:schemeClr val="bg1"/>
                </a:solidFill>
                <a:ea typeface="宋体" panose="02010600030101010101" pitchFamily="2" charset="-122"/>
              </a:rPr>
              <a:t>2. </a:t>
            </a:r>
            <a:r>
              <a:rPr lang="zh-CN" altLang="en-US" sz="3200" b="1" dirty="0">
                <a:solidFill>
                  <a:schemeClr val="bg1"/>
                </a:solidFill>
                <a:ea typeface="宋体" panose="02010600030101010101" pitchFamily="2" charset="-122"/>
              </a:rPr>
              <a:t>国内外研究进展</a:t>
            </a:r>
          </a:p>
        </p:txBody>
      </p:sp>
    </p:spTree>
    <p:extLst>
      <p:ext uri="{BB962C8B-B14F-4D97-AF65-F5344CB8AC3E}">
        <p14:creationId xmlns:p14="http://schemas.microsoft.com/office/powerpoint/2010/main" val="28988352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内容占位符 1">
            <a:extLst>
              <a:ext uri="{FF2B5EF4-FFF2-40B4-BE49-F238E27FC236}">
                <a16:creationId xmlns:a16="http://schemas.microsoft.com/office/drawing/2014/main" id="{6A4FAC0D-A040-419A-A14C-33DFD81DD904}"/>
              </a:ext>
            </a:extLst>
          </p:cNvPr>
          <p:cNvGraphicFramePr>
            <a:graphicFrameLocks noGrp="1"/>
          </p:cNvGraphicFramePr>
          <p:nvPr>
            <p:ph idx="1"/>
            <p:extLst>
              <p:ext uri="{D42A27DB-BD31-4B8C-83A1-F6EECF244321}">
                <p14:modId xmlns:p14="http://schemas.microsoft.com/office/powerpoint/2010/main" val="2456504812"/>
              </p:ext>
            </p:extLst>
          </p:nvPr>
        </p:nvGraphicFramePr>
        <p:xfrm>
          <a:off x="0" y="1076446"/>
          <a:ext cx="9144000" cy="56815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243" name="标题 2">
            <a:extLst>
              <a:ext uri="{FF2B5EF4-FFF2-40B4-BE49-F238E27FC236}">
                <a16:creationId xmlns:a16="http://schemas.microsoft.com/office/drawing/2014/main" id="{98897238-E504-463B-8D32-D574E8F99399}"/>
              </a:ext>
            </a:extLst>
          </p:cNvPr>
          <p:cNvSpPr>
            <a:spLocks noGrp="1" noChangeArrowheads="1"/>
          </p:cNvSpPr>
          <p:nvPr>
            <p:ph type="title"/>
          </p:nvPr>
        </p:nvSpPr>
        <p:spPr>
          <a:xfrm>
            <a:off x="0" y="100013"/>
            <a:ext cx="9144000" cy="757237"/>
          </a:xfrm>
        </p:spPr>
        <p:txBody>
          <a:bodyPr/>
          <a:lstStyle/>
          <a:p>
            <a:pPr algn="l"/>
            <a:r>
              <a:rPr lang="en-US" altLang="zh-CN" dirty="0">
                <a:ea typeface="宋体" panose="02010600030101010101" pitchFamily="2" charset="-122"/>
              </a:rPr>
              <a:t>  </a:t>
            </a:r>
            <a:r>
              <a:rPr lang="en-US" altLang="zh-CN" sz="3200" b="1" dirty="0">
                <a:solidFill>
                  <a:schemeClr val="bg1"/>
                </a:solidFill>
                <a:ea typeface="宋体" panose="02010600030101010101" pitchFamily="2" charset="-122"/>
              </a:rPr>
              <a:t>3. </a:t>
            </a:r>
            <a:r>
              <a:rPr lang="zh-CN" altLang="en-US" sz="3200" b="1" dirty="0">
                <a:solidFill>
                  <a:schemeClr val="bg1"/>
                </a:solidFill>
                <a:ea typeface="宋体" panose="02010600030101010101" pitchFamily="2" charset="-122"/>
              </a:rPr>
              <a:t>研究方案</a:t>
            </a:r>
          </a:p>
        </p:txBody>
      </p:sp>
      <p:grpSp>
        <p:nvGrpSpPr>
          <p:cNvPr id="4" name="组合 3">
            <a:extLst>
              <a:ext uri="{FF2B5EF4-FFF2-40B4-BE49-F238E27FC236}">
                <a16:creationId xmlns:a16="http://schemas.microsoft.com/office/drawing/2014/main" id="{77F64123-3549-4889-BF09-67D8F4938316}"/>
              </a:ext>
            </a:extLst>
          </p:cNvPr>
          <p:cNvGrpSpPr/>
          <p:nvPr/>
        </p:nvGrpSpPr>
        <p:grpSpPr>
          <a:xfrm>
            <a:off x="699085" y="4378716"/>
            <a:ext cx="1402672" cy="559293"/>
            <a:chOff x="1180730" y="4572000"/>
            <a:chExt cx="1438183" cy="763478"/>
          </a:xfrm>
        </p:grpSpPr>
        <p:sp>
          <p:nvSpPr>
            <p:cNvPr id="3" name="矩形 2">
              <a:extLst>
                <a:ext uri="{FF2B5EF4-FFF2-40B4-BE49-F238E27FC236}">
                  <a16:creationId xmlns:a16="http://schemas.microsoft.com/office/drawing/2014/main" id="{37B0F849-BCA6-4AFA-A58C-FE14992046BD}"/>
                </a:ext>
              </a:extLst>
            </p:cNvPr>
            <p:cNvSpPr/>
            <p:nvPr/>
          </p:nvSpPr>
          <p:spPr bwMode="auto">
            <a:xfrm>
              <a:off x="1180730" y="4953739"/>
              <a:ext cx="1438183" cy="381739"/>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zh-CN" sz="2000" b="0" i="0" u="none" strike="noStrike" cap="none" normalizeH="0" baseline="0" dirty="0">
                  <a:ln>
                    <a:noFill/>
                  </a:ln>
                  <a:effectLst/>
                  <a:latin typeface="Arial" pitchFamily="34" charset="0"/>
                </a:rPr>
                <a:t>Device A</a:t>
              </a:r>
              <a:endParaRPr kumimoji="0" lang="zh-CN" altLang="en-US" sz="2000" b="0" i="0" u="none" strike="noStrike" cap="none" normalizeH="0" baseline="0" dirty="0">
                <a:ln>
                  <a:noFill/>
                </a:ln>
                <a:effectLst/>
                <a:latin typeface="Arial" pitchFamily="34" charset="0"/>
              </a:endParaRPr>
            </a:p>
          </p:txBody>
        </p:sp>
        <p:sp>
          <p:nvSpPr>
            <p:cNvPr id="6" name="矩形 5">
              <a:extLst>
                <a:ext uri="{FF2B5EF4-FFF2-40B4-BE49-F238E27FC236}">
                  <a16:creationId xmlns:a16="http://schemas.microsoft.com/office/drawing/2014/main" id="{079B2549-188D-4197-B3D7-939E8F0A7031}"/>
                </a:ext>
              </a:extLst>
            </p:cNvPr>
            <p:cNvSpPr/>
            <p:nvPr/>
          </p:nvSpPr>
          <p:spPr bwMode="auto">
            <a:xfrm>
              <a:off x="1180730" y="4572000"/>
              <a:ext cx="1438183" cy="381739"/>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2400" b="0" i="0" u="none" strike="noStrike" cap="none" normalizeH="0" baseline="0" dirty="0">
                <a:ln>
                  <a:noFill/>
                </a:ln>
                <a:solidFill>
                  <a:schemeClr val="tx1"/>
                </a:solidFill>
                <a:effectLst/>
                <a:latin typeface="Arial" pitchFamily="34" charset="0"/>
              </a:endParaRPr>
            </a:p>
          </p:txBody>
        </p:sp>
      </p:grpSp>
      <p:sp>
        <p:nvSpPr>
          <p:cNvPr id="5" name="椭圆 4">
            <a:extLst>
              <a:ext uri="{FF2B5EF4-FFF2-40B4-BE49-F238E27FC236}">
                <a16:creationId xmlns:a16="http://schemas.microsoft.com/office/drawing/2014/main" id="{70EC9012-8BB7-4296-908D-3AF3A165EA58}"/>
              </a:ext>
            </a:extLst>
          </p:cNvPr>
          <p:cNvSpPr/>
          <p:nvPr/>
        </p:nvSpPr>
        <p:spPr bwMode="auto">
          <a:xfrm>
            <a:off x="699085" y="5229018"/>
            <a:ext cx="1402672" cy="705773"/>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0" tIns="45720" rIns="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zh-CN" sz="2000" b="0" i="0" u="none" strike="noStrike" cap="none" normalizeH="0" baseline="0" dirty="0">
                <a:ln>
                  <a:noFill/>
                </a:ln>
                <a:solidFill>
                  <a:schemeClr val="tx1"/>
                </a:solidFill>
                <a:effectLst/>
                <a:latin typeface="Arial" pitchFamily="34" charset="0"/>
              </a:rPr>
              <a:t>Hardware</a:t>
            </a:r>
            <a:endParaRPr kumimoji="0" lang="zh-CN" altLang="en-US" sz="2000" b="0" i="0" u="none" strike="noStrike" cap="none" normalizeH="0" baseline="0" dirty="0">
              <a:ln>
                <a:noFill/>
              </a:ln>
              <a:solidFill>
                <a:schemeClr val="tx1"/>
              </a:solidFill>
              <a:effectLst/>
              <a:latin typeface="Arial" pitchFamily="34" charset="0"/>
            </a:endParaRPr>
          </a:p>
        </p:txBody>
      </p:sp>
      <p:cxnSp>
        <p:nvCxnSpPr>
          <p:cNvPr id="8" name="直接连接符 7">
            <a:extLst>
              <a:ext uri="{FF2B5EF4-FFF2-40B4-BE49-F238E27FC236}">
                <a16:creationId xmlns:a16="http://schemas.microsoft.com/office/drawing/2014/main" id="{3064D8CB-9636-403D-9CDB-F8D88FF1159B}"/>
              </a:ext>
            </a:extLst>
          </p:cNvPr>
          <p:cNvCxnSpPr>
            <a:endCxn id="6" idx="0"/>
          </p:cNvCxnSpPr>
          <p:nvPr/>
        </p:nvCxnSpPr>
        <p:spPr bwMode="auto">
          <a:xfrm>
            <a:off x="1400421" y="3996976"/>
            <a:ext cx="0" cy="381740"/>
          </a:xfrm>
          <a:prstGeom prst="line">
            <a:avLst/>
          </a:prstGeom>
          <a:ln w="19050">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14" name="直接连接符 13">
            <a:extLst>
              <a:ext uri="{FF2B5EF4-FFF2-40B4-BE49-F238E27FC236}">
                <a16:creationId xmlns:a16="http://schemas.microsoft.com/office/drawing/2014/main" id="{9715B352-5D33-4A7A-942F-17D364A974B0}"/>
              </a:ext>
            </a:extLst>
          </p:cNvPr>
          <p:cNvCxnSpPr>
            <a:stCxn id="5" idx="0"/>
            <a:endCxn id="3" idx="2"/>
          </p:cNvCxnSpPr>
          <p:nvPr/>
        </p:nvCxnSpPr>
        <p:spPr bwMode="auto">
          <a:xfrm flipV="1">
            <a:off x="1400421" y="4938010"/>
            <a:ext cx="0" cy="291008"/>
          </a:xfrm>
          <a:prstGeom prst="line">
            <a:avLst/>
          </a:prstGeom>
          <a:solidFill>
            <a:schemeClr val="accent1"/>
          </a:solidFill>
          <a:ln w="19050" cap="flat" cmpd="sng" algn="ctr">
            <a:solidFill>
              <a:schemeClr val="tx1"/>
            </a:solidFill>
            <a:prstDash val="solid"/>
            <a:round/>
            <a:headEnd type="none" w="med" len="med"/>
            <a:tailEnd type="none" w="med" len="med"/>
          </a:ln>
          <a:effectLst/>
        </p:spPr>
      </p:cxnSp>
      <p:grpSp>
        <p:nvGrpSpPr>
          <p:cNvPr id="17" name="组合 16">
            <a:extLst>
              <a:ext uri="{FF2B5EF4-FFF2-40B4-BE49-F238E27FC236}">
                <a16:creationId xmlns:a16="http://schemas.microsoft.com/office/drawing/2014/main" id="{29048049-97BD-48C8-BEB6-02E0A98135EE}"/>
              </a:ext>
            </a:extLst>
          </p:cNvPr>
          <p:cNvGrpSpPr/>
          <p:nvPr/>
        </p:nvGrpSpPr>
        <p:grpSpPr>
          <a:xfrm>
            <a:off x="2642848" y="4378716"/>
            <a:ext cx="1402672" cy="559293"/>
            <a:chOff x="1180730" y="4572000"/>
            <a:chExt cx="1438183" cy="763478"/>
          </a:xfrm>
        </p:grpSpPr>
        <p:sp>
          <p:nvSpPr>
            <p:cNvPr id="18" name="矩形 17">
              <a:extLst>
                <a:ext uri="{FF2B5EF4-FFF2-40B4-BE49-F238E27FC236}">
                  <a16:creationId xmlns:a16="http://schemas.microsoft.com/office/drawing/2014/main" id="{E1C19371-7857-4EC5-9918-09D580197AC3}"/>
                </a:ext>
              </a:extLst>
            </p:cNvPr>
            <p:cNvSpPr/>
            <p:nvPr/>
          </p:nvSpPr>
          <p:spPr bwMode="auto">
            <a:xfrm>
              <a:off x="1180730" y="4953739"/>
              <a:ext cx="1438183" cy="381739"/>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zh-CN" sz="2000" b="0" i="0" u="none" strike="noStrike" cap="none" normalizeH="0" baseline="0" dirty="0">
                  <a:ln>
                    <a:noFill/>
                  </a:ln>
                  <a:effectLst/>
                  <a:latin typeface="Arial" pitchFamily="34" charset="0"/>
                </a:rPr>
                <a:t>Device B</a:t>
              </a:r>
              <a:endParaRPr kumimoji="0" lang="zh-CN" altLang="en-US" sz="2000" b="0" i="0" u="none" strike="noStrike" cap="none" normalizeH="0" baseline="0" dirty="0">
                <a:ln>
                  <a:noFill/>
                </a:ln>
                <a:effectLst/>
                <a:latin typeface="Arial" pitchFamily="34" charset="0"/>
              </a:endParaRPr>
            </a:p>
          </p:txBody>
        </p:sp>
        <p:sp>
          <p:nvSpPr>
            <p:cNvPr id="19" name="矩形 18">
              <a:extLst>
                <a:ext uri="{FF2B5EF4-FFF2-40B4-BE49-F238E27FC236}">
                  <a16:creationId xmlns:a16="http://schemas.microsoft.com/office/drawing/2014/main" id="{2E7F82C9-0EB4-4786-947A-AB9110C45010}"/>
                </a:ext>
              </a:extLst>
            </p:cNvPr>
            <p:cNvSpPr/>
            <p:nvPr/>
          </p:nvSpPr>
          <p:spPr bwMode="auto">
            <a:xfrm>
              <a:off x="1180730" y="4572000"/>
              <a:ext cx="1438183" cy="381739"/>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2400" b="0" i="0" u="none" strike="noStrike" cap="none" normalizeH="0" baseline="0" dirty="0">
                <a:ln>
                  <a:noFill/>
                </a:ln>
                <a:solidFill>
                  <a:schemeClr val="tx1"/>
                </a:solidFill>
                <a:effectLst/>
                <a:latin typeface="Arial" pitchFamily="34" charset="0"/>
              </a:endParaRPr>
            </a:p>
          </p:txBody>
        </p:sp>
      </p:grpSp>
      <p:sp>
        <p:nvSpPr>
          <p:cNvPr id="20" name="椭圆 19">
            <a:extLst>
              <a:ext uri="{FF2B5EF4-FFF2-40B4-BE49-F238E27FC236}">
                <a16:creationId xmlns:a16="http://schemas.microsoft.com/office/drawing/2014/main" id="{473F4F50-733F-479E-8DF7-388B7CC8E95B}"/>
              </a:ext>
            </a:extLst>
          </p:cNvPr>
          <p:cNvSpPr/>
          <p:nvPr/>
        </p:nvSpPr>
        <p:spPr bwMode="auto">
          <a:xfrm>
            <a:off x="2642848" y="5229018"/>
            <a:ext cx="1402672" cy="705773"/>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0" tIns="45720" rIns="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zh-CN" sz="2000" b="0" i="0" u="none" strike="noStrike" cap="none" normalizeH="0" baseline="0" dirty="0">
                <a:ln>
                  <a:noFill/>
                </a:ln>
                <a:solidFill>
                  <a:schemeClr val="tx1"/>
                </a:solidFill>
                <a:effectLst/>
                <a:latin typeface="Arial" pitchFamily="34" charset="0"/>
              </a:rPr>
              <a:t>Hardware</a:t>
            </a:r>
            <a:endParaRPr kumimoji="0" lang="zh-CN" altLang="en-US" sz="2000" b="0" i="0" u="none" strike="noStrike" cap="none" normalizeH="0" baseline="0" dirty="0">
              <a:ln>
                <a:noFill/>
              </a:ln>
              <a:solidFill>
                <a:schemeClr val="tx1"/>
              </a:solidFill>
              <a:effectLst/>
              <a:latin typeface="Arial" pitchFamily="34" charset="0"/>
            </a:endParaRPr>
          </a:p>
        </p:txBody>
      </p:sp>
      <p:cxnSp>
        <p:nvCxnSpPr>
          <p:cNvPr id="21" name="直接连接符 20">
            <a:extLst>
              <a:ext uri="{FF2B5EF4-FFF2-40B4-BE49-F238E27FC236}">
                <a16:creationId xmlns:a16="http://schemas.microsoft.com/office/drawing/2014/main" id="{CFC54AFF-C0F5-4ED2-90AF-6036660ABF4C}"/>
              </a:ext>
            </a:extLst>
          </p:cNvPr>
          <p:cNvCxnSpPr>
            <a:endCxn id="19" idx="0"/>
          </p:cNvCxnSpPr>
          <p:nvPr/>
        </p:nvCxnSpPr>
        <p:spPr bwMode="auto">
          <a:xfrm>
            <a:off x="3344184" y="3996976"/>
            <a:ext cx="0" cy="381740"/>
          </a:xfrm>
          <a:prstGeom prst="line">
            <a:avLst/>
          </a:prstGeom>
          <a:ln w="19050">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22" name="直接连接符 21">
            <a:extLst>
              <a:ext uri="{FF2B5EF4-FFF2-40B4-BE49-F238E27FC236}">
                <a16:creationId xmlns:a16="http://schemas.microsoft.com/office/drawing/2014/main" id="{195F4EFA-8F10-4FF9-9D16-1989A2CD1D08}"/>
              </a:ext>
            </a:extLst>
          </p:cNvPr>
          <p:cNvCxnSpPr>
            <a:stCxn id="20" idx="0"/>
            <a:endCxn id="18" idx="2"/>
          </p:cNvCxnSpPr>
          <p:nvPr/>
        </p:nvCxnSpPr>
        <p:spPr bwMode="auto">
          <a:xfrm flipV="1">
            <a:off x="3344184" y="4938010"/>
            <a:ext cx="0" cy="291008"/>
          </a:xfrm>
          <a:prstGeom prst="line">
            <a:avLst/>
          </a:prstGeom>
          <a:solidFill>
            <a:schemeClr val="accent1"/>
          </a:solidFill>
          <a:ln w="19050" cap="flat" cmpd="sng" algn="ctr">
            <a:solidFill>
              <a:schemeClr val="tx1"/>
            </a:solidFill>
            <a:prstDash val="solid"/>
            <a:round/>
            <a:headEnd type="none" w="med" len="med"/>
            <a:tailEnd type="none" w="med" len="med"/>
          </a:ln>
          <a:effectLst/>
        </p:spPr>
      </p:cxnSp>
      <p:grpSp>
        <p:nvGrpSpPr>
          <p:cNvPr id="23" name="组合 22">
            <a:extLst>
              <a:ext uri="{FF2B5EF4-FFF2-40B4-BE49-F238E27FC236}">
                <a16:creationId xmlns:a16="http://schemas.microsoft.com/office/drawing/2014/main" id="{A8D2399E-9CDE-4CB0-9FFF-31A6EB64EA72}"/>
              </a:ext>
            </a:extLst>
          </p:cNvPr>
          <p:cNvGrpSpPr/>
          <p:nvPr/>
        </p:nvGrpSpPr>
        <p:grpSpPr>
          <a:xfrm>
            <a:off x="4507160" y="4378717"/>
            <a:ext cx="1402672" cy="559293"/>
            <a:chOff x="1180730" y="4572000"/>
            <a:chExt cx="1438183" cy="763478"/>
          </a:xfrm>
        </p:grpSpPr>
        <p:sp>
          <p:nvSpPr>
            <p:cNvPr id="24" name="矩形 23">
              <a:extLst>
                <a:ext uri="{FF2B5EF4-FFF2-40B4-BE49-F238E27FC236}">
                  <a16:creationId xmlns:a16="http://schemas.microsoft.com/office/drawing/2014/main" id="{EF0D4EA6-7037-414A-8F11-2B310BA1C606}"/>
                </a:ext>
              </a:extLst>
            </p:cNvPr>
            <p:cNvSpPr/>
            <p:nvPr/>
          </p:nvSpPr>
          <p:spPr bwMode="auto">
            <a:xfrm>
              <a:off x="1180730" y="4953739"/>
              <a:ext cx="1438183" cy="381739"/>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zh-CN" sz="2000" b="0" i="0" u="none" strike="noStrike" cap="none" normalizeH="0" baseline="0" dirty="0">
                  <a:ln>
                    <a:noFill/>
                  </a:ln>
                  <a:effectLst/>
                  <a:latin typeface="Arial" pitchFamily="34" charset="0"/>
                </a:rPr>
                <a:t>Device C</a:t>
              </a:r>
              <a:endParaRPr kumimoji="0" lang="zh-CN" altLang="en-US" sz="2000" b="0" i="0" u="none" strike="noStrike" cap="none" normalizeH="0" baseline="0" dirty="0">
                <a:ln>
                  <a:noFill/>
                </a:ln>
                <a:effectLst/>
                <a:latin typeface="Arial" pitchFamily="34" charset="0"/>
              </a:endParaRPr>
            </a:p>
          </p:txBody>
        </p:sp>
        <p:sp>
          <p:nvSpPr>
            <p:cNvPr id="25" name="矩形 24">
              <a:extLst>
                <a:ext uri="{FF2B5EF4-FFF2-40B4-BE49-F238E27FC236}">
                  <a16:creationId xmlns:a16="http://schemas.microsoft.com/office/drawing/2014/main" id="{60E51F7E-3E20-42D3-93FB-E147BF65F6CD}"/>
                </a:ext>
              </a:extLst>
            </p:cNvPr>
            <p:cNvSpPr/>
            <p:nvPr/>
          </p:nvSpPr>
          <p:spPr bwMode="auto">
            <a:xfrm>
              <a:off x="1180730" y="4572000"/>
              <a:ext cx="1438183" cy="381739"/>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2400" b="0" i="0" u="none" strike="noStrike" cap="none" normalizeH="0" baseline="0" dirty="0">
                <a:ln>
                  <a:noFill/>
                </a:ln>
                <a:solidFill>
                  <a:schemeClr val="tx1"/>
                </a:solidFill>
                <a:effectLst/>
                <a:latin typeface="Arial" pitchFamily="34" charset="0"/>
              </a:endParaRPr>
            </a:p>
          </p:txBody>
        </p:sp>
      </p:grpSp>
      <p:sp>
        <p:nvSpPr>
          <p:cNvPr id="26" name="椭圆 25">
            <a:extLst>
              <a:ext uri="{FF2B5EF4-FFF2-40B4-BE49-F238E27FC236}">
                <a16:creationId xmlns:a16="http://schemas.microsoft.com/office/drawing/2014/main" id="{F628754E-5AC7-47CE-92D9-BCCF6781FEA7}"/>
              </a:ext>
            </a:extLst>
          </p:cNvPr>
          <p:cNvSpPr/>
          <p:nvPr/>
        </p:nvSpPr>
        <p:spPr bwMode="auto">
          <a:xfrm>
            <a:off x="4507160" y="5229019"/>
            <a:ext cx="1402672" cy="705773"/>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0" tIns="45720" rIns="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zh-CN" sz="2000" b="0" i="0" u="none" strike="noStrike" cap="none" normalizeH="0" baseline="0" dirty="0">
                <a:ln>
                  <a:noFill/>
                </a:ln>
                <a:solidFill>
                  <a:schemeClr val="tx1"/>
                </a:solidFill>
                <a:effectLst/>
                <a:latin typeface="Arial" pitchFamily="34" charset="0"/>
              </a:rPr>
              <a:t>Hardware</a:t>
            </a:r>
            <a:endParaRPr kumimoji="0" lang="zh-CN" altLang="en-US" sz="2000" b="0" i="0" u="none" strike="noStrike" cap="none" normalizeH="0" baseline="0" dirty="0">
              <a:ln>
                <a:noFill/>
              </a:ln>
              <a:solidFill>
                <a:schemeClr val="tx1"/>
              </a:solidFill>
              <a:effectLst/>
              <a:latin typeface="Arial" pitchFamily="34" charset="0"/>
            </a:endParaRPr>
          </a:p>
        </p:txBody>
      </p:sp>
      <p:cxnSp>
        <p:nvCxnSpPr>
          <p:cNvPr id="27" name="直接连接符 26">
            <a:extLst>
              <a:ext uri="{FF2B5EF4-FFF2-40B4-BE49-F238E27FC236}">
                <a16:creationId xmlns:a16="http://schemas.microsoft.com/office/drawing/2014/main" id="{ABAC8A0D-4BF5-444C-83D7-EA97991F4131}"/>
              </a:ext>
            </a:extLst>
          </p:cNvPr>
          <p:cNvCxnSpPr>
            <a:endCxn id="25" idx="0"/>
          </p:cNvCxnSpPr>
          <p:nvPr/>
        </p:nvCxnSpPr>
        <p:spPr bwMode="auto">
          <a:xfrm>
            <a:off x="5208496" y="3996977"/>
            <a:ext cx="0" cy="381740"/>
          </a:xfrm>
          <a:prstGeom prst="line">
            <a:avLst/>
          </a:prstGeom>
          <a:ln w="19050">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28" name="直接连接符 27">
            <a:extLst>
              <a:ext uri="{FF2B5EF4-FFF2-40B4-BE49-F238E27FC236}">
                <a16:creationId xmlns:a16="http://schemas.microsoft.com/office/drawing/2014/main" id="{8B3EA326-0D88-4446-90A4-0BC059A91ED4}"/>
              </a:ext>
            </a:extLst>
          </p:cNvPr>
          <p:cNvCxnSpPr>
            <a:stCxn id="26" idx="0"/>
            <a:endCxn id="24" idx="2"/>
          </p:cNvCxnSpPr>
          <p:nvPr/>
        </p:nvCxnSpPr>
        <p:spPr bwMode="auto">
          <a:xfrm flipV="1">
            <a:off x="5208496" y="4938011"/>
            <a:ext cx="0" cy="291008"/>
          </a:xfrm>
          <a:prstGeom prst="line">
            <a:avLst/>
          </a:prstGeom>
          <a:solidFill>
            <a:schemeClr val="accent1"/>
          </a:solidFill>
          <a:ln w="19050" cap="flat" cmpd="sng" algn="ctr">
            <a:solidFill>
              <a:schemeClr val="tx1"/>
            </a:solidFill>
            <a:prstDash val="solid"/>
            <a:round/>
            <a:headEnd type="none" w="med" len="med"/>
            <a:tailEnd type="none" w="med" len="med"/>
          </a:ln>
          <a:effectLst/>
        </p:spPr>
      </p:cxnSp>
      <p:sp>
        <p:nvSpPr>
          <p:cNvPr id="30" name="矩形 29">
            <a:extLst>
              <a:ext uri="{FF2B5EF4-FFF2-40B4-BE49-F238E27FC236}">
                <a16:creationId xmlns:a16="http://schemas.microsoft.com/office/drawing/2014/main" id="{9DA13662-ADD8-4494-B7B2-533855622A73}"/>
              </a:ext>
            </a:extLst>
          </p:cNvPr>
          <p:cNvSpPr/>
          <p:nvPr/>
        </p:nvSpPr>
        <p:spPr bwMode="auto">
          <a:xfrm>
            <a:off x="219397" y="2360042"/>
            <a:ext cx="1571347" cy="400336"/>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zh-CN" sz="2000" b="0" i="0" u="none" strike="noStrike" cap="none" normalizeH="0" baseline="0" dirty="0">
                <a:ln>
                  <a:noFill/>
                </a:ln>
                <a:effectLst/>
                <a:latin typeface="Arial" pitchFamily="34" charset="0"/>
              </a:rPr>
              <a:t>Data analysis</a:t>
            </a:r>
            <a:endParaRPr kumimoji="0" lang="zh-CN" altLang="en-US" sz="2000" b="0" i="0" u="none" strike="noStrike" cap="none" normalizeH="0" baseline="0" dirty="0">
              <a:ln>
                <a:noFill/>
              </a:ln>
              <a:effectLst/>
              <a:latin typeface="Arial" pitchFamily="34" charset="0"/>
            </a:endParaRPr>
          </a:p>
        </p:txBody>
      </p:sp>
      <p:sp>
        <p:nvSpPr>
          <p:cNvPr id="31" name="矩形 30">
            <a:extLst>
              <a:ext uri="{FF2B5EF4-FFF2-40B4-BE49-F238E27FC236}">
                <a16:creationId xmlns:a16="http://schemas.microsoft.com/office/drawing/2014/main" id="{235EEF0E-A8DE-45E5-97E1-90229A635980}"/>
              </a:ext>
            </a:extLst>
          </p:cNvPr>
          <p:cNvSpPr/>
          <p:nvPr/>
        </p:nvSpPr>
        <p:spPr bwMode="auto">
          <a:xfrm>
            <a:off x="219397" y="2771740"/>
            <a:ext cx="1571341" cy="268286"/>
          </a:xfrm>
          <a:prstGeom prst="rect">
            <a:avLst/>
          </a:prstGeom>
          <a:solidFill>
            <a:srgbClr val="00808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2400" b="0" i="0" u="none" strike="noStrike" cap="none" normalizeH="0" baseline="0" dirty="0">
              <a:ln>
                <a:noFill/>
              </a:ln>
              <a:solidFill>
                <a:schemeClr val="tx1"/>
              </a:solidFill>
              <a:effectLst/>
              <a:latin typeface="Arial" pitchFamily="34" charset="0"/>
            </a:endParaRPr>
          </a:p>
        </p:txBody>
      </p:sp>
      <p:cxnSp>
        <p:nvCxnSpPr>
          <p:cNvPr id="16" name="直接连接符 15">
            <a:extLst>
              <a:ext uri="{FF2B5EF4-FFF2-40B4-BE49-F238E27FC236}">
                <a16:creationId xmlns:a16="http://schemas.microsoft.com/office/drawing/2014/main" id="{BA693484-9DBA-4500-8980-0092E8B2EC61}"/>
              </a:ext>
            </a:extLst>
          </p:cNvPr>
          <p:cNvCxnSpPr>
            <a:cxnSpLocks/>
            <a:stCxn id="31" idx="2"/>
          </p:cNvCxnSpPr>
          <p:nvPr/>
        </p:nvCxnSpPr>
        <p:spPr bwMode="auto">
          <a:xfrm>
            <a:off x="1005068" y="3040026"/>
            <a:ext cx="0" cy="388974"/>
          </a:xfrm>
          <a:prstGeom prst="line">
            <a:avLst/>
          </a:prstGeom>
          <a:solidFill>
            <a:schemeClr val="accent1"/>
          </a:solidFill>
          <a:ln w="19050" cap="flat" cmpd="sng" algn="ctr">
            <a:solidFill>
              <a:schemeClr val="tx1"/>
            </a:solidFill>
            <a:prstDash val="solid"/>
            <a:round/>
            <a:headEnd type="none" w="med" len="med"/>
            <a:tailEnd type="none" w="med" len="med"/>
          </a:ln>
          <a:effectLst/>
        </p:spPr>
      </p:cxnSp>
      <p:sp>
        <p:nvSpPr>
          <p:cNvPr id="38" name="矩形 37">
            <a:extLst>
              <a:ext uri="{FF2B5EF4-FFF2-40B4-BE49-F238E27FC236}">
                <a16:creationId xmlns:a16="http://schemas.microsoft.com/office/drawing/2014/main" id="{7E5E9D67-7090-465F-926B-8DC8ECC8A187}"/>
              </a:ext>
            </a:extLst>
          </p:cNvPr>
          <p:cNvSpPr/>
          <p:nvPr/>
        </p:nvSpPr>
        <p:spPr bwMode="auto">
          <a:xfrm>
            <a:off x="1997583" y="2360042"/>
            <a:ext cx="1189610" cy="388974"/>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zh-CN" sz="2000" b="0" i="0" u="none" strike="noStrike" cap="none" normalizeH="0" baseline="0" dirty="0">
                <a:ln>
                  <a:noFill/>
                </a:ln>
                <a:effectLst/>
                <a:latin typeface="Arial" pitchFamily="34" charset="0"/>
              </a:rPr>
              <a:t>Config</a:t>
            </a:r>
            <a:endParaRPr kumimoji="0" lang="zh-CN" altLang="en-US" sz="2000" b="0" i="0" u="none" strike="noStrike" cap="none" normalizeH="0" baseline="0" dirty="0">
              <a:ln>
                <a:noFill/>
              </a:ln>
              <a:effectLst/>
              <a:latin typeface="Arial" pitchFamily="34" charset="0"/>
            </a:endParaRPr>
          </a:p>
        </p:txBody>
      </p:sp>
      <p:sp>
        <p:nvSpPr>
          <p:cNvPr id="39" name="矩形 38">
            <a:extLst>
              <a:ext uri="{FF2B5EF4-FFF2-40B4-BE49-F238E27FC236}">
                <a16:creationId xmlns:a16="http://schemas.microsoft.com/office/drawing/2014/main" id="{1EEF52B9-C4FD-46BF-9675-3B7B35199196}"/>
              </a:ext>
            </a:extLst>
          </p:cNvPr>
          <p:cNvSpPr/>
          <p:nvPr/>
        </p:nvSpPr>
        <p:spPr bwMode="auto">
          <a:xfrm>
            <a:off x="1997582" y="2760378"/>
            <a:ext cx="1189605" cy="268286"/>
          </a:xfrm>
          <a:prstGeom prst="rect">
            <a:avLst/>
          </a:prstGeom>
          <a:solidFill>
            <a:srgbClr val="00808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2400" b="0" i="0" u="none" strike="noStrike" cap="none" normalizeH="0" baseline="0" dirty="0">
              <a:ln>
                <a:noFill/>
              </a:ln>
              <a:solidFill>
                <a:schemeClr val="tx1"/>
              </a:solidFill>
              <a:effectLst/>
              <a:latin typeface="Arial" pitchFamily="34" charset="0"/>
            </a:endParaRPr>
          </a:p>
        </p:txBody>
      </p:sp>
      <p:cxnSp>
        <p:nvCxnSpPr>
          <p:cNvPr id="40" name="直接连接符 39">
            <a:extLst>
              <a:ext uri="{FF2B5EF4-FFF2-40B4-BE49-F238E27FC236}">
                <a16:creationId xmlns:a16="http://schemas.microsoft.com/office/drawing/2014/main" id="{BA5A1738-B775-42C5-807E-16CD7777B795}"/>
              </a:ext>
            </a:extLst>
          </p:cNvPr>
          <p:cNvCxnSpPr>
            <a:cxnSpLocks/>
            <a:stCxn id="39" idx="2"/>
          </p:cNvCxnSpPr>
          <p:nvPr/>
        </p:nvCxnSpPr>
        <p:spPr bwMode="auto">
          <a:xfrm>
            <a:off x="2592385" y="3028664"/>
            <a:ext cx="0" cy="400336"/>
          </a:xfrm>
          <a:prstGeom prst="line">
            <a:avLst/>
          </a:prstGeom>
          <a:solidFill>
            <a:schemeClr val="accent1"/>
          </a:solidFill>
          <a:ln w="19050" cap="flat" cmpd="sng" algn="ctr">
            <a:solidFill>
              <a:schemeClr val="tx1"/>
            </a:solidFill>
            <a:prstDash val="solid"/>
            <a:round/>
            <a:headEnd type="none" w="med" len="med"/>
            <a:tailEnd type="none" w="med" len="med"/>
          </a:ln>
          <a:effectLst/>
        </p:spPr>
      </p:cxnSp>
      <p:sp>
        <p:nvSpPr>
          <p:cNvPr id="41" name="矩形 40">
            <a:extLst>
              <a:ext uri="{FF2B5EF4-FFF2-40B4-BE49-F238E27FC236}">
                <a16:creationId xmlns:a16="http://schemas.microsoft.com/office/drawing/2014/main" id="{66610A88-195F-4898-A20C-96B463BF9E5A}"/>
              </a:ext>
            </a:extLst>
          </p:cNvPr>
          <p:cNvSpPr/>
          <p:nvPr/>
        </p:nvSpPr>
        <p:spPr bwMode="auto">
          <a:xfrm>
            <a:off x="3359913" y="2365090"/>
            <a:ext cx="1212087" cy="400336"/>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zh-CN" sz="2000" dirty="0"/>
              <a:t>Monitor</a:t>
            </a:r>
            <a:endParaRPr kumimoji="0" lang="zh-CN" altLang="en-US" sz="2000" b="0" i="0" u="none" strike="noStrike" cap="none" normalizeH="0" baseline="0" dirty="0">
              <a:ln>
                <a:noFill/>
              </a:ln>
              <a:effectLst/>
              <a:latin typeface="Arial" pitchFamily="34" charset="0"/>
            </a:endParaRPr>
          </a:p>
        </p:txBody>
      </p:sp>
      <p:sp>
        <p:nvSpPr>
          <p:cNvPr id="42" name="矩形 41">
            <a:extLst>
              <a:ext uri="{FF2B5EF4-FFF2-40B4-BE49-F238E27FC236}">
                <a16:creationId xmlns:a16="http://schemas.microsoft.com/office/drawing/2014/main" id="{8543E4FE-4945-4080-B46E-1327C4E0E39F}"/>
              </a:ext>
            </a:extLst>
          </p:cNvPr>
          <p:cNvSpPr/>
          <p:nvPr/>
        </p:nvSpPr>
        <p:spPr bwMode="auto">
          <a:xfrm>
            <a:off x="3359914" y="2776788"/>
            <a:ext cx="1212082" cy="268286"/>
          </a:xfrm>
          <a:prstGeom prst="rect">
            <a:avLst/>
          </a:prstGeom>
          <a:solidFill>
            <a:srgbClr val="00808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2400" b="0" i="0" u="none" strike="noStrike" cap="none" normalizeH="0" baseline="0" dirty="0">
              <a:ln>
                <a:noFill/>
              </a:ln>
              <a:solidFill>
                <a:schemeClr val="tx1"/>
              </a:solidFill>
              <a:effectLst/>
              <a:latin typeface="Arial" pitchFamily="34" charset="0"/>
            </a:endParaRPr>
          </a:p>
        </p:txBody>
      </p:sp>
      <p:cxnSp>
        <p:nvCxnSpPr>
          <p:cNvPr id="43" name="直接连接符 42">
            <a:extLst>
              <a:ext uri="{FF2B5EF4-FFF2-40B4-BE49-F238E27FC236}">
                <a16:creationId xmlns:a16="http://schemas.microsoft.com/office/drawing/2014/main" id="{75A8732D-7774-4E1C-8D90-BB5F56324BEC}"/>
              </a:ext>
            </a:extLst>
          </p:cNvPr>
          <p:cNvCxnSpPr>
            <a:cxnSpLocks/>
            <a:stCxn id="42" idx="2"/>
          </p:cNvCxnSpPr>
          <p:nvPr/>
        </p:nvCxnSpPr>
        <p:spPr bwMode="auto">
          <a:xfrm>
            <a:off x="3965955" y="3045074"/>
            <a:ext cx="1" cy="400336"/>
          </a:xfrm>
          <a:prstGeom prst="line">
            <a:avLst/>
          </a:prstGeom>
          <a:solidFill>
            <a:schemeClr val="accent1"/>
          </a:solidFill>
          <a:ln w="19050" cap="flat" cmpd="sng" algn="ctr">
            <a:solidFill>
              <a:schemeClr val="tx1"/>
            </a:solidFill>
            <a:prstDash val="solid"/>
            <a:round/>
            <a:headEnd type="none" w="med" len="med"/>
            <a:tailEnd type="none" w="med" len="med"/>
          </a:ln>
          <a:effectLst/>
        </p:spPr>
      </p:cxnSp>
      <p:sp>
        <p:nvSpPr>
          <p:cNvPr id="44" name="矩形 43">
            <a:extLst>
              <a:ext uri="{FF2B5EF4-FFF2-40B4-BE49-F238E27FC236}">
                <a16:creationId xmlns:a16="http://schemas.microsoft.com/office/drawing/2014/main" id="{423D7FEE-9556-4E0B-9567-5F4FEBF8AC42}"/>
              </a:ext>
            </a:extLst>
          </p:cNvPr>
          <p:cNvSpPr/>
          <p:nvPr/>
        </p:nvSpPr>
        <p:spPr bwMode="auto">
          <a:xfrm>
            <a:off x="4744720" y="2351327"/>
            <a:ext cx="1224379" cy="406402"/>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zh-CN" sz="2000" b="0" i="0" u="none" strike="noStrike" cap="none" normalizeH="0" baseline="0" dirty="0">
                <a:ln>
                  <a:noFill/>
                </a:ln>
                <a:effectLst/>
                <a:latin typeface="Arial" pitchFamily="34" charset="0"/>
              </a:rPr>
              <a:t>Archiving</a:t>
            </a:r>
            <a:endParaRPr kumimoji="0" lang="zh-CN" altLang="en-US" sz="2000" b="0" i="0" u="none" strike="noStrike" cap="none" normalizeH="0" baseline="0" dirty="0">
              <a:ln>
                <a:noFill/>
              </a:ln>
              <a:effectLst/>
              <a:latin typeface="Arial" pitchFamily="34" charset="0"/>
            </a:endParaRPr>
          </a:p>
        </p:txBody>
      </p:sp>
      <p:sp>
        <p:nvSpPr>
          <p:cNvPr id="45" name="矩形 44">
            <a:extLst>
              <a:ext uri="{FF2B5EF4-FFF2-40B4-BE49-F238E27FC236}">
                <a16:creationId xmlns:a16="http://schemas.microsoft.com/office/drawing/2014/main" id="{EDAA679F-AECF-4B34-845A-4EE0120CE1F2}"/>
              </a:ext>
            </a:extLst>
          </p:cNvPr>
          <p:cNvSpPr/>
          <p:nvPr/>
        </p:nvSpPr>
        <p:spPr bwMode="auto">
          <a:xfrm>
            <a:off x="4744721" y="2769091"/>
            <a:ext cx="1224374" cy="268286"/>
          </a:xfrm>
          <a:prstGeom prst="rect">
            <a:avLst/>
          </a:prstGeom>
          <a:solidFill>
            <a:srgbClr val="00808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2400" b="0" i="0" u="none" strike="noStrike" cap="none" normalizeH="0" baseline="0" dirty="0">
              <a:ln>
                <a:noFill/>
              </a:ln>
              <a:solidFill>
                <a:schemeClr val="tx1"/>
              </a:solidFill>
              <a:effectLst/>
              <a:latin typeface="Arial" pitchFamily="34" charset="0"/>
            </a:endParaRPr>
          </a:p>
        </p:txBody>
      </p:sp>
      <p:cxnSp>
        <p:nvCxnSpPr>
          <p:cNvPr id="46" name="直接连接符 45">
            <a:extLst>
              <a:ext uri="{FF2B5EF4-FFF2-40B4-BE49-F238E27FC236}">
                <a16:creationId xmlns:a16="http://schemas.microsoft.com/office/drawing/2014/main" id="{E72FCDAA-6E52-4F0C-9FEB-F770D9CC2EFE}"/>
              </a:ext>
            </a:extLst>
          </p:cNvPr>
          <p:cNvCxnSpPr>
            <a:cxnSpLocks/>
            <a:stCxn id="45" idx="2"/>
          </p:cNvCxnSpPr>
          <p:nvPr/>
        </p:nvCxnSpPr>
        <p:spPr bwMode="auto">
          <a:xfrm>
            <a:off x="5356908" y="3037377"/>
            <a:ext cx="0" cy="408033"/>
          </a:xfrm>
          <a:prstGeom prst="line">
            <a:avLst/>
          </a:prstGeom>
          <a:solidFill>
            <a:schemeClr val="accent1"/>
          </a:solidFill>
          <a:ln w="19050" cap="flat" cmpd="sng" algn="ctr">
            <a:solidFill>
              <a:schemeClr val="tx1"/>
            </a:solidFill>
            <a:prstDash val="solid"/>
            <a:round/>
            <a:headEnd type="none" w="med" len="med"/>
            <a:tailEnd type="none" w="med" len="med"/>
          </a:ln>
          <a:effectLst/>
        </p:spPr>
      </p:cxnSp>
      <p:sp>
        <p:nvSpPr>
          <p:cNvPr id="47" name="矩形 46">
            <a:extLst>
              <a:ext uri="{FF2B5EF4-FFF2-40B4-BE49-F238E27FC236}">
                <a16:creationId xmlns:a16="http://schemas.microsoft.com/office/drawing/2014/main" id="{1DCEFBF6-EC6D-46BD-BB36-9A0A662D1D38}"/>
              </a:ext>
            </a:extLst>
          </p:cNvPr>
          <p:cNvSpPr/>
          <p:nvPr/>
        </p:nvSpPr>
        <p:spPr bwMode="auto">
          <a:xfrm>
            <a:off x="6822318" y="1759352"/>
            <a:ext cx="2069068" cy="1001026"/>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zh-CN" sz="2000" b="0" i="0" u="none" strike="noStrike" cap="none" normalizeH="0" baseline="0" dirty="0" err="1">
                <a:ln>
                  <a:noFill/>
                </a:ln>
                <a:effectLst/>
                <a:latin typeface="Arial" pitchFamily="34" charset="0"/>
              </a:rPr>
              <a:t>Applicaion</a:t>
            </a:r>
            <a:endParaRPr kumimoji="0" lang="en-US" altLang="zh-CN" sz="2000" b="0" i="0" u="none" strike="noStrike" cap="none" normalizeH="0" baseline="0" dirty="0">
              <a:ln>
                <a:noFill/>
              </a:ln>
              <a:effectLst/>
              <a:latin typeface="Arial" pitchFamily="34" charset="0"/>
            </a:endParaRPr>
          </a:p>
          <a:p>
            <a:pPr marL="0" marR="0" indent="0" algn="ctr" defTabSz="914400" rtl="0" eaLnBrk="0" fontAlgn="base" latinLnBrk="0" hangingPunct="0">
              <a:lnSpc>
                <a:spcPct val="100000"/>
              </a:lnSpc>
              <a:spcBef>
                <a:spcPct val="0"/>
              </a:spcBef>
              <a:spcAft>
                <a:spcPct val="0"/>
              </a:spcAft>
              <a:buClrTx/>
              <a:buSzTx/>
              <a:buFontTx/>
              <a:buNone/>
              <a:tabLst/>
            </a:pPr>
            <a:r>
              <a:rPr lang="en-US" altLang="zh-CN" sz="2000" dirty="0"/>
              <a:t>Tool-Kit and</a:t>
            </a:r>
            <a:r>
              <a:rPr lang="zh-CN" altLang="en-US" sz="2000" dirty="0"/>
              <a:t> </a:t>
            </a:r>
            <a:endParaRPr lang="en-US" altLang="zh-CN" sz="2000" dirty="0"/>
          </a:p>
          <a:p>
            <a:pPr marL="0" marR="0" indent="0" algn="ctr" defTabSz="914400" rtl="0" eaLnBrk="0" fontAlgn="base" latinLnBrk="0" hangingPunct="0">
              <a:lnSpc>
                <a:spcPct val="100000"/>
              </a:lnSpc>
              <a:spcBef>
                <a:spcPct val="0"/>
              </a:spcBef>
              <a:spcAft>
                <a:spcPct val="0"/>
              </a:spcAft>
              <a:buClrTx/>
              <a:buSzTx/>
              <a:buFontTx/>
              <a:buNone/>
              <a:tabLst/>
            </a:pPr>
            <a:r>
              <a:rPr lang="en-US" altLang="zh-CN" sz="2000" dirty="0"/>
              <a:t>User Environment</a:t>
            </a:r>
            <a:endParaRPr kumimoji="0" lang="zh-CN" altLang="en-US" sz="2000" b="0" i="0" u="none" strike="noStrike" cap="none" normalizeH="0" baseline="0" dirty="0">
              <a:ln>
                <a:noFill/>
              </a:ln>
              <a:effectLst/>
              <a:latin typeface="Arial" pitchFamily="34" charset="0"/>
            </a:endParaRPr>
          </a:p>
        </p:txBody>
      </p:sp>
      <p:sp>
        <p:nvSpPr>
          <p:cNvPr id="48" name="矩形 47">
            <a:extLst>
              <a:ext uri="{FF2B5EF4-FFF2-40B4-BE49-F238E27FC236}">
                <a16:creationId xmlns:a16="http://schemas.microsoft.com/office/drawing/2014/main" id="{2601125B-8FDC-4B34-AD82-58DBDAB0A902}"/>
              </a:ext>
            </a:extLst>
          </p:cNvPr>
          <p:cNvSpPr/>
          <p:nvPr/>
        </p:nvSpPr>
        <p:spPr bwMode="auto">
          <a:xfrm>
            <a:off x="6822312" y="2771740"/>
            <a:ext cx="2069068" cy="268286"/>
          </a:xfrm>
          <a:prstGeom prst="rect">
            <a:avLst/>
          </a:prstGeom>
          <a:solidFill>
            <a:srgbClr val="00808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2400" b="0" i="0" u="none" strike="noStrike" cap="none" normalizeH="0" baseline="0" dirty="0">
              <a:ln>
                <a:noFill/>
              </a:ln>
              <a:solidFill>
                <a:schemeClr val="tx1"/>
              </a:solidFill>
              <a:effectLst/>
              <a:latin typeface="Arial" pitchFamily="34" charset="0"/>
            </a:endParaRPr>
          </a:p>
        </p:txBody>
      </p:sp>
      <p:cxnSp>
        <p:nvCxnSpPr>
          <p:cNvPr id="49" name="直接连接符 48">
            <a:extLst>
              <a:ext uri="{FF2B5EF4-FFF2-40B4-BE49-F238E27FC236}">
                <a16:creationId xmlns:a16="http://schemas.microsoft.com/office/drawing/2014/main" id="{354E2A3B-0083-468B-B336-FBE066EC0CDB}"/>
              </a:ext>
            </a:extLst>
          </p:cNvPr>
          <p:cNvCxnSpPr>
            <a:cxnSpLocks/>
            <a:stCxn id="48" idx="2"/>
          </p:cNvCxnSpPr>
          <p:nvPr/>
        </p:nvCxnSpPr>
        <p:spPr bwMode="auto">
          <a:xfrm>
            <a:off x="7856846" y="3040026"/>
            <a:ext cx="0" cy="388974"/>
          </a:xfrm>
          <a:prstGeom prst="line">
            <a:avLst/>
          </a:prstGeom>
          <a:solidFill>
            <a:schemeClr val="accent1"/>
          </a:solidFill>
          <a:ln w="19050" cap="flat" cmpd="sng" algn="ctr">
            <a:solidFill>
              <a:schemeClr val="tx1"/>
            </a:solidFill>
            <a:prstDash val="solid"/>
            <a:round/>
            <a:headEnd type="none" w="med" len="med"/>
            <a:tailEnd type="none" w="med" len="med"/>
          </a:ln>
          <a:effectLst/>
        </p:spPr>
      </p:cxnSp>
      <p:grpSp>
        <p:nvGrpSpPr>
          <p:cNvPr id="62" name="组合 61">
            <a:extLst>
              <a:ext uri="{FF2B5EF4-FFF2-40B4-BE49-F238E27FC236}">
                <a16:creationId xmlns:a16="http://schemas.microsoft.com/office/drawing/2014/main" id="{6FD1C71D-628E-461A-87A9-385AA348D025}"/>
              </a:ext>
            </a:extLst>
          </p:cNvPr>
          <p:cNvGrpSpPr/>
          <p:nvPr/>
        </p:nvGrpSpPr>
        <p:grpSpPr>
          <a:xfrm>
            <a:off x="6474902" y="4389710"/>
            <a:ext cx="1402672" cy="559293"/>
            <a:chOff x="1180730" y="4572000"/>
            <a:chExt cx="1438183" cy="763478"/>
          </a:xfrm>
        </p:grpSpPr>
        <p:sp>
          <p:nvSpPr>
            <p:cNvPr id="63" name="矩形 62">
              <a:extLst>
                <a:ext uri="{FF2B5EF4-FFF2-40B4-BE49-F238E27FC236}">
                  <a16:creationId xmlns:a16="http://schemas.microsoft.com/office/drawing/2014/main" id="{C43FB66B-CB48-4982-8845-2B80E3D39BBE}"/>
                </a:ext>
              </a:extLst>
            </p:cNvPr>
            <p:cNvSpPr/>
            <p:nvPr/>
          </p:nvSpPr>
          <p:spPr bwMode="auto">
            <a:xfrm>
              <a:off x="1180730" y="4953739"/>
              <a:ext cx="1438183" cy="381739"/>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zh-CN" sz="2000" b="0" i="0" u="none" strike="noStrike" cap="none" normalizeH="0" baseline="0" dirty="0">
                  <a:ln>
                    <a:noFill/>
                  </a:ln>
                  <a:effectLst/>
                  <a:latin typeface="Arial" pitchFamily="34" charset="0"/>
                </a:rPr>
                <a:t>Device D</a:t>
              </a:r>
              <a:endParaRPr kumimoji="0" lang="zh-CN" altLang="en-US" sz="2000" b="0" i="0" u="none" strike="noStrike" cap="none" normalizeH="0" baseline="0" dirty="0">
                <a:ln>
                  <a:noFill/>
                </a:ln>
                <a:effectLst/>
                <a:latin typeface="Arial" pitchFamily="34" charset="0"/>
              </a:endParaRPr>
            </a:p>
          </p:txBody>
        </p:sp>
        <p:sp>
          <p:nvSpPr>
            <p:cNvPr id="64" name="矩形 63">
              <a:extLst>
                <a:ext uri="{FF2B5EF4-FFF2-40B4-BE49-F238E27FC236}">
                  <a16:creationId xmlns:a16="http://schemas.microsoft.com/office/drawing/2014/main" id="{BF511C96-322D-43F3-B07A-27E90FAABF20}"/>
                </a:ext>
              </a:extLst>
            </p:cNvPr>
            <p:cNvSpPr/>
            <p:nvPr/>
          </p:nvSpPr>
          <p:spPr bwMode="auto">
            <a:xfrm>
              <a:off x="1180730" y="4572000"/>
              <a:ext cx="1438183" cy="381739"/>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2400" b="0" i="0" u="none" strike="noStrike" cap="none" normalizeH="0" baseline="0" dirty="0">
                <a:ln>
                  <a:noFill/>
                </a:ln>
                <a:solidFill>
                  <a:schemeClr val="tx1"/>
                </a:solidFill>
                <a:effectLst/>
                <a:latin typeface="Arial" pitchFamily="34" charset="0"/>
              </a:endParaRPr>
            </a:p>
          </p:txBody>
        </p:sp>
      </p:grpSp>
      <p:sp>
        <p:nvSpPr>
          <p:cNvPr id="65" name="椭圆 64">
            <a:extLst>
              <a:ext uri="{FF2B5EF4-FFF2-40B4-BE49-F238E27FC236}">
                <a16:creationId xmlns:a16="http://schemas.microsoft.com/office/drawing/2014/main" id="{D02D2E44-347C-49FA-BB92-82E67C8D70D4}"/>
              </a:ext>
            </a:extLst>
          </p:cNvPr>
          <p:cNvSpPr/>
          <p:nvPr/>
        </p:nvSpPr>
        <p:spPr bwMode="auto">
          <a:xfrm>
            <a:off x="6474902" y="5240012"/>
            <a:ext cx="1402672" cy="705773"/>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0" tIns="45720" rIns="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zh-CN" sz="2000" b="0" i="0" u="none" strike="noStrike" cap="none" normalizeH="0" baseline="0" dirty="0">
                <a:ln>
                  <a:noFill/>
                </a:ln>
                <a:solidFill>
                  <a:schemeClr val="tx1"/>
                </a:solidFill>
                <a:effectLst/>
                <a:latin typeface="Arial" pitchFamily="34" charset="0"/>
              </a:rPr>
              <a:t>Hardware</a:t>
            </a:r>
            <a:endParaRPr kumimoji="0" lang="zh-CN" altLang="en-US" sz="2000" b="0" i="0" u="none" strike="noStrike" cap="none" normalizeH="0" baseline="0" dirty="0">
              <a:ln>
                <a:noFill/>
              </a:ln>
              <a:solidFill>
                <a:schemeClr val="tx1"/>
              </a:solidFill>
              <a:effectLst/>
              <a:latin typeface="Arial" pitchFamily="34" charset="0"/>
            </a:endParaRPr>
          </a:p>
        </p:txBody>
      </p:sp>
      <p:cxnSp>
        <p:nvCxnSpPr>
          <p:cNvPr id="66" name="直接连接符 65">
            <a:extLst>
              <a:ext uri="{FF2B5EF4-FFF2-40B4-BE49-F238E27FC236}">
                <a16:creationId xmlns:a16="http://schemas.microsoft.com/office/drawing/2014/main" id="{2B2AF371-068D-4654-BA3B-FB35204A4047}"/>
              </a:ext>
            </a:extLst>
          </p:cNvPr>
          <p:cNvCxnSpPr>
            <a:endCxn id="64" idx="0"/>
          </p:cNvCxnSpPr>
          <p:nvPr/>
        </p:nvCxnSpPr>
        <p:spPr bwMode="auto">
          <a:xfrm>
            <a:off x="7176238" y="4007970"/>
            <a:ext cx="0" cy="381740"/>
          </a:xfrm>
          <a:prstGeom prst="line">
            <a:avLst/>
          </a:prstGeom>
          <a:ln w="19050">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67" name="直接连接符 66">
            <a:extLst>
              <a:ext uri="{FF2B5EF4-FFF2-40B4-BE49-F238E27FC236}">
                <a16:creationId xmlns:a16="http://schemas.microsoft.com/office/drawing/2014/main" id="{2EE88AF3-38C8-459E-A02F-CCA2D1994EE8}"/>
              </a:ext>
            </a:extLst>
          </p:cNvPr>
          <p:cNvCxnSpPr>
            <a:stCxn id="65" idx="0"/>
            <a:endCxn id="63" idx="2"/>
          </p:cNvCxnSpPr>
          <p:nvPr/>
        </p:nvCxnSpPr>
        <p:spPr bwMode="auto">
          <a:xfrm flipV="1">
            <a:off x="7176238" y="4949004"/>
            <a:ext cx="0" cy="291008"/>
          </a:xfrm>
          <a:prstGeom prst="line">
            <a:avLst/>
          </a:prstGeom>
          <a:solidFill>
            <a:schemeClr val="accent1"/>
          </a:solidFill>
          <a:ln w="19050" cap="flat" cmpd="sng" algn="ctr">
            <a:solidFill>
              <a:schemeClr val="tx1"/>
            </a:solidFill>
            <a:prstDash val="solid"/>
            <a:round/>
            <a:headEnd type="none" w="med" len="med"/>
            <a:tailEnd type="none" w="med" len="med"/>
          </a:ln>
          <a:effectLst/>
        </p:spPr>
      </p:cxnSp>
      <p:sp>
        <p:nvSpPr>
          <p:cNvPr id="60" name="矩形: 圆角 59">
            <a:extLst>
              <a:ext uri="{FF2B5EF4-FFF2-40B4-BE49-F238E27FC236}">
                <a16:creationId xmlns:a16="http://schemas.microsoft.com/office/drawing/2014/main" id="{02F992F6-16C9-43F4-AB2A-A8E30C12E3F9}"/>
              </a:ext>
            </a:extLst>
          </p:cNvPr>
          <p:cNvSpPr/>
          <p:nvPr/>
        </p:nvSpPr>
        <p:spPr bwMode="auto">
          <a:xfrm>
            <a:off x="219397" y="4169696"/>
            <a:ext cx="8705205" cy="2268638"/>
          </a:xfrm>
          <a:prstGeom prst="roundRect">
            <a:avLst/>
          </a:prstGeom>
          <a:noFill/>
          <a:ln w="19050" cap="flat" cmpd="sng" algn="ctr">
            <a:solidFill>
              <a:schemeClr val="tx2">
                <a:lumMod val="60000"/>
                <a:lumOff val="40000"/>
              </a:scheme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2400" b="0" i="0" u="none" strike="noStrike" cap="none" normalizeH="0" baseline="0">
              <a:ln>
                <a:noFill/>
              </a:ln>
              <a:solidFill>
                <a:schemeClr val="tx1"/>
              </a:solidFill>
              <a:effectLst/>
              <a:latin typeface="Arial" pitchFamily="34" charset="0"/>
            </a:endParaRPr>
          </a:p>
        </p:txBody>
      </p:sp>
      <p:sp>
        <p:nvSpPr>
          <p:cNvPr id="61" name="文本框 60">
            <a:extLst>
              <a:ext uri="{FF2B5EF4-FFF2-40B4-BE49-F238E27FC236}">
                <a16:creationId xmlns:a16="http://schemas.microsoft.com/office/drawing/2014/main" id="{45CC5EC2-80D2-4349-B516-591172F5C334}"/>
              </a:ext>
            </a:extLst>
          </p:cNvPr>
          <p:cNvSpPr txBox="1"/>
          <p:nvPr/>
        </p:nvSpPr>
        <p:spPr bwMode="auto">
          <a:xfrm>
            <a:off x="3692328" y="5891513"/>
            <a:ext cx="1521225" cy="576248"/>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rtlCol="0">
            <a:spAutoFit/>
          </a:bodyPr>
          <a:lstStyle/>
          <a:p>
            <a:pPr>
              <a:lnSpc>
                <a:spcPct val="150000"/>
              </a:lnSpc>
              <a:buClr>
                <a:srgbClr val="730000"/>
              </a:buClr>
              <a:buSzPct val="120000"/>
            </a:pPr>
            <a:r>
              <a:rPr lang="zh-CN" altLang="en-US" dirty="0">
                <a:latin typeface="Times New Roman" panose="02020603050405020304" pitchFamily="18" charset="0"/>
                <a:cs typeface="Times New Roman" panose="02020603050405020304" pitchFamily="18" charset="0"/>
              </a:rPr>
              <a:t>设备服务</a:t>
            </a:r>
          </a:p>
        </p:txBody>
      </p:sp>
      <p:sp>
        <p:nvSpPr>
          <p:cNvPr id="72" name="矩形: 圆角 71">
            <a:extLst>
              <a:ext uri="{FF2B5EF4-FFF2-40B4-BE49-F238E27FC236}">
                <a16:creationId xmlns:a16="http://schemas.microsoft.com/office/drawing/2014/main" id="{2D478804-C17B-497E-85EC-ADC93ABF1FAB}"/>
              </a:ext>
            </a:extLst>
          </p:cNvPr>
          <p:cNvSpPr/>
          <p:nvPr/>
        </p:nvSpPr>
        <p:spPr bwMode="auto">
          <a:xfrm>
            <a:off x="186176" y="1759352"/>
            <a:ext cx="6550290" cy="1609818"/>
          </a:xfrm>
          <a:prstGeom prst="roundRect">
            <a:avLst/>
          </a:prstGeom>
          <a:noFill/>
          <a:ln w="19050" cap="flat" cmpd="sng" algn="ctr">
            <a:solidFill>
              <a:schemeClr val="tx2">
                <a:lumMod val="60000"/>
                <a:lumOff val="40000"/>
              </a:scheme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2400" b="0" i="0" u="none" strike="noStrike" cap="none" normalizeH="0" baseline="0">
              <a:ln>
                <a:noFill/>
              </a:ln>
              <a:solidFill>
                <a:schemeClr val="tx1"/>
              </a:solidFill>
              <a:effectLst/>
              <a:latin typeface="Arial" pitchFamily="34" charset="0"/>
            </a:endParaRPr>
          </a:p>
        </p:txBody>
      </p:sp>
      <p:sp>
        <p:nvSpPr>
          <p:cNvPr id="73" name="文本框 72">
            <a:extLst>
              <a:ext uri="{FF2B5EF4-FFF2-40B4-BE49-F238E27FC236}">
                <a16:creationId xmlns:a16="http://schemas.microsoft.com/office/drawing/2014/main" id="{842ABEE3-B561-4418-B8C1-743E45BC5A19}"/>
              </a:ext>
            </a:extLst>
          </p:cNvPr>
          <p:cNvSpPr txBox="1"/>
          <p:nvPr/>
        </p:nvSpPr>
        <p:spPr bwMode="auto">
          <a:xfrm>
            <a:off x="2681229" y="1715031"/>
            <a:ext cx="1521225" cy="576248"/>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rtlCol="0">
            <a:spAutoFit/>
          </a:bodyPr>
          <a:lstStyle/>
          <a:p>
            <a:pPr>
              <a:lnSpc>
                <a:spcPct val="150000"/>
              </a:lnSpc>
              <a:buClr>
                <a:srgbClr val="730000"/>
              </a:buClr>
              <a:buSzPct val="120000"/>
            </a:pPr>
            <a:r>
              <a:rPr lang="zh-CN" altLang="en-US" dirty="0">
                <a:latin typeface="Times New Roman" panose="02020603050405020304" pitchFamily="18" charset="0"/>
                <a:cs typeface="Times New Roman" panose="02020603050405020304" pitchFamily="18" charset="0"/>
              </a:rPr>
              <a:t>一般服务</a:t>
            </a:r>
          </a:p>
        </p:txBody>
      </p:sp>
      <p:sp>
        <p:nvSpPr>
          <p:cNvPr id="50" name="矩形: 圆角 49">
            <a:extLst>
              <a:ext uri="{FF2B5EF4-FFF2-40B4-BE49-F238E27FC236}">
                <a16:creationId xmlns:a16="http://schemas.microsoft.com/office/drawing/2014/main" id="{82C8BAE2-9F40-4F66-BE62-FE97F5A1EC18}"/>
              </a:ext>
            </a:extLst>
          </p:cNvPr>
          <p:cNvSpPr/>
          <p:nvPr/>
        </p:nvSpPr>
        <p:spPr bwMode="auto">
          <a:xfrm>
            <a:off x="6747868" y="1340528"/>
            <a:ext cx="2288068" cy="2032314"/>
          </a:xfrm>
          <a:prstGeom prst="roundRect">
            <a:avLst/>
          </a:prstGeom>
          <a:noFill/>
          <a:ln w="19050" cap="flat" cmpd="sng" algn="ctr">
            <a:solidFill>
              <a:schemeClr val="tx2">
                <a:lumMod val="60000"/>
                <a:lumOff val="40000"/>
              </a:scheme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2400" b="0" i="0" u="none" strike="noStrike" cap="none" normalizeH="0" baseline="0">
              <a:ln>
                <a:noFill/>
              </a:ln>
              <a:solidFill>
                <a:schemeClr val="tx1"/>
              </a:solidFill>
              <a:effectLst/>
              <a:latin typeface="Arial" pitchFamily="34" charset="0"/>
            </a:endParaRPr>
          </a:p>
        </p:txBody>
      </p:sp>
      <p:sp>
        <p:nvSpPr>
          <p:cNvPr id="51" name="文本框 50">
            <a:extLst>
              <a:ext uri="{FF2B5EF4-FFF2-40B4-BE49-F238E27FC236}">
                <a16:creationId xmlns:a16="http://schemas.microsoft.com/office/drawing/2014/main" id="{E34FADA5-5331-4EE8-A551-BABE49808088}"/>
              </a:ext>
            </a:extLst>
          </p:cNvPr>
          <p:cNvSpPr txBox="1"/>
          <p:nvPr/>
        </p:nvSpPr>
        <p:spPr bwMode="auto">
          <a:xfrm>
            <a:off x="7370155" y="1246830"/>
            <a:ext cx="1521225" cy="1041632"/>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rtlCol="0">
            <a:spAutoFit/>
          </a:bodyPr>
          <a:lstStyle/>
          <a:p>
            <a:pPr>
              <a:lnSpc>
                <a:spcPct val="150000"/>
              </a:lnSpc>
              <a:buClr>
                <a:srgbClr val="730000"/>
              </a:buClr>
              <a:buSzPct val="120000"/>
            </a:pPr>
            <a:r>
              <a:rPr lang="zh-CN" altLang="en-US" sz="2000" dirty="0"/>
              <a:t>开发工具</a:t>
            </a:r>
            <a:br>
              <a:rPr lang="en-US" altLang="zh-CN" dirty="0"/>
            </a:br>
            <a:endParaRPr lang="zh-CN" altLang="en-US"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12" name="文本框 11">
                <a:extLst>
                  <a:ext uri="{FF2B5EF4-FFF2-40B4-BE49-F238E27FC236}">
                    <a16:creationId xmlns:a16="http://schemas.microsoft.com/office/drawing/2014/main" id="{5D571634-939B-443A-8F3A-447BC492CC40}"/>
                  </a:ext>
                </a:extLst>
              </p:cNvPr>
              <p:cNvSpPr txBox="1"/>
              <p:nvPr/>
            </p:nvSpPr>
            <p:spPr bwMode="auto">
              <a:xfrm>
                <a:off x="8130767" y="4648026"/>
                <a:ext cx="838691" cy="646331"/>
              </a:xfrm>
              <a:prstGeom prst="rect">
                <a:avLst/>
              </a:prstGeom>
              <a:noFill/>
              <a:ln w="9525">
                <a:noFill/>
                <a:miter lim="800000"/>
                <a:headEnd/>
                <a:tailEnd/>
              </a:ln>
              <a:extLst>
                <a:ext uri="{909E8E84-426E-40DD-AFC4-6F175D3DCCD1}">
                  <a14:hiddenFill>
                    <a:solidFill>
                      <a:srgbClr val="FFFFFF"/>
                    </a:solidFill>
                  </a14:hiddenFill>
                </a:ext>
              </a:extLst>
            </p:spPr>
            <p:txBody>
              <a:bodyPr wrap="none" rtlCol="0">
                <a:spAutoFit/>
              </a:bodyPr>
              <a:lstStyle/>
              <a:p>
                <a:pPr>
                  <a:lnSpc>
                    <a:spcPct val="150000"/>
                  </a:lnSpc>
                  <a:buClr>
                    <a:srgbClr val="730000"/>
                  </a:buClr>
                  <a:buSzPct val="120000"/>
                </a:pPr>
                <a14:m>
                  <m:oMathPara xmlns:m="http://schemas.openxmlformats.org/officeDocument/2006/math">
                    <m:oMathParaPr>
                      <m:jc m:val="centerGroup"/>
                    </m:oMathParaPr>
                    <m:oMath xmlns:m="http://schemas.openxmlformats.org/officeDocument/2006/math">
                      <m:r>
                        <a:rPr lang="zh-CN" altLang="en-US" i="1" smtClean="0">
                          <a:latin typeface="Cambria Math" panose="02040503050406030204" pitchFamily="18" charset="0"/>
                          <a:cs typeface="Times New Roman" panose="02020603050405020304" pitchFamily="18" charset="0"/>
                        </a:rPr>
                        <m:t>⋯⋯</m:t>
                      </m:r>
                    </m:oMath>
                  </m:oMathPara>
                </a14:m>
                <a:endParaRPr lang="zh-CN" altLang="en-US" dirty="0">
                  <a:latin typeface="Times New Roman" panose="02020603050405020304" pitchFamily="18" charset="0"/>
                  <a:cs typeface="Times New Roman" panose="02020603050405020304" pitchFamily="18" charset="0"/>
                </a:endParaRPr>
              </a:p>
            </p:txBody>
          </p:sp>
        </mc:Choice>
        <mc:Fallback xmlns="">
          <p:sp>
            <p:nvSpPr>
              <p:cNvPr id="12" name="文本框 11">
                <a:extLst>
                  <a:ext uri="{FF2B5EF4-FFF2-40B4-BE49-F238E27FC236}">
                    <a16:creationId xmlns:a16="http://schemas.microsoft.com/office/drawing/2014/main" id="{5D571634-939B-443A-8F3A-447BC492CC40}"/>
                  </a:ext>
                </a:extLst>
              </p:cNvPr>
              <p:cNvSpPr txBox="1">
                <a:spLocks noRot="1" noChangeAspect="1" noMove="1" noResize="1" noEditPoints="1" noAdjustHandles="1" noChangeArrowheads="1" noChangeShapeType="1" noTextEdit="1"/>
              </p:cNvSpPr>
              <p:nvPr/>
            </p:nvSpPr>
            <p:spPr bwMode="auto">
              <a:xfrm>
                <a:off x="8130767" y="4648026"/>
                <a:ext cx="838691" cy="646331"/>
              </a:xfrm>
              <a:prstGeom prst="rect">
                <a:avLst/>
              </a:prstGeom>
              <a:blipFill>
                <a:blip r:embed="rId7"/>
                <a:stretch>
                  <a:fillRect/>
                </a:stretch>
              </a:blipFill>
              <a:ln w="9525">
                <a:noFill/>
                <a:miter lim="800000"/>
                <a:headEnd/>
                <a:tailEnd/>
              </a:ln>
              <a:extLst>
                <a:ext uri="{909E8E84-426E-40DD-AFC4-6F175D3DCCD1}">
                  <a14:hiddenFill xmlns:a14="http://schemas.microsoft.com/office/drawing/2010/main">
                    <a:solidFill>
                      <a:srgbClr val="FFFFFF"/>
                    </a:solidFill>
                  </a14:hiddenFill>
                </a:ext>
              </a:extLst>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54" name="文本框 53">
                <a:extLst>
                  <a:ext uri="{FF2B5EF4-FFF2-40B4-BE49-F238E27FC236}">
                    <a16:creationId xmlns:a16="http://schemas.microsoft.com/office/drawing/2014/main" id="{A0347125-6205-4176-9FDA-DEA5E695FEF5}"/>
                  </a:ext>
                </a:extLst>
              </p:cNvPr>
              <p:cNvSpPr txBox="1"/>
              <p:nvPr/>
            </p:nvSpPr>
            <p:spPr bwMode="auto">
              <a:xfrm>
                <a:off x="5969095" y="2314155"/>
                <a:ext cx="838691" cy="646331"/>
              </a:xfrm>
              <a:prstGeom prst="rect">
                <a:avLst/>
              </a:prstGeom>
              <a:noFill/>
              <a:ln w="9525">
                <a:noFill/>
                <a:miter lim="800000"/>
                <a:headEnd/>
                <a:tailEnd/>
              </a:ln>
              <a:extLst>
                <a:ext uri="{909E8E84-426E-40DD-AFC4-6F175D3DCCD1}">
                  <a14:hiddenFill>
                    <a:solidFill>
                      <a:srgbClr val="FFFFFF"/>
                    </a:solidFill>
                  </a14:hiddenFill>
                </a:ext>
              </a:extLst>
            </p:spPr>
            <p:txBody>
              <a:bodyPr wrap="none" rtlCol="0">
                <a:spAutoFit/>
              </a:bodyPr>
              <a:lstStyle/>
              <a:p>
                <a:pPr>
                  <a:lnSpc>
                    <a:spcPct val="150000"/>
                  </a:lnSpc>
                  <a:buClr>
                    <a:srgbClr val="730000"/>
                  </a:buClr>
                  <a:buSzPct val="120000"/>
                </a:pPr>
                <a14:m>
                  <m:oMathPara xmlns:m="http://schemas.openxmlformats.org/officeDocument/2006/math">
                    <m:oMathParaPr>
                      <m:jc m:val="centerGroup"/>
                    </m:oMathParaPr>
                    <m:oMath xmlns:m="http://schemas.openxmlformats.org/officeDocument/2006/math">
                      <m:r>
                        <a:rPr lang="zh-CN" altLang="en-US" i="1" smtClean="0">
                          <a:latin typeface="Cambria Math" panose="02040503050406030204" pitchFamily="18" charset="0"/>
                          <a:cs typeface="Times New Roman" panose="02020603050405020304" pitchFamily="18" charset="0"/>
                        </a:rPr>
                        <m:t>⋯⋯</m:t>
                      </m:r>
                    </m:oMath>
                  </m:oMathPara>
                </a14:m>
                <a:endParaRPr lang="zh-CN" altLang="en-US" dirty="0">
                  <a:latin typeface="Times New Roman" panose="02020603050405020304" pitchFamily="18" charset="0"/>
                  <a:cs typeface="Times New Roman" panose="02020603050405020304" pitchFamily="18" charset="0"/>
                </a:endParaRPr>
              </a:p>
            </p:txBody>
          </p:sp>
        </mc:Choice>
        <mc:Fallback xmlns="">
          <p:sp>
            <p:nvSpPr>
              <p:cNvPr id="54" name="文本框 53">
                <a:extLst>
                  <a:ext uri="{FF2B5EF4-FFF2-40B4-BE49-F238E27FC236}">
                    <a16:creationId xmlns:a16="http://schemas.microsoft.com/office/drawing/2014/main" id="{A0347125-6205-4176-9FDA-DEA5E695FEF5}"/>
                  </a:ext>
                </a:extLst>
              </p:cNvPr>
              <p:cNvSpPr txBox="1">
                <a:spLocks noRot="1" noChangeAspect="1" noMove="1" noResize="1" noEditPoints="1" noAdjustHandles="1" noChangeArrowheads="1" noChangeShapeType="1" noTextEdit="1"/>
              </p:cNvSpPr>
              <p:nvPr/>
            </p:nvSpPr>
            <p:spPr bwMode="auto">
              <a:xfrm>
                <a:off x="5969095" y="2314155"/>
                <a:ext cx="838691" cy="646331"/>
              </a:xfrm>
              <a:prstGeom prst="rect">
                <a:avLst/>
              </a:prstGeom>
              <a:blipFill>
                <a:blip r:embed="rId8"/>
                <a:stretch>
                  <a:fillRect/>
                </a:stretch>
              </a:blipFill>
              <a:ln w="9525">
                <a:noFill/>
                <a:miter lim="800000"/>
                <a:headEnd/>
                <a:tailEnd/>
              </a:ln>
              <a:extLst>
                <a:ext uri="{909E8E84-426E-40DD-AFC4-6F175D3DCCD1}">
                  <a14:hiddenFill xmlns:a14="http://schemas.microsoft.com/office/drawing/2010/main">
                    <a:solidFill>
                      <a:srgbClr val="FFFFFF"/>
                    </a:solidFill>
                  </a14:hiddenFill>
                </a:ext>
              </a:extLst>
            </p:spPr>
            <p:txBody>
              <a:bodyPr/>
              <a:lstStyle/>
              <a:p>
                <a:r>
                  <a:rPr lang="zh-CN" altLang="en-US">
                    <a:noFill/>
                  </a:rPr>
                  <a:t> </a:t>
                </a:r>
              </a:p>
            </p:txBody>
          </p:sp>
        </mc:Fallback>
      </mc:AlternateContent>
      <p:sp>
        <p:nvSpPr>
          <p:cNvPr id="13" name="矩形 12">
            <a:extLst>
              <a:ext uri="{FF2B5EF4-FFF2-40B4-BE49-F238E27FC236}">
                <a16:creationId xmlns:a16="http://schemas.microsoft.com/office/drawing/2014/main" id="{064BE95C-5D1F-4C11-92D2-F8E0A6F7A483}"/>
              </a:ext>
            </a:extLst>
          </p:cNvPr>
          <p:cNvSpPr/>
          <p:nvPr/>
        </p:nvSpPr>
        <p:spPr>
          <a:xfrm>
            <a:off x="2228295" y="1119224"/>
            <a:ext cx="3681537" cy="461665"/>
          </a:xfrm>
          <a:prstGeom prst="rect">
            <a:avLst/>
          </a:prstGeom>
        </p:spPr>
        <p:txBody>
          <a:bodyPr wrap="square">
            <a:spAutoFit/>
          </a:bodyPr>
          <a:lstStyle/>
          <a:p>
            <a:pPr lvl="0"/>
            <a:r>
              <a:rPr lang="en-US" altLang="zh-CN" b="1" dirty="0"/>
              <a:t>Tango </a:t>
            </a:r>
            <a:r>
              <a:rPr lang="zh-CN" altLang="en-US" b="1" dirty="0"/>
              <a:t>分布式控制系统</a:t>
            </a:r>
            <a:r>
              <a:rPr lang="en-US" altLang="zh-CN" b="1" dirty="0"/>
              <a:t> </a:t>
            </a:r>
            <a:endParaRPr lang="zh-CN" altLang="en-US" b="1" dirty="0"/>
          </a:p>
        </p:txBody>
      </p:sp>
    </p:spTree>
    <p:extLst>
      <p:ext uri="{BB962C8B-B14F-4D97-AF65-F5344CB8AC3E}">
        <p14:creationId xmlns:p14="http://schemas.microsoft.com/office/powerpoint/2010/main" val="24034209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标题 2">
            <a:extLst>
              <a:ext uri="{FF2B5EF4-FFF2-40B4-BE49-F238E27FC236}">
                <a16:creationId xmlns:a16="http://schemas.microsoft.com/office/drawing/2014/main" id="{98897238-E504-463B-8D32-D574E8F99399}"/>
              </a:ext>
            </a:extLst>
          </p:cNvPr>
          <p:cNvSpPr>
            <a:spLocks noGrp="1" noChangeArrowheads="1"/>
          </p:cNvSpPr>
          <p:nvPr>
            <p:ph type="title"/>
          </p:nvPr>
        </p:nvSpPr>
        <p:spPr>
          <a:xfrm>
            <a:off x="0" y="100013"/>
            <a:ext cx="9144000" cy="757237"/>
          </a:xfrm>
        </p:spPr>
        <p:txBody>
          <a:bodyPr/>
          <a:lstStyle/>
          <a:p>
            <a:pPr algn="l"/>
            <a:r>
              <a:rPr lang="en-US" altLang="zh-CN" dirty="0">
                <a:ea typeface="宋体" panose="02010600030101010101" pitchFamily="2" charset="-122"/>
              </a:rPr>
              <a:t>  </a:t>
            </a:r>
            <a:r>
              <a:rPr lang="en-US" altLang="zh-CN" sz="3200" b="1" dirty="0">
                <a:solidFill>
                  <a:schemeClr val="bg1"/>
                </a:solidFill>
                <a:ea typeface="宋体" panose="02010600030101010101" pitchFamily="2" charset="-122"/>
              </a:rPr>
              <a:t>3. </a:t>
            </a:r>
            <a:r>
              <a:rPr lang="zh-CN" altLang="en-US" sz="3200" b="1" dirty="0">
                <a:solidFill>
                  <a:schemeClr val="bg1"/>
                </a:solidFill>
                <a:ea typeface="宋体" panose="02010600030101010101" pitchFamily="2" charset="-122"/>
              </a:rPr>
              <a:t>研究方案</a:t>
            </a:r>
          </a:p>
        </p:txBody>
      </p:sp>
      <p:sp>
        <p:nvSpPr>
          <p:cNvPr id="10" name="矩形 9">
            <a:extLst>
              <a:ext uri="{FF2B5EF4-FFF2-40B4-BE49-F238E27FC236}">
                <a16:creationId xmlns:a16="http://schemas.microsoft.com/office/drawing/2014/main" id="{8C34A32B-38C7-44E1-861C-2E62FE00F7BA}"/>
              </a:ext>
            </a:extLst>
          </p:cNvPr>
          <p:cNvSpPr/>
          <p:nvPr/>
        </p:nvSpPr>
        <p:spPr bwMode="auto">
          <a:xfrm>
            <a:off x="1609090" y="1300480"/>
            <a:ext cx="1524000" cy="34544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zh-CN" altLang="en-US" sz="1800" b="0" i="0" u="none" strike="noStrike" cap="none" normalizeH="0" baseline="0" dirty="0">
                <a:ln>
                  <a:noFill/>
                </a:ln>
                <a:solidFill>
                  <a:schemeClr val="tx1"/>
                </a:solidFill>
                <a:effectLst/>
                <a:latin typeface="Arial" pitchFamily="34" charset="0"/>
              </a:rPr>
              <a:t>影响因素分析</a:t>
            </a:r>
          </a:p>
        </p:txBody>
      </p:sp>
      <p:sp>
        <p:nvSpPr>
          <p:cNvPr id="55" name="矩形 54">
            <a:extLst>
              <a:ext uri="{FF2B5EF4-FFF2-40B4-BE49-F238E27FC236}">
                <a16:creationId xmlns:a16="http://schemas.microsoft.com/office/drawing/2014/main" id="{4A8FC072-8CD9-42D9-BFE6-1FADB95546ED}"/>
              </a:ext>
            </a:extLst>
          </p:cNvPr>
          <p:cNvSpPr/>
          <p:nvPr/>
        </p:nvSpPr>
        <p:spPr bwMode="auto">
          <a:xfrm>
            <a:off x="1609090" y="1645920"/>
            <a:ext cx="1524000" cy="345440"/>
          </a:xfrm>
          <a:prstGeom prst="rect">
            <a:avLst/>
          </a:prstGeom>
          <a:solidFill>
            <a:schemeClr val="accent6">
              <a:lumMod val="20000"/>
              <a:lumOff val="80000"/>
            </a:schemeClr>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a:r>
              <a:rPr lang="zh-CN" altLang="en-US" sz="1800" dirty="0"/>
              <a:t>重力、风力</a:t>
            </a:r>
          </a:p>
        </p:txBody>
      </p:sp>
      <p:sp>
        <p:nvSpPr>
          <p:cNvPr id="56" name="矩形 55">
            <a:extLst>
              <a:ext uri="{FF2B5EF4-FFF2-40B4-BE49-F238E27FC236}">
                <a16:creationId xmlns:a16="http://schemas.microsoft.com/office/drawing/2014/main" id="{8E42394B-F564-4BCA-8E88-97C50380BB0C}"/>
              </a:ext>
            </a:extLst>
          </p:cNvPr>
          <p:cNvSpPr/>
          <p:nvPr/>
        </p:nvSpPr>
        <p:spPr bwMode="auto">
          <a:xfrm>
            <a:off x="1609090" y="1981200"/>
            <a:ext cx="1524000" cy="345440"/>
          </a:xfrm>
          <a:prstGeom prst="rect">
            <a:avLst/>
          </a:prstGeom>
          <a:solidFill>
            <a:schemeClr val="accent6">
              <a:lumMod val="20000"/>
              <a:lumOff val="80000"/>
            </a:schemeClr>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zh-CN" altLang="en-US" sz="1800" b="0" i="0" u="none" strike="noStrike" cap="none" normalizeH="0" baseline="0" dirty="0">
                <a:ln>
                  <a:noFill/>
                </a:ln>
                <a:solidFill>
                  <a:schemeClr val="tx1"/>
                </a:solidFill>
                <a:effectLst/>
                <a:latin typeface="Arial" pitchFamily="34" charset="0"/>
              </a:rPr>
              <a:t>老化、磨损</a:t>
            </a:r>
          </a:p>
        </p:txBody>
      </p:sp>
      <p:sp>
        <p:nvSpPr>
          <p:cNvPr id="57" name="矩形 56">
            <a:extLst>
              <a:ext uri="{FF2B5EF4-FFF2-40B4-BE49-F238E27FC236}">
                <a16:creationId xmlns:a16="http://schemas.microsoft.com/office/drawing/2014/main" id="{AC04BE80-2464-47BF-A6CA-FDC720E6B7E6}"/>
              </a:ext>
            </a:extLst>
          </p:cNvPr>
          <p:cNvSpPr/>
          <p:nvPr/>
        </p:nvSpPr>
        <p:spPr bwMode="auto">
          <a:xfrm>
            <a:off x="1609090" y="2316480"/>
            <a:ext cx="1524000" cy="345440"/>
          </a:xfrm>
          <a:prstGeom prst="rect">
            <a:avLst/>
          </a:prstGeom>
          <a:solidFill>
            <a:schemeClr val="accent6">
              <a:lumMod val="20000"/>
              <a:lumOff val="80000"/>
            </a:schemeClr>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a:r>
              <a:rPr lang="zh-CN" altLang="en-US" sz="1800" dirty="0"/>
              <a:t>温度</a:t>
            </a:r>
          </a:p>
        </p:txBody>
      </p:sp>
      <p:sp>
        <p:nvSpPr>
          <p:cNvPr id="58" name="矩形 57">
            <a:extLst>
              <a:ext uri="{FF2B5EF4-FFF2-40B4-BE49-F238E27FC236}">
                <a16:creationId xmlns:a16="http://schemas.microsoft.com/office/drawing/2014/main" id="{3D272D37-EF25-49D6-865A-9DAB8CCC10AF}"/>
              </a:ext>
            </a:extLst>
          </p:cNvPr>
          <p:cNvSpPr/>
          <p:nvPr/>
        </p:nvSpPr>
        <p:spPr bwMode="auto">
          <a:xfrm>
            <a:off x="1609090" y="2641600"/>
            <a:ext cx="1524000" cy="345440"/>
          </a:xfrm>
          <a:prstGeom prst="rect">
            <a:avLst/>
          </a:prstGeom>
          <a:solidFill>
            <a:schemeClr val="accent6">
              <a:lumMod val="20000"/>
              <a:lumOff val="80000"/>
            </a:schemeClr>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zh-CN" altLang="en-US" sz="1800" b="0" i="0" u="none" strike="noStrike" cap="none" normalizeH="0" baseline="0" dirty="0">
                <a:ln>
                  <a:noFill/>
                </a:ln>
                <a:solidFill>
                  <a:schemeClr val="tx1"/>
                </a:solidFill>
                <a:effectLst/>
                <a:latin typeface="Arial" pitchFamily="34" charset="0"/>
              </a:rPr>
              <a:t>间隙、摩擦</a:t>
            </a:r>
          </a:p>
        </p:txBody>
      </p:sp>
      <p:sp>
        <p:nvSpPr>
          <p:cNvPr id="11" name="箭头: 右 10">
            <a:extLst>
              <a:ext uri="{FF2B5EF4-FFF2-40B4-BE49-F238E27FC236}">
                <a16:creationId xmlns:a16="http://schemas.microsoft.com/office/drawing/2014/main" id="{EDF0B25C-6088-4950-BE32-71D781D3D51A}"/>
              </a:ext>
            </a:extLst>
          </p:cNvPr>
          <p:cNvSpPr/>
          <p:nvPr/>
        </p:nvSpPr>
        <p:spPr bwMode="auto">
          <a:xfrm>
            <a:off x="3312160" y="2001520"/>
            <a:ext cx="365760" cy="345440"/>
          </a:xfrm>
          <a:prstGeom prst="rightArrow">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2400" b="0" i="0" u="none" strike="noStrike" cap="none" normalizeH="0" baseline="0">
              <a:ln>
                <a:noFill/>
              </a:ln>
              <a:solidFill>
                <a:schemeClr val="tx1"/>
              </a:solidFill>
              <a:effectLst/>
              <a:latin typeface="Arial" pitchFamily="34" charset="0"/>
            </a:endParaRPr>
          </a:p>
        </p:txBody>
      </p:sp>
      <p:sp>
        <p:nvSpPr>
          <p:cNvPr id="59" name="矩形 58">
            <a:extLst>
              <a:ext uri="{FF2B5EF4-FFF2-40B4-BE49-F238E27FC236}">
                <a16:creationId xmlns:a16="http://schemas.microsoft.com/office/drawing/2014/main" id="{EBE2DE18-6465-426F-8B26-19331F621443}"/>
              </a:ext>
            </a:extLst>
          </p:cNvPr>
          <p:cNvSpPr/>
          <p:nvPr/>
        </p:nvSpPr>
        <p:spPr bwMode="auto">
          <a:xfrm>
            <a:off x="5895340" y="1676400"/>
            <a:ext cx="1524000" cy="34544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zh-CN" altLang="en-US" sz="1800" dirty="0"/>
              <a:t>天线系统</a:t>
            </a:r>
            <a:endParaRPr kumimoji="0" lang="zh-CN" altLang="en-US" sz="1800" b="0" i="0" u="none" strike="noStrike" cap="none" normalizeH="0" baseline="0" dirty="0">
              <a:ln>
                <a:noFill/>
              </a:ln>
              <a:solidFill>
                <a:schemeClr val="tx1"/>
              </a:solidFill>
              <a:effectLst/>
              <a:latin typeface="Arial" pitchFamily="34" charset="0"/>
            </a:endParaRPr>
          </a:p>
        </p:txBody>
      </p:sp>
      <p:sp>
        <p:nvSpPr>
          <p:cNvPr id="68" name="矩形 67">
            <a:extLst>
              <a:ext uri="{FF2B5EF4-FFF2-40B4-BE49-F238E27FC236}">
                <a16:creationId xmlns:a16="http://schemas.microsoft.com/office/drawing/2014/main" id="{28830F36-70CD-4A72-8638-93A669E20B61}"/>
              </a:ext>
            </a:extLst>
          </p:cNvPr>
          <p:cNvSpPr/>
          <p:nvPr/>
        </p:nvSpPr>
        <p:spPr bwMode="auto">
          <a:xfrm>
            <a:off x="5895340" y="2021840"/>
            <a:ext cx="1524000" cy="345440"/>
          </a:xfrm>
          <a:prstGeom prst="rect">
            <a:avLst/>
          </a:prstGeom>
          <a:solidFill>
            <a:schemeClr val="accent6">
              <a:lumMod val="20000"/>
              <a:lumOff val="80000"/>
            </a:schemeClr>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a:r>
              <a:rPr lang="zh-CN" altLang="en-US" sz="1800" dirty="0"/>
              <a:t>主反射面</a:t>
            </a:r>
          </a:p>
        </p:txBody>
      </p:sp>
      <p:sp>
        <p:nvSpPr>
          <p:cNvPr id="69" name="矩形 68">
            <a:extLst>
              <a:ext uri="{FF2B5EF4-FFF2-40B4-BE49-F238E27FC236}">
                <a16:creationId xmlns:a16="http://schemas.microsoft.com/office/drawing/2014/main" id="{8F46E1F2-C387-4677-8F95-C8E984206972}"/>
              </a:ext>
            </a:extLst>
          </p:cNvPr>
          <p:cNvSpPr/>
          <p:nvPr/>
        </p:nvSpPr>
        <p:spPr bwMode="auto">
          <a:xfrm>
            <a:off x="5895340" y="2357120"/>
            <a:ext cx="1524000" cy="345440"/>
          </a:xfrm>
          <a:prstGeom prst="rect">
            <a:avLst/>
          </a:prstGeom>
          <a:solidFill>
            <a:schemeClr val="accent6">
              <a:lumMod val="20000"/>
              <a:lumOff val="80000"/>
            </a:schemeClr>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zh-CN" altLang="en-US" sz="1800" b="0" i="0" u="none" strike="noStrike" cap="none" normalizeH="0" baseline="0" dirty="0">
                <a:ln>
                  <a:noFill/>
                </a:ln>
                <a:solidFill>
                  <a:schemeClr val="tx1"/>
                </a:solidFill>
                <a:effectLst/>
                <a:latin typeface="Arial" pitchFamily="34" charset="0"/>
              </a:rPr>
              <a:t>馈源面</a:t>
            </a:r>
          </a:p>
        </p:txBody>
      </p:sp>
      <p:sp>
        <p:nvSpPr>
          <p:cNvPr id="70" name="箭头: 右 69">
            <a:extLst>
              <a:ext uri="{FF2B5EF4-FFF2-40B4-BE49-F238E27FC236}">
                <a16:creationId xmlns:a16="http://schemas.microsoft.com/office/drawing/2014/main" id="{9115471B-F37B-4536-8710-4F9F2F6F7037}"/>
              </a:ext>
            </a:extLst>
          </p:cNvPr>
          <p:cNvSpPr/>
          <p:nvPr/>
        </p:nvSpPr>
        <p:spPr bwMode="auto">
          <a:xfrm rot="10800000">
            <a:off x="5416550" y="2011680"/>
            <a:ext cx="365760" cy="345440"/>
          </a:xfrm>
          <a:prstGeom prst="rightArrow">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2400" b="0" i="0" u="none" strike="noStrike" cap="none" normalizeH="0" baseline="0">
              <a:ln>
                <a:noFill/>
              </a:ln>
              <a:solidFill>
                <a:schemeClr val="tx1"/>
              </a:solidFill>
              <a:effectLst/>
              <a:latin typeface="Arial" pitchFamily="34" charset="0"/>
            </a:endParaRPr>
          </a:p>
        </p:txBody>
      </p:sp>
      <p:sp>
        <p:nvSpPr>
          <p:cNvPr id="71" name="矩形 70">
            <a:extLst>
              <a:ext uri="{FF2B5EF4-FFF2-40B4-BE49-F238E27FC236}">
                <a16:creationId xmlns:a16="http://schemas.microsoft.com/office/drawing/2014/main" id="{7632441E-E755-426A-AB0C-874ED525866C}"/>
              </a:ext>
            </a:extLst>
          </p:cNvPr>
          <p:cNvSpPr/>
          <p:nvPr/>
        </p:nvSpPr>
        <p:spPr bwMode="auto">
          <a:xfrm>
            <a:off x="3779520" y="1300480"/>
            <a:ext cx="1524000" cy="34544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zh-CN" altLang="en-US" sz="1800" dirty="0"/>
              <a:t>伺服控制系统</a:t>
            </a:r>
            <a:endParaRPr kumimoji="0" lang="zh-CN" altLang="en-US" sz="1800" b="0" i="0" u="none" strike="noStrike" cap="none" normalizeH="0" baseline="0" dirty="0">
              <a:ln>
                <a:noFill/>
              </a:ln>
              <a:solidFill>
                <a:schemeClr val="tx1"/>
              </a:solidFill>
              <a:effectLst/>
              <a:latin typeface="Arial" pitchFamily="34" charset="0"/>
            </a:endParaRPr>
          </a:p>
        </p:txBody>
      </p:sp>
      <p:sp>
        <p:nvSpPr>
          <p:cNvPr id="74" name="矩形 73">
            <a:extLst>
              <a:ext uri="{FF2B5EF4-FFF2-40B4-BE49-F238E27FC236}">
                <a16:creationId xmlns:a16="http://schemas.microsoft.com/office/drawing/2014/main" id="{FC24AB3A-0989-49E2-BDE3-1F6D8601F452}"/>
              </a:ext>
            </a:extLst>
          </p:cNvPr>
          <p:cNvSpPr/>
          <p:nvPr/>
        </p:nvSpPr>
        <p:spPr bwMode="auto">
          <a:xfrm>
            <a:off x="3779520" y="1645920"/>
            <a:ext cx="1524000" cy="345440"/>
          </a:xfrm>
          <a:prstGeom prst="rect">
            <a:avLst/>
          </a:prstGeom>
          <a:solidFill>
            <a:schemeClr val="accent6">
              <a:lumMod val="20000"/>
              <a:lumOff val="80000"/>
            </a:schemeClr>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a:r>
              <a:rPr lang="zh-CN" altLang="en-US" sz="1800" dirty="0"/>
              <a:t>电机</a:t>
            </a:r>
          </a:p>
        </p:txBody>
      </p:sp>
      <p:sp>
        <p:nvSpPr>
          <p:cNvPr id="75" name="矩形 74">
            <a:extLst>
              <a:ext uri="{FF2B5EF4-FFF2-40B4-BE49-F238E27FC236}">
                <a16:creationId xmlns:a16="http://schemas.microsoft.com/office/drawing/2014/main" id="{21C1C091-423B-4FAB-9D6A-ECB7155BE55A}"/>
              </a:ext>
            </a:extLst>
          </p:cNvPr>
          <p:cNvSpPr/>
          <p:nvPr/>
        </p:nvSpPr>
        <p:spPr bwMode="auto">
          <a:xfrm>
            <a:off x="3779520" y="1981200"/>
            <a:ext cx="1524000" cy="345440"/>
          </a:xfrm>
          <a:prstGeom prst="rect">
            <a:avLst/>
          </a:prstGeom>
          <a:solidFill>
            <a:schemeClr val="accent6">
              <a:lumMod val="20000"/>
              <a:lumOff val="80000"/>
            </a:schemeClr>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zh-CN" altLang="en-US" sz="1800" b="0" i="0" u="none" strike="noStrike" cap="none" normalizeH="0" baseline="0" dirty="0">
                <a:ln>
                  <a:noFill/>
                </a:ln>
                <a:solidFill>
                  <a:schemeClr val="tx1"/>
                </a:solidFill>
                <a:effectLst/>
                <a:latin typeface="Arial" pitchFamily="34" charset="0"/>
              </a:rPr>
              <a:t>齿轮箱</a:t>
            </a:r>
          </a:p>
        </p:txBody>
      </p:sp>
      <p:sp>
        <p:nvSpPr>
          <p:cNvPr id="76" name="矩形 75">
            <a:extLst>
              <a:ext uri="{FF2B5EF4-FFF2-40B4-BE49-F238E27FC236}">
                <a16:creationId xmlns:a16="http://schemas.microsoft.com/office/drawing/2014/main" id="{0D8A9372-DCFC-4B7D-844D-8ACBF73B0642}"/>
              </a:ext>
            </a:extLst>
          </p:cNvPr>
          <p:cNvSpPr/>
          <p:nvPr/>
        </p:nvSpPr>
        <p:spPr bwMode="auto">
          <a:xfrm>
            <a:off x="3779520" y="2326640"/>
            <a:ext cx="1524000" cy="345440"/>
          </a:xfrm>
          <a:prstGeom prst="rect">
            <a:avLst/>
          </a:prstGeom>
          <a:solidFill>
            <a:schemeClr val="accent6">
              <a:lumMod val="20000"/>
              <a:lumOff val="80000"/>
            </a:schemeClr>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a:r>
              <a:rPr lang="zh-CN" altLang="en-US" sz="1800" dirty="0"/>
              <a:t>伺服驱动器</a:t>
            </a:r>
          </a:p>
        </p:txBody>
      </p:sp>
      <p:sp>
        <p:nvSpPr>
          <p:cNvPr id="77" name="矩形 76">
            <a:extLst>
              <a:ext uri="{FF2B5EF4-FFF2-40B4-BE49-F238E27FC236}">
                <a16:creationId xmlns:a16="http://schemas.microsoft.com/office/drawing/2014/main" id="{1EAB0655-103D-4452-A1F1-D3A42AAC3891}"/>
              </a:ext>
            </a:extLst>
          </p:cNvPr>
          <p:cNvSpPr/>
          <p:nvPr/>
        </p:nvSpPr>
        <p:spPr bwMode="auto">
          <a:xfrm>
            <a:off x="3779520" y="2661920"/>
            <a:ext cx="1524000" cy="345440"/>
          </a:xfrm>
          <a:prstGeom prst="rect">
            <a:avLst/>
          </a:prstGeom>
          <a:solidFill>
            <a:schemeClr val="accent6">
              <a:lumMod val="20000"/>
              <a:lumOff val="80000"/>
            </a:schemeClr>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zh-CN" altLang="en-US" sz="1800" b="0" i="0" u="none" strike="noStrike" cap="none" normalizeH="0" baseline="0" dirty="0">
                <a:ln>
                  <a:noFill/>
                </a:ln>
                <a:solidFill>
                  <a:schemeClr val="tx1"/>
                </a:solidFill>
                <a:effectLst/>
                <a:latin typeface="Arial" pitchFamily="34" charset="0"/>
              </a:rPr>
              <a:t>伺服回路</a:t>
            </a:r>
          </a:p>
        </p:txBody>
      </p:sp>
      <p:sp>
        <p:nvSpPr>
          <p:cNvPr id="13" name="矩形: 圆角 12">
            <a:extLst>
              <a:ext uri="{FF2B5EF4-FFF2-40B4-BE49-F238E27FC236}">
                <a16:creationId xmlns:a16="http://schemas.microsoft.com/office/drawing/2014/main" id="{0AC013AA-AB00-4ABC-A917-B1851C5B799E}"/>
              </a:ext>
            </a:extLst>
          </p:cNvPr>
          <p:cNvSpPr/>
          <p:nvPr/>
        </p:nvSpPr>
        <p:spPr bwMode="auto">
          <a:xfrm>
            <a:off x="1005840" y="1198880"/>
            <a:ext cx="6847840" cy="2052320"/>
          </a:xfrm>
          <a:prstGeom prst="roundRect">
            <a:avLst/>
          </a:prstGeom>
          <a:noFill/>
          <a:ln w="12700" cap="flat" cmpd="sng" algn="ctr">
            <a:solidFill>
              <a:srgbClr val="C00000"/>
            </a:solidFill>
            <a:prstDash val="dash"/>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2400" b="0" i="0" u="none" strike="noStrike" cap="none" normalizeH="0" baseline="0">
              <a:ln>
                <a:noFill/>
              </a:ln>
              <a:solidFill>
                <a:schemeClr val="tx1"/>
              </a:solidFill>
              <a:effectLst/>
              <a:latin typeface="Arial" pitchFamily="34" charset="0"/>
            </a:endParaRPr>
          </a:p>
        </p:txBody>
      </p:sp>
      <p:sp>
        <p:nvSpPr>
          <p:cNvPr id="78" name="箭头: 右 77">
            <a:extLst>
              <a:ext uri="{FF2B5EF4-FFF2-40B4-BE49-F238E27FC236}">
                <a16:creationId xmlns:a16="http://schemas.microsoft.com/office/drawing/2014/main" id="{571DB332-0F90-4BCB-9B36-1A30739AE25E}"/>
              </a:ext>
            </a:extLst>
          </p:cNvPr>
          <p:cNvSpPr/>
          <p:nvPr/>
        </p:nvSpPr>
        <p:spPr bwMode="auto">
          <a:xfrm rot="5400000">
            <a:off x="4287520" y="3007360"/>
            <a:ext cx="335280" cy="822960"/>
          </a:xfrm>
          <a:prstGeom prst="rightArrow">
            <a:avLst/>
          </a:prstGeom>
          <a:solidFill>
            <a:srgbClr val="FFC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2400" b="0" i="0" u="none" strike="noStrike" cap="none" normalizeH="0" baseline="0">
              <a:ln>
                <a:noFill/>
              </a:ln>
              <a:solidFill>
                <a:schemeClr val="tx1"/>
              </a:solidFill>
              <a:effectLst/>
              <a:latin typeface="Arial" pitchFamily="34" charset="0"/>
            </a:endParaRPr>
          </a:p>
        </p:txBody>
      </p:sp>
      <p:sp>
        <p:nvSpPr>
          <p:cNvPr id="80" name="矩形 79">
            <a:extLst>
              <a:ext uri="{FF2B5EF4-FFF2-40B4-BE49-F238E27FC236}">
                <a16:creationId xmlns:a16="http://schemas.microsoft.com/office/drawing/2014/main" id="{8009FF7A-8E3A-4B16-825B-D7F2D0C2BD33}"/>
              </a:ext>
            </a:extLst>
          </p:cNvPr>
          <p:cNvSpPr/>
          <p:nvPr/>
        </p:nvSpPr>
        <p:spPr bwMode="auto">
          <a:xfrm>
            <a:off x="3489960" y="3721415"/>
            <a:ext cx="1930400" cy="782320"/>
          </a:xfrm>
          <a:prstGeom prst="rect">
            <a:avLst/>
          </a:prstGeom>
          <a:solidFill>
            <a:schemeClr val="accent6">
              <a:lumMod val="20000"/>
              <a:lumOff val="80000"/>
            </a:schemeClr>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a:r>
              <a:rPr lang="zh-CN" altLang="en-US" sz="1800" dirty="0"/>
              <a:t>伺服控制系统建模</a:t>
            </a:r>
          </a:p>
        </p:txBody>
      </p:sp>
      <p:sp>
        <p:nvSpPr>
          <p:cNvPr id="82" name="矩形 81">
            <a:extLst>
              <a:ext uri="{FF2B5EF4-FFF2-40B4-BE49-F238E27FC236}">
                <a16:creationId xmlns:a16="http://schemas.microsoft.com/office/drawing/2014/main" id="{E8692CC3-946B-44A9-94C0-9CF8969F9F78}"/>
              </a:ext>
            </a:extLst>
          </p:cNvPr>
          <p:cNvSpPr/>
          <p:nvPr/>
        </p:nvSpPr>
        <p:spPr bwMode="auto">
          <a:xfrm>
            <a:off x="1386840" y="3721415"/>
            <a:ext cx="1447800" cy="782320"/>
          </a:xfrm>
          <a:prstGeom prst="rect">
            <a:avLst/>
          </a:prstGeom>
          <a:solidFill>
            <a:schemeClr val="accent6">
              <a:lumMod val="20000"/>
              <a:lumOff val="80000"/>
            </a:schemeClr>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a:r>
              <a:rPr lang="zh-CN" altLang="en-US" sz="1800" dirty="0"/>
              <a:t>参数化控制器</a:t>
            </a:r>
          </a:p>
        </p:txBody>
      </p:sp>
      <p:sp>
        <p:nvSpPr>
          <p:cNvPr id="83" name="矩形: 圆角 82">
            <a:extLst>
              <a:ext uri="{FF2B5EF4-FFF2-40B4-BE49-F238E27FC236}">
                <a16:creationId xmlns:a16="http://schemas.microsoft.com/office/drawing/2014/main" id="{5FCDD9A5-A276-4C03-A2DA-77BDD1972E5C}"/>
              </a:ext>
            </a:extLst>
          </p:cNvPr>
          <p:cNvSpPr/>
          <p:nvPr/>
        </p:nvSpPr>
        <p:spPr bwMode="auto">
          <a:xfrm>
            <a:off x="1005840" y="3606800"/>
            <a:ext cx="6847840" cy="1270000"/>
          </a:xfrm>
          <a:prstGeom prst="roundRect">
            <a:avLst/>
          </a:prstGeom>
          <a:noFill/>
          <a:ln w="12700" cap="flat" cmpd="sng" algn="ctr">
            <a:solidFill>
              <a:srgbClr val="C00000"/>
            </a:solidFill>
            <a:prstDash val="dash"/>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2400" b="0" i="0" u="none" strike="noStrike" cap="none" normalizeH="0" baseline="0">
              <a:ln>
                <a:noFill/>
              </a:ln>
              <a:solidFill>
                <a:schemeClr val="tx1"/>
              </a:solidFill>
              <a:effectLst/>
              <a:latin typeface="Arial" pitchFamily="34" charset="0"/>
            </a:endParaRPr>
          </a:p>
        </p:txBody>
      </p:sp>
      <p:sp>
        <p:nvSpPr>
          <p:cNvPr id="84" name="矩形 83">
            <a:extLst>
              <a:ext uri="{FF2B5EF4-FFF2-40B4-BE49-F238E27FC236}">
                <a16:creationId xmlns:a16="http://schemas.microsoft.com/office/drawing/2014/main" id="{0E09C4E3-5345-4FA5-A7EA-AEB5FBBE7A4A}"/>
              </a:ext>
            </a:extLst>
          </p:cNvPr>
          <p:cNvSpPr/>
          <p:nvPr/>
        </p:nvSpPr>
        <p:spPr bwMode="auto">
          <a:xfrm>
            <a:off x="6075680" y="3721415"/>
            <a:ext cx="1526540" cy="782320"/>
          </a:xfrm>
          <a:prstGeom prst="rect">
            <a:avLst/>
          </a:prstGeom>
          <a:solidFill>
            <a:schemeClr val="accent6">
              <a:lumMod val="20000"/>
              <a:lumOff val="80000"/>
            </a:schemeClr>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a:r>
              <a:rPr lang="zh-CN" altLang="en-US" sz="1800" dirty="0"/>
              <a:t>模型验证</a:t>
            </a:r>
          </a:p>
        </p:txBody>
      </p:sp>
      <p:sp>
        <p:nvSpPr>
          <p:cNvPr id="85" name="箭头: 右 84">
            <a:extLst>
              <a:ext uri="{FF2B5EF4-FFF2-40B4-BE49-F238E27FC236}">
                <a16:creationId xmlns:a16="http://schemas.microsoft.com/office/drawing/2014/main" id="{A5F5938B-BDB2-40A1-AB3E-74E609E3958E}"/>
              </a:ext>
            </a:extLst>
          </p:cNvPr>
          <p:cNvSpPr/>
          <p:nvPr/>
        </p:nvSpPr>
        <p:spPr bwMode="auto">
          <a:xfrm rot="10800000">
            <a:off x="5420360" y="3916680"/>
            <a:ext cx="655320" cy="345440"/>
          </a:xfrm>
          <a:prstGeom prst="rightArrow">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2400" b="0" i="0" u="none" strike="noStrike" cap="none" normalizeH="0" baseline="0">
              <a:ln>
                <a:noFill/>
              </a:ln>
              <a:solidFill>
                <a:schemeClr val="tx1"/>
              </a:solidFill>
              <a:effectLst/>
              <a:latin typeface="Arial" pitchFamily="34" charset="0"/>
            </a:endParaRPr>
          </a:p>
        </p:txBody>
      </p:sp>
      <p:sp>
        <p:nvSpPr>
          <p:cNvPr id="86" name="箭头: 右 85">
            <a:extLst>
              <a:ext uri="{FF2B5EF4-FFF2-40B4-BE49-F238E27FC236}">
                <a16:creationId xmlns:a16="http://schemas.microsoft.com/office/drawing/2014/main" id="{14AD6193-C666-4E9F-AA72-C7B35684BD30}"/>
              </a:ext>
            </a:extLst>
          </p:cNvPr>
          <p:cNvSpPr/>
          <p:nvPr/>
        </p:nvSpPr>
        <p:spPr bwMode="auto">
          <a:xfrm>
            <a:off x="2834639" y="3901440"/>
            <a:ext cx="655320" cy="345440"/>
          </a:xfrm>
          <a:prstGeom prst="rightArrow">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2400" b="0" i="0" u="none" strike="noStrike" cap="none" normalizeH="0" baseline="0">
              <a:ln>
                <a:noFill/>
              </a:ln>
              <a:solidFill>
                <a:schemeClr val="tx1"/>
              </a:solidFill>
              <a:effectLst/>
              <a:latin typeface="Arial" pitchFamily="34" charset="0"/>
            </a:endParaRPr>
          </a:p>
        </p:txBody>
      </p:sp>
      <p:sp>
        <p:nvSpPr>
          <p:cNvPr id="87" name="矩形: 圆角 86">
            <a:extLst>
              <a:ext uri="{FF2B5EF4-FFF2-40B4-BE49-F238E27FC236}">
                <a16:creationId xmlns:a16="http://schemas.microsoft.com/office/drawing/2014/main" id="{43A7E55A-C0DE-46D3-8BB0-BB94A292A345}"/>
              </a:ext>
            </a:extLst>
          </p:cNvPr>
          <p:cNvSpPr/>
          <p:nvPr/>
        </p:nvSpPr>
        <p:spPr bwMode="auto">
          <a:xfrm>
            <a:off x="1005840" y="5212080"/>
            <a:ext cx="6847840" cy="1463040"/>
          </a:xfrm>
          <a:prstGeom prst="roundRect">
            <a:avLst/>
          </a:prstGeom>
          <a:noFill/>
          <a:ln w="12700" cap="flat" cmpd="sng" algn="ctr">
            <a:solidFill>
              <a:srgbClr val="C00000"/>
            </a:solidFill>
            <a:prstDash val="dash"/>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2400" b="0" i="0" u="none" strike="noStrike" cap="none" normalizeH="0" baseline="0">
              <a:ln>
                <a:noFill/>
              </a:ln>
              <a:solidFill>
                <a:schemeClr val="tx1"/>
              </a:solidFill>
              <a:effectLst/>
              <a:latin typeface="Arial" pitchFamily="34" charset="0"/>
            </a:endParaRPr>
          </a:p>
        </p:txBody>
      </p:sp>
      <p:sp>
        <p:nvSpPr>
          <p:cNvPr id="88" name="箭头: 右 87">
            <a:extLst>
              <a:ext uri="{FF2B5EF4-FFF2-40B4-BE49-F238E27FC236}">
                <a16:creationId xmlns:a16="http://schemas.microsoft.com/office/drawing/2014/main" id="{9B87F278-CAB2-4AAD-8AA9-F85B7F0807B5}"/>
              </a:ext>
            </a:extLst>
          </p:cNvPr>
          <p:cNvSpPr/>
          <p:nvPr/>
        </p:nvSpPr>
        <p:spPr bwMode="auto">
          <a:xfrm rot="5400000">
            <a:off x="4297365" y="4633275"/>
            <a:ext cx="315590" cy="822960"/>
          </a:xfrm>
          <a:prstGeom prst="rightArrow">
            <a:avLst/>
          </a:prstGeom>
          <a:solidFill>
            <a:srgbClr val="FFC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2400" b="0" i="0" u="none" strike="noStrike" cap="none" normalizeH="0" baseline="0">
              <a:ln>
                <a:noFill/>
              </a:ln>
              <a:solidFill>
                <a:schemeClr val="tx1"/>
              </a:solidFill>
              <a:effectLst/>
              <a:latin typeface="Arial" pitchFamily="34" charset="0"/>
            </a:endParaRPr>
          </a:p>
        </p:txBody>
      </p:sp>
      <p:sp>
        <p:nvSpPr>
          <p:cNvPr id="89" name="矩形 88">
            <a:extLst>
              <a:ext uri="{FF2B5EF4-FFF2-40B4-BE49-F238E27FC236}">
                <a16:creationId xmlns:a16="http://schemas.microsoft.com/office/drawing/2014/main" id="{590E3FB6-95A1-4D4F-B002-C77701179BCB}"/>
              </a:ext>
            </a:extLst>
          </p:cNvPr>
          <p:cNvSpPr/>
          <p:nvPr/>
        </p:nvSpPr>
        <p:spPr bwMode="auto">
          <a:xfrm>
            <a:off x="1386840" y="5374640"/>
            <a:ext cx="1447800" cy="782320"/>
          </a:xfrm>
          <a:prstGeom prst="rect">
            <a:avLst/>
          </a:prstGeom>
          <a:solidFill>
            <a:schemeClr val="accent6">
              <a:lumMod val="20000"/>
              <a:lumOff val="80000"/>
            </a:schemeClr>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a:r>
              <a:rPr lang="zh-CN" altLang="en-US" sz="1800" dirty="0"/>
              <a:t>优化控制器</a:t>
            </a:r>
          </a:p>
        </p:txBody>
      </p:sp>
      <p:sp>
        <p:nvSpPr>
          <p:cNvPr id="90" name="矩形 89">
            <a:extLst>
              <a:ext uri="{FF2B5EF4-FFF2-40B4-BE49-F238E27FC236}">
                <a16:creationId xmlns:a16="http://schemas.microsoft.com/office/drawing/2014/main" id="{B95AB32D-79B6-405E-9799-F043DB4EEE72}"/>
              </a:ext>
            </a:extLst>
          </p:cNvPr>
          <p:cNvSpPr/>
          <p:nvPr/>
        </p:nvSpPr>
        <p:spPr bwMode="auto">
          <a:xfrm>
            <a:off x="3489960" y="5377495"/>
            <a:ext cx="1930400" cy="782320"/>
          </a:xfrm>
          <a:prstGeom prst="rect">
            <a:avLst/>
          </a:prstGeom>
          <a:solidFill>
            <a:schemeClr val="accent6">
              <a:lumMod val="20000"/>
              <a:lumOff val="80000"/>
            </a:schemeClr>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a:r>
              <a:rPr lang="zh-CN" altLang="en-US" sz="1800" dirty="0"/>
              <a:t>射电望远镜控制</a:t>
            </a:r>
          </a:p>
        </p:txBody>
      </p:sp>
      <p:sp>
        <p:nvSpPr>
          <p:cNvPr id="91" name="矩形 90">
            <a:extLst>
              <a:ext uri="{FF2B5EF4-FFF2-40B4-BE49-F238E27FC236}">
                <a16:creationId xmlns:a16="http://schemas.microsoft.com/office/drawing/2014/main" id="{1A15C7B5-2918-475A-8F7E-31AC83C0E4D6}"/>
              </a:ext>
            </a:extLst>
          </p:cNvPr>
          <p:cNvSpPr/>
          <p:nvPr/>
        </p:nvSpPr>
        <p:spPr bwMode="auto">
          <a:xfrm>
            <a:off x="6075680" y="5357175"/>
            <a:ext cx="1526540" cy="782320"/>
          </a:xfrm>
          <a:prstGeom prst="rect">
            <a:avLst/>
          </a:prstGeom>
          <a:solidFill>
            <a:schemeClr val="accent6">
              <a:lumMod val="20000"/>
              <a:lumOff val="80000"/>
            </a:schemeClr>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a:r>
              <a:rPr lang="zh-CN" altLang="en-US" sz="1800" dirty="0"/>
              <a:t>影响因素</a:t>
            </a:r>
            <a:endParaRPr lang="en-US" altLang="zh-CN" sz="1800" dirty="0"/>
          </a:p>
          <a:p>
            <a:pPr algn="ctr"/>
            <a:r>
              <a:rPr lang="zh-CN" altLang="en-US" sz="1800" dirty="0"/>
              <a:t>获取和分析</a:t>
            </a:r>
          </a:p>
        </p:txBody>
      </p:sp>
      <p:sp>
        <p:nvSpPr>
          <p:cNvPr id="92" name="箭头: 右 91">
            <a:extLst>
              <a:ext uri="{FF2B5EF4-FFF2-40B4-BE49-F238E27FC236}">
                <a16:creationId xmlns:a16="http://schemas.microsoft.com/office/drawing/2014/main" id="{4FB82792-C5B3-4289-BEEE-C0FACABCE96A}"/>
              </a:ext>
            </a:extLst>
          </p:cNvPr>
          <p:cNvSpPr/>
          <p:nvPr/>
        </p:nvSpPr>
        <p:spPr bwMode="auto">
          <a:xfrm>
            <a:off x="2834639" y="5593080"/>
            <a:ext cx="655320" cy="345440"/>
          </a:xfrm>
          <a:prstGeom prst="rightArrow">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2400" b="0" i="0" u="none" strike="noStrike" cap="none" normalizeH="0" baseline="0">
              <a:ln>
                <a:noFill/>
              </a:ln>
              <a:solidFill>
                <a:schemeClr val="tx1"/>
              </a:solidFill>
              <a:effectLst/>
              <a:latin typeface="Arial" pitchFamily="34" charset="0"/>
            </a:endParaRPr>
          </a:p>
        </p:txBody>
      </p:sp>
      <p:sp>
        <p:nvSpPr>
          <p:cNvPr id="93" name="箭头: 右 92">
            <a:extLst>
              <a:ext uri="{FF2B5EF4-FFF2-40B4-BE49-F238E27FC236}">
                <a16:creationId xmlns:a16="http://schemas.microsoft.com/office/drawing/2014/main" id="{6E588D77-6B2E-43D7-8542-92A7EAF5B030}"/>
              </a:ext>
            </a:extLst>
          </p:cNvPr>
          <p:cNvSpPr/>
          <p:nvPr/>
        </p:nvSpPr>
        <p:spPr bwMode="auto">
          <a:xfrm rot="10800000">
            <a:off x="5420360" y="5599588"/>
            <a:ext cx="655320" cy="345440"/>
          </a:xfrm>
          <a:prstGeom prst="rightArrow">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2400" b="0" i="0" u="none" strike="noStrike" cap="none" normalizeH="0" baseline="0">
              <a:ln>
                <a:noFill/>
              </a:ln>
              <a:solidFill>
                <a:schemeClr val="tx1"/>
              </a:solidFill>
              <a:effectLst/>
              <a:latin typeface="Arial" pitchFamily="34" charset="0"/>
            </a:endParaRPr>
          </a:p>
        </p:txBody>
      </p:sp>
      <p:sp>
        <p:nvSpPr>
          <p:cNvPr id="95" name="矩形 94">
            <a:extLst>
              <a:ext uri="{FF2B5EF4-FFF2-40B4-BE49-F238E27FC236}">
                <a16:creationId xmlns:a16="http://schemas.microsoft.com/office/drawing/2014/main" id="{B7AD525B-3F4C-411A-8B41-56D16854FAAF}"/>
              </a:ext>
            </a:extLst>
          </p:cNvPr>
          <p:cNvSpPr/>
          <p:nvPr/>
        </p:nvSpPr>
        <p:spPr bwMode="auto">
          <a:xfrm>
            <a:off x="4922520" y="6167122"/>
            <a:ext cx="2679700" cy="477518"/>
          </a:xfrm>
          <a:prstGeom prst="rect">
            <a:avLst/>
          </a:prstGeom>
          <a:no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a:r>
              <a:rPr lang="zh-CN" altLang="en-US" sz="1800" b="1" dirty="0"/>
              <a:t>利用</a:t>
            </a:r>
            <a:r>
              <a:rPr lang="en-US" altLang="zh-CN" sz="1800" b="1" dirty="0"/>
              <a:t>Tango</a:t>
            </a:r>
            <a:r>
              <a:rPr lang="zh-CN" altLang="en-US" sz="1800" b="1" dirty="0"/>
              <a:t>系统实现控制</a:t>
            </a:r>
          </a:p>
        </p:txBody>
      </p:sp>
      <p:sp>
        <p:nvSpPr>
          <p:cNvPr id="96" name="矩形 95">
            <a:extLst>
              <a:ext uri="{FF2B5EF4-FFF2-40B4-BE49-F238E27FC236}">
                <a16:creationId xmlns:a16="http://schemas.microsoft.com/office/drawing/2014/main" id="{21563E13-0B05-4CE4-B259-365DB17E9468}"/>
              </a:ext>
            </a:extLst>
          </p:cNvPr>
          <p:cNvSpPr/>
          <p:nvPr/>
        </p:nvSpPr>
        <p:spPr bwMode="auto">
          <a:xfrm>
            <a:off x="4922520" y="4448572"/>
            <a:ext cx="2931160" cy="477518"/>
          </a:xfrm>
          <a:prstGeom prst="rect">
            <a:avLst/>
          </a:prstGeom>
          <a:no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a:r>
              <a:rPr lang="zh-CN" altLang="en-US" sz="1800" b="1" dirty="0"/>
              <a:t>有限元建模和控制器设计</a:t>
            </a:r>
          </a:p>
        </p:txBody>
      </p:sp>
      <p:sp>
        <p:nvSpPr>
          <p:cNvPr id="97" name="矩形 96">
            <a:extLst>
              <a:ext uri="{FF2B5EF4-FFF2-40B4-BE49-F238E27FC236}">
                <a16:creationId xmlns:a16="http://schemas.microsoft.com/office/drawing/2014/main" id="{08B313D6-868B-4234-8815-32499AD14DAF}"/>
              </a:ext>
            </a:extLst>
          </p:cNvPr>
          <p:cNvSpPr/>
          <p:nvPr/>
        </p:nvSpPr>
        <p:spPr bwMode="auto">
          <a:xfrm>
            <a:off x="5895340" y="2742091"/>
            <a:ext cx="1637030" cy="477518"/>
          </a:xfrm>
          <a:prstGeom prst="rect">
            <a:avLst/>
          </a:prstGeom>
          <a:no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a:r>
              <a:rPr lang="zh-CN" altLang="en-US" sz="1800" b="1" dirty="0"/>
              <a:t>影响因素分析</a:t>
            </a:r>
          </a:p>
        </p:txBody>
      </p:sp>
    </p:spTree>
    <p:extLst>
      <p:ext uri="{BB962C8B-B14F-4D97-AF65-F5344CB8AC3E}">
        <p14:creationId xmlns:p14="http://schemas.microsoft.com/office/powerpoint/2010/main" val="4087706433"/>
      </p:ext>
    </p:extLst>
  </p:cSld>
  <p:clrMapOvr>
    <a:masterClrMapping/>
  </p:clrMapOvr>
</p:sld>
</file>

<file path=ppt/theme/theme1.xml><?xml version="1.0" encoding="utf-8"?>
<a:theme xmlns:a="http://schemas.openxmlformats.org/drawingml/2006/main" name="1_SEASPresentation1">
  <a:themeElements>
    <a:clrScheme name="">
      <a:dk1>
        <a:srgbClr val="000000"/>
      </a:dk1>
      <a:lt1>
        <a:srgbClr val="FEFFE1"/>
      </a:lt1>
      <a:dk2>
        <a:srgbClr val="990000"/>
      </a:dk2>
      <a:lt2>
        <a:srgbClr val="666666"/>
      </a:lt2>
      <a:accent1>
        <a:srgbClr val="CCCCCC"/>
      </a:accent1>
      <a:accent2>
        <a:srgbClr val="DE8703"/>
      </a:accent2>
      <a:accent3>
        <a:srgbClr val="FEFFEE"/>
      </a:accent3>
      <a:accent4>
        <a:srgbClr val="000000"/>
      </a:accent4>
      <a:accent5>
        <a:srgbClr val="E2E2E2"/>
      </a:accent5>
      <a:accent6>
        <a:srgbClr val="C97A02"/>
      </a:accent6>
      <a:hlink>
        <a:srgbClr val="87212E"/>
      </a:hlink>
      <a:folHlink>
        <a:srgbClr val="99CC00"/>
      </a:folHlink>
    </a:clrScheme>
    <a:fontScheme name="1_SEASPresentation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pitchFamily="34" charset="0"/>
          </a:defRPr>
        </a:defPPr>
      </a:lstStyle>
    </a:lnDef>
    <a:txDef>
      <a:spPr bwMode="auto">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a:spPr>
      <a:bodyPr/>
      <a:lstStyle>
        <a:defPPr>
          <a:lnSpc>
            <a:spcPct val="150000"/>
          </a:lnSpc>
          <a:buClr>
            <a:srgbClr val="730000"/>
          </a:buClr>
          <a:buSzPct val="120000"/>
          <a:buFont typeface="Wingdings" pitchFamily="2" charset="2"/>
          <a:buChar char="Ø"/>
          <a:defRPr dirty="0" smtClean="0">
            <a:latin typeface="Times New Roman" panose="02020603050405020304" pitchFamily="18" charset="0"/>
            <a:cs typeface="Times New Roman" panose="02020603050405020304" pitchFamily="18" charset="0"/>
          </a:defRPr>
        </a:defPPr>
      </a:lstStyle>
    </a:txDef>
  </a:objectDefaults>
  <a:extraClrSchemeLst>
    <a:extraClrScheme>
      <a:clrScheme name="1_SEASPresentation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SEASPresentation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SEASPresentation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SEASPresentation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SEASPresentation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SEASPresentation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SEASPresentation1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SEASPresentation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SEASPresentation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SEASPresentation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SEASPresentation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SEASPresentation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25747</TotalTime>
  <Words>1073</Words>
  <Application>Microsoft Office PowerPoint</Application>
  <PresentationFormat>全屏显示(4:3)</PresentationFormat>
  <Paragraphs>94</Paragraphs>
  <Slides>12</Slides>
  <Notes>2</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12</vt:i4>
      </vt:variant>
    </vt:vector>
  </HeadingPairs>
  <TitlesOfParts>
    <vt:vector size="21" baseType="lpstr">
      <vt:lpstr>黑体</vt:lpstr>
      <vt:lpstr>宋体</vt:lpstr>
      <vt:lpstr>微软雅黑</vt:lpstr>
      <vt:lpstr>Arial</vt:lpstr>
      <vt:lpstr>Cambria Math</vt:lpstr>
      <vt:lpstr>Gill Sans MT</vt:lpstr>
      <vt:lpstr>Times</vt:lpstr>
      <vt:lpstr>Times New Roman</vt:lpstr>
      <vt:lpstr>1_SEASPresentation1</vt:lpstr>
      <vt:lpstr>射电望远镜伺服控制系统的建模与优化控制  曹忠   zhongc@gzhu.edu.cn   2020-11-27       China-VO and Astroinformatics, 2020, 厦门  </vt:lpstr>
      <vt:lpstr>PowerPoint 演示文稿</vt:lpstr>
      <vt:lpstr>  1. 研究的背景</vt:lpstr>
      <vt:lpstr>  1. 研究的意义</vt:lpstr>
      <vt:lpstr>  2. 国内外研究进展</vt:lpstr>
      <vt:lpstr>  2. 国内外研究进展</vt:lpstr>
      <vt:lpstr>  2. 国内外研究进展</vt:lpstr>
      <vt:lpstr>  3. 研究方案</vt:lpstr>
      <vt:lpstr>  3. 研究方案</vt:lpstr>
      <vt:lpstr>  4. 已有工作</vt:lpstr>
      <vt:lpstr>  5. 预期成果</vt:lpstr>
      <vt:lpstr>PowerPoint 演示文稿</vt:lpstr>
    </vt:vector>
  </TitlesOfParts>
  <Company>Harvard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Effect of Joint Elasticity on Bilateral Teleoperation</dc:title>
  <dc:creator>czant</dc:creator>
  <cp:lastModifiedBy>Administrator</cp:lastModifiedBy>
  <cp:revision>2954</cp:revision>
  <dcterms:created xsi:type="dcterms:W3CDTF">2007-03-29T19:43:36Z</dcterms:created>
  <dcterms:modified xsi:type="dcterms:W3CDTF">2020-11-27T04:13:39Z</dcterms:modified>
  <cp:contentStatus/>
</cp:coreProperties>
</file>