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26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7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4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24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7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2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3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8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5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9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2D2F-5D04-4A2D-8C7A-0A991C0050C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335A-DA57-405D-A4D8-15EAC9AF0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17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7222" y="502679"/>
            <a:ext cx="4786183" cy="11459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如何迎接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NADC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时代的到来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嘉宾：吴钰、赵建海、盘军、于策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36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Chenzhou Cui</dc:creator>
  <cp:lastModifiedBy>Chenzhou Cui</cp:lastModifiedBy>
  <cp:revision>1</cp:revision>
  <dcterms:created xsi:type="dcterms:W3CDTF">2019-11-27T23:18:45Z</dcterms:created>
  <dcterms:modified xsi:type="dcterms:W3CDTF">2019-11-27T23:19:02Z</dcterms:modified>
</cp:coreProperties>
</file>