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4" r:id="rId8"/>
    <p:sldId id="265" r:id="rId9"/>
    <p:sldId id="266" r:id="rId10"/>
    <p:sldId id="261" r:id="rId11"/>
    <p:sldId id="267"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29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4B5242-B9B1-4017-B256-18380E124B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8DC37D-1960-4177-9FB5-04B67F2F9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FF3015-05D2-4958-91A6-1881C611E8D0}"/>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5" name="页脚占位符 4">
            <a:extLst>
              <a:ext uri="{FF2B5EF4-FFF2-40B4-BE49-F238E27FC236}">
                <a16:creationId xmlns:a16="http://schemas.microsoft.com/office/drawing/2014/main" id="{449E8FCB-A9D8-4989-8F10-23405BE1DC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08044D-83F2-4035-9384-8EC82118D2A6}"/>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357712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B68A2C-BB52-49FE-85EF-BF6CF0CC5C0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68AFBB-6395-484A-AEFC-15505F6535D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AA05B-7EA1-4E10-B71F-44BEF1018259}"/>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5" name="页脚占位符 4">
            <a:extLst>
              <a:ext uri="{FF2B5EF4-FFF2-40B4-BE49-F238E27FC236}">
                <a16:creationId xmlns:a16="http://schemas.microsoft.com/office/drawing/2014/main" id="{05AA7B29-70DF-4299-8059-8D3309C7A3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C08142-DCB0-4ACC-A7E5-1FDF8629142D}"/>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155791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704647E-425E-45CB-A3CC-78DA7286767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F3E418B-6B67-4ACE-B98D-D0323C9148E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C9BE73-89D9-4F4D-B0F4-945E2C414A9E}"/>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5" name="页脚占位符 4">
            <a:extLst>
              <a:ext uri="{FF2B5EF4-FFF2-40B4-BE49-F238E27FC236}">
                <a16:creationId xmlns:a16="http://schemas.microsoft.com/office/drawing/2014/main" id="{EC0B73BD-5D9C-4336-B152-D360474E95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A05BF-3079-4CEF-9F2C-23206178EC52}"/>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393614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3E473C-7DA8-472F-A312-50BC2228101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293D1B-956E-4B30-97B6-0552428924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999078-1C6D-4156-83F2-6B62B18B41B1}"/>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5" name="页脚占位符 4">
            <a:extLst>
              <a:ext uri="{FF2B5EF4-FFF2-40B4-BE49-F238E27FC236}">
                <a16:creationId xmlns:a16="http://schemas.microsoft.com/office/drawing/2014/main" id="{57066EE6-106D-4339-A0BD-760BC3D602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7891C0-5457-4589-84F3-6073B04B6470}"/>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218294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15DB59-5109-4F9F-81FD-38AF5C9A3DD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6701D7-D97A-42D4-A8D4-901846CFC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5F5A97C-DE72-48C5-9315-E7BE650DB073}"/>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5" name="页脚占位符 4">
            <a:extLst>
              <a:ext uri="{FF2B5EF4-FFF2-40B4-BE49-F238E27FC236}">
                <a16:creationId xmlns:a16="http://schemas.microsoft.com/office/drawing/2014/main" id="{64207916-D8D0-4B75-B88B-878393472E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128BA3-0E25-40C3-AD47-F964059776A9}"/>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284098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2DD0-ED5D-4B85-9464-FC209E0255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024994-92CD-42F4-AC16-9D67639F69D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235A098-7EB5-4141-9E93-69D218D99F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9A1CB5B-7633-48BD-84EE-6AF1B1D61B44}"/>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6" name="页脚占位符 5">
            <a:extLst>
              <a:ext uri="{FF2B5EF4-FFF2-40B4-BE49-F238E27FC236}">
                <a16:creationId xmlns:a16="http://schemas.microsoft.com/office/drawing/2014/main" id="{AFB77F95-F42B-4E70-A3B5-54722AF48B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CA7347-5130-479E-BBBA-CF9C89F854F2}"/>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96195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99B6BC-AAEF-41D2-86B4-352344FF9E6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DDAA9D-6EE9-4534-972D-79C51D155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EBF6A0-913A-4EF1-8210-91BAA140F39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7ABFCF-802E-40F9-B9B3-A5B1FB5C6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88AC6A1-9014-45E0-B636-753AB4CC798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4F29FDC-D84B-42CE-86FB-2EE9752089F7}"/>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8" name="页脚占位符 7">
            <a:extLst>
              <a:ext uri="{FF2B5EF4-FFF2-40B4-BE49-F238E27FC236}">
                <a16:creationId xmlns:a16="http://schemas.microsoft.com/office/drawing/2014/main" id="{53408748-0074-4F51-B750-1EE273C9F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E17780-A3E3-415B-ADAB-1EE0C730A93C}"/>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99346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27C6B-5964-4D91-97D3-EB24A1CCB9D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B5A6D33-303E-4C8B-8B4C-8DA783215124}"/>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4" name="页脚占位符 3">
            <a:extLst>
              <a:ext uri="{FF2B5EF4-FFF2-40B4-BE49-F238E27FC236}">
                <a16:creationId xmlns:a16="http://schemas.microsoft.com/office/drawing/2014/main" id="{E07206CF-8948-4494-804A-32E50E28EB8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A5D67A-BB0A-466A-9FD6-09084F1221B2}"/>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134123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812A08-631F-4083-8908-E685832C983C}"/>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3" name="页脚占位符 2">
            <a:extLst>
              <a:ext uri="{FF2B5EF4-FFF2-40B4-BE49-F238E27FC236}">
                <a16:creationId xmlns:a16="http://schemas.microsoft.com/office/drawing/2014/main" id="{FDF26CC2-03ED-4280-84C0-8222AA3DCA7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0EF2ADF-073F-4C6A-A600-6ACB159DC4B9}"/>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331756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68072C-8F23-4C13-8712-BA758B6434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CA832A-73A6-4B08-ACF5-5BF060741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AA99F6D-D594-4ED8-995B-42A65D941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27BC00A-D159-4C6E-A32C-97FB5B77E970}"/>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6" name="页脚占位符 5">
            <a:extLst>
              <a:ext uri="{FF2B5EF4-FFF2-40B4-BE49-F238E27FC236}">
                <a16:creationId xmlns:a16="http://schemas.microsoft.com/office/drawing/2014/main" id="{C5B07811-8953-42E3-A303-8429DB88CB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F16F40-6222-4B94-A4A2-FDB59FD60328}"/>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16679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A2854-E8C4-4C41-A0BC-32B69B63FB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66291B3-8CEB-43E0-826E-8A773CBC8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1882F9F-9E3A-492F-BD03-AE44977C9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9D4604-A547-48BB-9FD4-4C20D7CE1ABE}"/>
              </a:ext>
            </a:extLst>
          </p:cNvPr>
          <p:cNvSpPr>
            <a:spLocks noGrp="1"/>
          </p:cNvSpPr>
          <p:nvPr>
            <p:ph type="dt" sz="half" idx="10"/>
          </p:nvPr>
        </p:nvSpPr>
        <p:spPr/>
        <p:txBody>
          <a:bodyPr/>
          <a:lstStyle/>
          <a:p>
            <a:fld id="{F07F3FF3-D45D-4835-AE98-AA23FBFD5BD0}" type="datetimeFigureOut">
              <a:rPr lang="zh-CN" altLang="en-US" smtClean="0"/>
              <a:t>2019/11/29</a:t>
            </a:fld>
            <a:endParaRPr lang="zh-CN" altLang="en-US"/>
          </a:p>
        </p:txBody>
      </p:sp>
      <p:sp>
        <p:nvSpPr>
          <p:cNvPr id="6" name="页脚占位符 5">
            <a:extLst>
              <a:ext uri="{FF2B5EF4-FFF2-40B4-BE49-F238E27FC236}">
                <a16:creationId xmlns:a16="http://schemas.microsoft.com/office/drawing/2014/main" id="{B84A002E-1C86-4D64-9E2D-AFD1383646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5E09F5-53CE-4822-AB03-009F8B633760}"/>
              </a:ext>
            </a:extLst>
          </p:cNvPr>
          <p:cNvSpPr>
            <a:spLocks noGrp="1"/>
          </p:cNvSpPr>
          <p:nvPr>
            <p:ph type="sldNum" sz="quarter" idx="12"/>
          </p:nvPr>
        </p:nvSpPr>
        <p:spPr/>
        <p:txBody>
          <a:bodyPr/>
          <a:lstStyle/>
          <a:p>
            <a:fld id="{C5D67707-2612-4751-AB0B-1237A901CE46}" type="slidenum">
              <a:rPr lang="zh-CN" altLang="en-US" smtClean="0"/>
              <a:t>‹#›</a:t>
            </a:fld>
            <a:endParaRPr lang="zh-CN" altLang="en-US"/>
          </a:p>
        </p:txBody>
      </p:sp>
    </p:spTree>
    <p:extLst>
      <p:ext uri="{BB962C8B-B14F-4D97-AF65-F5344CB8AC3E}">
        <p14:creationId xmlns:p14="http://schemas.microsoft.com/office/powerpoint/2010/main" val="18696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D298"/>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57A4E9E-CDF8-4B39-956F-4264189BE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DAA217-A18E-483B-B466-E23ED6DCE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3B87726-B2A5-4930-A313-2F8493648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F3FF3-D45D-4835-AE98-AA23FBFD5BD0}" type="datetimeFigureOut">
              <a:rPr lang="zh-CN" altLang="en-US" smtClean="0"/>
              <a:t>2019/11/29</a:t>
            </a:fld>
            <a:endParaRPr lang="zh-CN" altLang="en-US"/>
          </a:p>
        </p:txBody>
      </p:sp>
      <p:sp>
        <p:nvSpPr>
          <p:cNvPr id="5" name="页脚占位符 4">
            <a:extLst>
              <a:ext uri="{FF2B5EF4-FFF2-40B4-BE49-F238E27FC236}">
                <a16:creationId xmlns:a16="http://schemas.microsoft.com/office/drawing/2014/main" id="{6E745819-CF6E-488F-82EB-44B2F34ED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5157EC-F11C-4810-B9F9-6D7D90E6B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67707-2612-4751-AB0B-1237A901CE46}" type="slidenum">
              <a:rPr lang="zh-CN" altLang="en-US" smtClean="0"/>
              <a:t>‹#›</a:t>
            </a:fld>
            <a:endParaRPr lang="zh-CN" altLang="en-US"/>
          </a:p>
        </p:txBody>
      </p:sp>
      <p:grpSp>
        <p:nvGrpSpPr>
          <p:cNvPr id="7" name="组合 6">
            <a:extLst>
              <a:ext uri="{FF2B5EF4-FFF2-40B4-BE49-F238E27FC236}">
                <a16:creationId xmlns:a16="http://schemas.microsoft.com/office/drawing/2014/main" id="{A23A59B5-4444-49D8-9458-0B72EAD7DE41}"/>
              </a:ext>
            </a:extLst>
          </p:cNvPr>
          <p:cNvGrpSpPr/>
          <p:nvPr userDrawn="1"/>
        </p:nvGrpSpPr>
        <p:grpSpPr>
          <a:xfrm>
            <a:off x="9431970" y="136525"/>
            <a:ext cx="2606507" cy="588292"/>
            <a:chOff x="6537493" y="6269708"/>
            <a:chExt cx="2606507" cy="588292"/>
          </a:xfrm>
        </p:grpSpPr>
        <p:pic>
          <p:nvPicPr>
            <p:cNvPr id="8" name="图片 7">
              <a:extLst>
                <a:ext uri="{FF2B5EF4-FFF2-40B4-BE49-F238E27FC236}">
                  <a16:creationId xmlns:a16="http://schemas.microsoft.com/office/drawing/2014/main" id="{0A4E069D-4D69-4923-B13A-E1B107D0C0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25951" y="6269708"/>
              <a:ext cx="2118049" cy="588292"/>
            </a:xfrm>
            <a:prstGeom prst="rect">
              <a:avLst/>
            </a:prstGeom>
          </p:spPr>
        </p:pic>
        <p:pic>
          <p:nvPicPr>
            <p:cNvPr id="9" name="图片 8">
              <a:extLst>
                <a:ext uri="{FF2B5EF4-FFF2-40B4-BE49-F238E27FC236}">
                  <a16:creationId xmlns:a16="http://schemas.microsoft.com/office/drawing/2014/main" id="{B84CC776-25D3-451E-9031-472DAA236E6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37493" y="6279502"/>
              <a:ext cx="628733" cy="578498"/>
            </a:xfrm>
            <a:prstGeom prst="rect">
              <a:avLst/>
            </a:prstGeom>
          </p:spPr>
        </p:pic>
      </p:grpSp>
    </p:spTree>
    <p:extLst>
      <p:ext uri="{BB962C8B-B14F-4D97-AF65-F5344CB8AC3E}">
        <p14:creationId xmlns:p14="http://schemas.microsoft.com/office/powerpoint/2010/main" val="212394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D63C3A-AFA8-4EEB-92E7-FB8046365C84}"/>
              </a:ext>
            </a:extLst>
          </p:cNvPr>
          <p:cNvSpPr>
            <a:spLocks noGrp="1"/>
          </p:cNvSpPr>
          <p:nvPr>
            <p:ph type="ctrTitle"/>
          </p:nvPr>
        </p:nvSpPr>
        <p:spPr>
          <a:xfrm>
            <a:off x="381000" y="1122363"/>
            <a:ext cx="11620500" cy="2387600"/>
          </a:xfrm>
        </p:spPr>
        <p:txBody>
          <a:bodyPr/>
          <a:lstStyle/>
          <a:p>
            <a:r>
              <a:rPr lang="zh-CN" altLang="en-US" b="1" dirty="0"/>
              <a:t>基于</a:t>
            </a:r>
            <a:r>
              <a:rPr lang="en-US" altLang="zh-CN" b="1" dirty="0"/>
              <a:t>GPU</a:t>
            </a:r>
            <a:r>
              <a:rPr lang="zh-CN" altLang="en-US" b="1" dirty="0"/>
              <a:t>的海量空间目标轨道计算</a:t>
            </a:r>
          </a:p>
        </p:txBody>
      </p:sp>
      <p:sp>
        <p:nvSpPr>
          <p:cNvPr id="3" name="副标题 2">
            <a:extLst>
              <a:ext uri="{FF2B5EF4-FFF2-40B4-BE49-F238E27FC236}">
                <a16:creationId xmlns:a16="http://schemas.microsoft.com/office/drawing/2014/main" id="{F34D429A-E710-410F-88A4-40FD998DB5AD}"/>
              </a:ext>
            </a:extLst>
          </p:cNvPr>
          <p:cNvSpPr>
            <a:spLocks noGrp="1"/>
          </p:cNvSpPr>
          <p:nvPr>
            <p:ph type="subTitle" idx="1"/>
          </p:nvPr>
        </p:nvSpPr>
        <p:spPr>
          <a:xfrm>
            <a:off x="1524000" y="4079875"/>
            <a:ext cx="9144000" cy="1655762"/>
          </a:xfrm>
        </p:spPr>
        <p:txBody>
          <a:bodyPr/>
          <a:lstStyle/>
          <a:p>
            <a:r>
              <a:rPr lang="zh-CN" altLang="en-US" dirty="0"/>
              <a:t>石家庄铁道大学</a:t>
            </a:r>
            <a:endParaRPr lang="en-US" altLang="zh-CN" dirty="0"/>
          </a:p>
          <a:p>
            <a:r>
              <a:rPr lang="zh-CN" altLang="en-US" dirty="0"/>
              <a:t>复杂网络与可视化研究所</a:t>
            </a:r>
            <a:endParaRPr lang="en-US" altLang="zh-CN" dirty="0"/>
          </a:p>
          <a:p>
            <a:r>
              <a:rPr lang="zh-CN" altLang="en-US" dirty="0"/>
              <a:t>王威</a:t>
            </a:r>
          </a:p>
        </p:txBody>
      </p:sp>
    </p:spTree>
    <p:extLst>
      <p:ext uri="{BB962C8B-B14F-4D97-AF65-F5344CB8AC3E}">
        <p14:creationId xmlns:p14="http://schemas.microsoft.com/office/powerpoint/2010/main" val="245845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08FAF-5188-4694-A76F-F2979F1D4166}"/>
              </a:ext>
            </a:extLst>
          </p:cNvPr>
          <p:cNvSpPr>
            <a:spLocks noGrp="1"/>
          </p:cNvSpPr>
          <p:nvPr>
            <p:ph type="title"/>
          </p:nvPr>
        </p:nvSpPr>
        <p:spPr/>
        <p:txBody>
          <a:bodyPr/>
          <a:lstStyle/>
          <a:p>
            <a:r>
              <a:rPr lang="zh-CN" altLang="en-US" dirty="0"/>
              <a:t>实验结果</a:t>
            </a:r>
            <a:r>
              <a:rPr lang="en-US" altLang="zh-CN" dirty="0"/>
              <a:t>4/5</a:t>
            </a:r>
            <a:endParaRPr lang="zh-CN" altLang="en-US" dirty="0"/>
          </a:p>
        </p:txBody>
      </p:sp>
      <p:sp>
        <p:nvSpPr>
          <p:cNvPr id="3" name="内容占位符 2">
            <a:extLst>
              <a:ext uri="{FF2B5EF4-FFF2-40B4-BE49-F238E27FC236}">
                <a16:creationId xmlns:a16="http://schemas.microsoft.com/office/drawing/2014/main" id="{E8E3801E-F450-45C7-958C-98C0A5B6F1A0}"/>
              </a:ext>
            </a:extLst>
          </p:cNvPr>
          <p:cNvSpPr>
            <a:spLocks noGrp="1"/>
          </p:cNvSpPr>
          <p:nvPr>
            <p:ph idx="1"/>
          </p:nvPr>
        </p:nvSpPr>
        <p:spPr/>
        <p:txBody>
          <a:bodyPr/>
          <a:lstStyle/>
          <a:p>
            <a:r>
              <a:rPr lang="zh-CN" altLang="en-US" dirty="0"/>
              <a:t>计算结果精度的优化</a:t>
            </a:r>
            <a:endParaRPr lang="en-US" altLang="zh-CN" dirty="0"/>
          </a:p>
          <a:p>
            <a:pPr lvl="1"/>
            <a:endParaRPr lang="zh-CN" altLang="en-US" dirty="0"/>
          </a:p>
        </p:txBody>
      </p:sp>
      <p:sp>
        <p:nvSpPr>
          <p:cNvPr id="4" name="Rectangle 2">
            <a:extLst>
              <a:ext uri="{FF2B5EF4-FFF2-40B4-BE49-F238E27FC236}">
                <a16:creationId xmlns:a16="http://schemas.microsoft.com/office/drawing/2014/main" id="{097E692F-37EE-42CF-90BD-AD87844DB5FB}"/>
              </a:ext>
            </a:extLst>
          </p:cNvPr>
          <p:cNvSpPr>
            <a:spLocks noChangeArrowheads="1"/>
          </p:cNvSpPr>
          <p:nvPr/>
        </p:nvSpPr>
        <p:spPr bwMode="auto">
          <a:xfrm flipV="1">
            <a:off x="838199" y="4606924"/>
            <a:ext cx="17194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5" name="表格 4">
            <a:extLst>
              <a:ext uri="{FF2B5EF4-FFF2-40B4-BE49-F238E27FC236}">
                <a16:creationId xmlns:a16="http://schemas.microsoft.com/office/drawing/2014/main" id="{6E752B07-C958-408B-9935-9AE12A14CDB1}"/>
              </a:ext>
            </a:extLst>
          </p:cNvPr>
          <p:cNvGraphicFramePr>
            <a:graphicFrameLocks noGrp="1"/>
          </p:cNvGraphicFramePr>
          <p:nvPr>
            <p:extLst>
              <p:ext uri="{D42A27DB-BD31-4B8C-83A1-F6EECF244321}">
                <p14:modId xmlns:p14="http://schemas.microsoft.com/office/powerpoint/2010/main" val="1811854473"/>
              </p:ext>
            </p:extLst>
          </p:nvPr>
        </p:nvGraphicFramePr>
        <p:xfrm>
          <a:off x="6096000" y="3235849"/>
          <a:ext cx="5562601" cy="2772520"/>
        </p:xfrm>
        <a:graphic>
          <a:graphicData uri="http://schemas.openxmlformats.org/drawingml/2006/table">
            <a:tbl>
              <a:tblPr firstRow="1" firstCol="1" bandRow="1">
                <a:tableStyleId>{5C22544A-7EE6-4342-B048-85BDC9FD1C3A}</a:tableStyleId>
              </a:tblPr>
              <a:tblGrid>
                <a:gridCol w="2207490">
                  <a:extLst>
                    <a:ext uri="{9D8B030D-6E8A-4147-A177-3AD203B41FA5}">
                      <a16:colId xmlns:a16="http://schemas.microsoft.com/office/drawing/2014/main" val="2245465840"/>
                    </a:ext>
                  </a:extLst>
                </a:gridCol>
                <a:gridCol w="1681018">
                  <a:extLst>
                    <a:ext uri="{9D8B030D-6E8A-4147-A177-3AD203B41FA5}">
                      <a16:colId xmlns:a16="http://schemas.microsoft.com/office/drawing/2014/main" val="3925639180"/>
                    </a:ext>
                  </a:extLst>
                </a:gridCol>
                <a:gridCol w="1674093">
                  <a:extLst>
                    <a:ext uri="{9D8B030D-6E8A-4147-A177-3AD203B41FA5}">
                      <a16:colId xmlns:a16="http://schemas.microsoft.com/office/drawing/2014/main" val="1084947185"/>
                    </a:ext>
                  </a:extLst>
                </a:gridCol>
              </a:tblGrid>
              <a:tr h="1136182">
                <a:tc>
                  <a:txBody>
                    <a:bodyPr/>
                    <a:lstStyle/>
                    <a:p>
                      <a:pPr algn="ctr">
                        <a:lnSpc>
                          <a:spcPts val="1200"/>
                        </a:lnSpc>
                        <a:spcAft>
                          <a:spcPts val="0"/>
                        </a:spcAft>
                      </a:pPr>
                      <a:br>
                        <a:rPr lang="en-US" sz="1800" kern="100" dirty="0">
                          <a:effectLst/>
                          <a:latin typeface="Times New Roman" panose="02020603050405020304" pitchFamily="18" charset="0"/>
                          <a:ea typeface="等线" panose="02010600030101010101" pitchFamily="2" charset="-122"/>
                        </a:rPr>
                      </a:br>
                      <a:r>
                        <a:rPr lang="en-US" sz="1800" kern="100" spc="0" dirty="0">
                          <a:effectLst/>
                          <a:latin typeface="Times New Roman" panose="02020603050405020304" pitchFamily="18" charset="0"/>
                          <a:ea typeface="等线" panose="02010600030101010101" pitchFamily="2" charset="-122"/>
                          <a:cs typeface="Times New Roman" panose="02020603050405020304" pitchFamily="18" charset="0"/>
                        </a:rPr>
                        <a:t>Position components</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MSE</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Average Error</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41017120"/>
                  </a:ext>
                </a:extLst>
              </a:tr>
              <a:tr h="545446">
                <a:tc>
                  <a:txBody>
                    <a:bodyPr/>
                    <a:lstStyle/>
                    <a:p>
                      <a:pPr algn="ctr">
                        <a:lnSpc>
                          <a:spcPts val="1200"/>
                        </a:lnSpc>
                        <a:spcAft>
                          <a:spcPts val="0"/>
                        </a:spcAft>
                      </a:pPr>
                      <a:r>
                        <a:rPr lang="en-US" sz="1800" i="1" kern="100" spc="0">
                          <a:effectLst/>
                          <a:latin typeface="Times New Roman" panose="02020603050405020304" pitchFamily="18" charset="0"/>
                          <a:ea typeface="等线" panose="02010600030101010101" pitchFamily="2" charset="-122"/>
                          <a:cs typeface="Times New Roman" panose="02020603050405020304" pitchFamily="18" charset="0"/>
                        </a:rPr>
                        <a:t>x</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2.00273x x10</a:t>
                      </a:r>
                      <a:r>
                        <a:rPr lang="en-US" sz="1800" kern="100" spc="0" baseline="30000">
                          <a:effectLst/>
                          <a:latin typeface="Times New Roman" panose="02020603050405020304" pitchFamily="18" charset="0"/>
                          <a:ea typeface="等线" panose="02010600030101010101" pitchFamily="2" charset="-122"/>
                          <a:cs typeface="Times New Roman" panose="02020603050405020304" pitchFamily="18" charset="0"/>
                        </a:rPr>
                        <a:t>-6</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1.53093 x 10</a:t>
                      </a:r>
                      <a:r>
                        <a:rPr lang="en-US" sz="1800" kern="100" spc="0" baseline="30000">
                          <a:effectLst/>
                          <a:latin typeface="Times New Roman" panose="02020603050405020304" pitchFamily="18" charset="0"/>
                          <a:ea typeface="等线" panose="02010600030101010101" pitchFamily="2" charset="-122"/>
                          <a:cs typeface="Times New Roman" panose="02020603050405020304" pitchFamily="18" charset="0"/>
                        </a:rPr>
                        <a:t>-8</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2404754334"/>
                  </a:ext>
                </a:extLst>
              </a:tr>
              <a:tr h="545446">
                <a:tc>
                  <a:txBody>
                    <a:bodyPr/>
                    <a:lstStyle/>
                    <a:p>
                      <a:pPr algn="ctr">
                        <a:lnSpc>
                          <a:spcPts val="1200"/>
                        </a:lnSpc>
                        <a:spcAft>
                          <a:spcPts val="0"/>
                        </a:spcAft>
                      </a:pPr>
                      <a:r>
                        <a:rPr lang="en-US" sz="1800" i="1" kern="100" spc="0">
                          <a:effectLst/>
                          <a:latin typeface="Times New Roman" panose="02020603050405020304" pitchFamily="18" charset="0"/>
                          <a:ea typeface="等线" panose="02010600030101010101" pitchFamily="2" charset="-122"/>
                          <a:cs typeface="Times New Roman" panose="02020603050405020304" pitchFamily="18" charset="0"/>
                        </a:rPr>
                        <a:t>y</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1.46352 x10</a:t>
                      </a:r>
                      <a:r>
                        <a:rPr lang="en-US" sz="1800" kern="100" spc="0" baseline="30000">
                          <a:effectLst/>
                          <a:latin typeface="Times New Roman" panose="02020603050405020304" pitchFamily="18" charset="0"/>
                          <a:ea typeface="等线" panose="02010600030101010101" pitchFamily="2" charset="-122"/>
                          <a:cs typeface="Times New Roman" panose="02020603050405020304" pitchFamily="18" charset="0"/>
                        </a:rPr>
                        <a:t>-6</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5.67235 x 10</a:t>
                      </a:r>
                      <a:r>
                        <a:rPr lang="en-US" sz="1800" kern="100" spc="0" baseline="30000">
                          <a:effectLst/>
                          <a:latin typeface="Times New Roman" panose="02020603050405020304" pitchFamily="18" charset="0"/>
                          <a:ea typeface="等线" panose="02010600030101010101" pitchFamily="2" charset="-122"/>
                          <a:cs typeface="Times New Roman" panose="02020603050405020304" pitchFamily="18" charset="0"/>
                        </a:rPr>
                        <a:t>-8</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1984102248"/>
                  </a:ext>
                </a:extLst>
              </a:tr>
              <a:tr h="545446">
                <a:tc>
                  <a:txBody>
                    <a:bodyPr/>
                    <a:lstStyle/>
                    <a:p>
                      <a:pPr algn="ctr">
                        <a:lnSpc>
                          <a:spcPts val="1200"/>
                        </a:lnSpc>
                        <a:spcAft>
                          <a:spcPts val="0"/>
                        </a:spcAft>
                      </a:pPr>
                      <a:r>
                        <a:rPr lang="en-US" sz="1800" i="1" kern="100" spc="0" dirty="0">
                          <a:effectLst/>
                          <a:latin typeface="Times New Roman" panose="02020603050405020304" pitchFamily="18" charset="0"/>
                          <a:ea typeface="等线" panose="02010600030101010101" pitchFamily="2" charset="-122"/>
                          <a:cs typeface="Times New Roman" panose="02020603050405020304" pitchFamily="18" charset="0"/>
                        </a:rPr>
                        <a:t>z</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latin typeface="Times New Roman" panose="02020603050405020304" pitchFamily="18" charset="0"/>
                          <a:ea typeface="等线" panose="02010600030101010101" pitchFamily="2" charset="-122"/>
                          <a:cs typeface="Times New Roman" panose="02020603050405020304" pitchFamily="18" charset="0"/>
                        </a:rPr>
                        <a:t>1.17198 x10</a:t>
                      </a:r>
                      <a:r>
                        <a:rPr lang="en-US" sz="1800" kern="100" spc="0" baseline="30000">
                          <a:effectLst/>
                          <a:latin typeface="Times New Roman" panose="02020603050405020304" pitchFamily="18" charset="0"/>
                          <a:ea typeface="等线" panose="02010600030101010101" pitchFamily="2" charset="-122"/>
                          <a:cs typeface="Times New Roman" panose="02020603050405020304" pitchFamily="18" charset="0"/>
                        </a:rPr>
                        <a:t>-6</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dirty="0">
                          <a:effectLst/>
                          <a:latin typeface="Times New Roman" panose="02020603050405020304" pitchFamily="18" charset="0"/>
                          <a:ea typeface="等线" panose="02010600030101010101" pitchFamily="2" charset="-122"/>
                          <a:cs typeface="Times New Roman" panose="02020603050405020304" pitchFamily="18" charset="0"/>
                        </a:rPr>
                        <a:t>6.42138 x 10</a:t>
                      </a:r>
                      <a:r>
                        <a:rPr lang="en-US" sz="1800" kern="100" spc="0" baseline="30000" dirty="0">
                          <a:effectLst/>
                          <a:latin typeface="Times New Roman" panose="02020603050405020304" pitchFamily="18" charset="0"/>
                          <a:ea typeface="等线" panose="02010600030101010101" pitchFamily="2" charset="-122"/>
                          <a:cs typeface="Times New Roman" panose="02020603050405020304" pitchFamily="18" charset="0"/>
                        </a:rPr>
                        <a:t>-8</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3245283108"/>
                  </a:ext>
                </a:extLst>
              </a:tr>
            </a:tbl>
          </a:graphicData>
        </a:graphic>
      </p:graphicFrame>
      <p:grpSp>
        <p:nvGrpSpPr>
          <p:cNvPr id="8" name="组合 7">
            <a:extLst>
              <a:ext uri="{FF2B5EF4-FFF2-40B4-BE49-F238E27FC236}">
                <a16:creationId xmlns:a16="http://schemas.microsoft.com/office/drawing/2014/main" id="{F96C48CD-BD27-4129-8041-93B124EF5C30}"/>
              </a:ext>
            </a:extLst>
          </p:cNvPr>
          <p:cNvGrpSpPr/>
          <p:nvPr/>
        </p:nvGrpSpPr>
        <p:grpSpPr>
          <a:xfrm>
            <a:off x="838198" y="3220665"/>
            <a:ext cx="4824647" cy="3267448"/>
            <a:chOff x="838198" y="3220665"/>
            <a:chExt cx="4824647" cy="3267448"/>
          </a:xfrm>
        </p:grpSpPr>
        <p:sp>
          <p:nvSpPr>
            <p:cNvPr id="6" name="矩形 5">
              <a:extLst>
                <a:ext uri="{FF2B5EF4-FFF2-40B4-BE49-F238E27FC236}">
                  <a16:creationId xmlns:a16="http://schemas.microsoft.com/office/drawing/2014/main" id="{78AE5EE2-2F13-43BD-B189-8DF55CA537E5}"/>
                </a:ext>
              </a:extLst>
            </p:cNvPr>
            <p:cNvSpPr/>
            <p:nvPr/>
          </p:nvSpPr>
          <p:spPr>
            <a:xfrm>
              <a:off x="1561597" y="6257281"/>
              <a:ext cx="3377848" cy="230832"/>
            </a:xfrm>
            <a:prstGeom prst="rect">
              <a:avLst/>
            </a:prstGeom>
          </p:spPr>
          <p:txBody>
            <a:bodyPr wrap="none">
              <a:spAutoFit/>
            </a:bodyPr>
            <a:lstStyle/>
            <a:p>
              <a:r>
                <a:rPr lang="en-US" altLang="zh-CN" sz="900" b="1" dirty="0">
                  <a:latin typeface="Helvetica" panose="020B0604020202020204" pitchFamily="34" charset="0"/>
                  <a:cs typeface="FormataOTF-Bold"/>
                </a:rPr>
                <a:t>The computation differences between GNU C and CUDA C</a:t>
              </a:r>
              <a:endParaRPr lang="zh-CN" altLang="en-US" sz="2000" dirty="0"/>
            </a:p>
          </p:txBody>
        </p:sp>
        <p:pic>
          <p:nvPicPr>
            <p:cNvPr id="2051" name="图片 75">
              <a:extLst>
                <a:ext uri="{FF2B5EF4-FFF2-40B4-BE49-F238E27FC236}">
                  <a16:creationId xmlns:a16="http://schemas.microsoft.com/office/drawing/2014/main" id="{0862FB95-0CCC-42C3-AF41-F3373D973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3220665"/>
              <a:ext cx="4824647" cy="282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表格 6">
            <a:extLst>
              <a:ext uri="{FF2B5EF4-FFF2-40B4-BE49-F238E27FC236}">
                <a16:creationId xmlns:a16="http://schemas.microsoft.com/office/drawing/2014/main" id="{46E5922A-F941-4551-A7D6-5B2C9CA5B025}"/>
              </a:ext>
            </a:extLst>
          </p:cNvPr>
          <p:cNvGraphicFramePr>
            <a:graphicFrameLocks noGrp="1"/>
          </p:cNvGraphicFramePr>
          <p:nvPr>
            <p:extLst>
              <p:ext uri="{D42A27DB-BD31-4B8C-83A1-F6EECF244321}">
                <p14:modId xmlns:p14="http://schemas.microsoft.com/office/powerpoint/2010/main" val="913215248"/>
              </p:ext>
            </p:extLst>
          </p:nvPr>
        </p:nvGraphicFramePr>
        <p:xfrm>
          <a:off x="1921162" y="2593180"/>
          <a:ext cx="8349673" cy="2530626"/>
        </p:xfrm>
        <a:graphic>
          <a:graphicData uri="http://schemas.openxmlformats.org/drawingml/2006/table">
            <a:tbl>
              <a:tblPr firstRow="1" firstCol="1" bandRow="1">
                <a:tableStyleId>{5C22544A-7EE6-4342-B048-85BDC9FD1C3A}</a:tableStyleId>
              </a:tblPr>
              <a:tblGrid>
                <a:gridCol w="4507819">
                  <a:extLst>
                    <a:ext uri="{9D8B030D-6E8A-4147-A177-3AD203B41FA5}">
                      <a16:colId xmlns:a16="http://schemas.microsoft.com/office/drawing/2014/main" val="1726338902"/>
                    </a:ext>
                  </a:extLst>
                </a:gridCol>
                <a:gridCol w="1855669">
                  <a:extLst>
                    <a:ext uri="{9D8B030D-6E8A-4147-A177-3AD203B41FA5}">
                      <a16:colId xmlns:a16="http://schemas.microsoft.com/office/drawing/2014/main" val="3016148714"/>
                    </a:ext>
                  </a:extLst>
                </a:gridCol>
                <a:gridCol w="1986185">
                  <a:extLst>
                    <a:ext uri="{9D8B030D-6E8A-4147-A177-3AD203B41FA5}">
                      <a16:colId xmlns:a16="http://schemas.microsoft.com/office/drawing/2014/main" val="3750186781"/>
                    </a:ext>
                  </a:extLst>
                </a:gridCol>
              </a:tblGrid>
              <a:tr h="843542">
                <a:tc>
                  <a:txBody>
                    <a:bodyPr/>
                    <a:lstStyle/>
                    <a:p>
                      <a:pPr algn="ctr">
                        <a:lnSpc>
                          <a:spcPts val="1200"/>
                        </a:lnSpc>
                        <a:spcAft>
                          <a:spcPts val="0"/>
                        </a:spcAft>
                      </a:pPr>
                      <a:br>
                        <a:rPr lang="en-US" sz="1800" kern="100" dirty="0">
                          <a:effectLst/>
                        </a:rPr>
                      </a:b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Runtime (ms)</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Speedup</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1861079874"/>
                  </a:ext>
                </a:extLst>
              </a:tr>
              <a:tr h="843542">
                <a:tc>
                  <a:txBody>
                    <a:bodyPr/>
                    <a:lstStyle/>
                    <a:p>
                      <a:pPr algn="ctr">
                        <a:lnSpc>
                          <a:spcPts val="1200"/>
                        </a:lnSpc>
                        <a:spcAft>
                          <a:spcPts val="0"/>
                        </a:spcAft>
                      </a:pPr>
                      <a:r>
                        <a:rPr lang="en-US" sz="1800" kern="100" spc="-10">
                          <a:effectLst/>
                        </a:rPr>
                        <a:t>Compile with -use_fast_math option</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1.93060</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b="1" kern="100" spc="0" dirty="0">
                          <a:solidFill>
                            <a:srgbClr val="FF0000"/>
                          </a:solidFill>
                          <a:effectLst/>
                        </a:rPr>
                        <a:t>134.10 times</a:t>
                      </a:r>
                      <a:endParaRPr lang="zh-CN" sz="2400" b="1" spc="-10" dirty="0">
                        <a:solidFill>
                          <a:srgbClr val="FF0000"/>
                        </a:solidFill>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1408284996"/>
                  </a:ext>
                </a:extLst>
              </a:tr>
              <a:tr h="843542">
                <a:tc>
                  <a:txBody>
                    <a:bodyPr/>
                    <a:lstStyle/>
                    <a:p>
                      <a:pPr algn="ctr">
                        <a:lnSpc>
                          <a:spcPts val="1200"/>
                        </a:lnSpc>
                        <a:spcAft>
                          <a:spcPts val="0"/>
                        </a:spcAft>
                      </a:pPr>
                      <a:r>
                        <a:rPr lang="en-US" sz="1800" kern="100" spc="-10">
                          <a:effectLst/>
                        </a:rPr>
                        <a:t>Compile without -use_fast_math option</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2.40138</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dirty="0">
                          <a:effectLst/>
                        </a:rPr>
                        <a:t>107.81 times</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2600956656"/>
                  </a:ext>
                </a:extLst>
              </a:tr>
            </a:tbl>
          </a:graphicData>
        </a:graphic>
      </p:graphicFrame>
    </p:spTree>
    <p:extLst>
      <p:ext uri="{BB962C8B-B14F-4D97-AF65-F5344CB8AC3E}">
        <p14:creationId xmlns:p14="http://schemas.microsoft.com/office/powerpoint/2010/main" val="41197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08FAF-5188-4694-A76F-F2979F1D4166}"/>
              </a:ext>
            </a:extLst>
          </p:cNvPr>
          <p:cNvSpPr>
            <a:spLocks noGrp="1"/>
          </p:cNvSpPr>
          <p:nvPr>
            <p:ph type="title"/>
          </p:nvPr>
        </p:nvSpPr>
        <p:spPr/>
        <p:txBody>
          <a:bodyPr/>
          <a:lstStyle/>
          <a:p>
            <a:r>
              <a:rPr lang="zh-CN" altLang="en-US" dirty="0"/>
              <a:t>实验结果</a:t>
            </a:r>
            <a:r>
              <a:rPr lang="en-US" altLang="zh-CN" dirty="0"/>
              <a:t>5/5</a:t>
            </a:r>
            <a:endParaRPr lang="zh-CN" altLang="en-US" dirty="0"/>
          </a:p>
        </p:txBody>
      </p:sp>
      <p:sp>
        <p:nvSpPr>
          <p:cNvPr id="3" name="内容占位符 2">
            <a:extLst>
              <a:ext uri="{FF2B5EF4-FFF2-40B4-BE49-F238E27FC236}">
                <a16:creationId xmlns:a16="http://schemas.microsoft.com/office/drawing/2014/main" id="{E8E3801E-F450-45C7-958C-98C0A5B6F1A0}"/>
              </a:ext>
            </a:extLst>
          </p:cNvPr>
          <p:cNvSpPr>
            <a:spLocks noGrp="1"/>
          </p:cNvSpPr>
          <p:nvPr>
            <p:ph idx="1"/>
          </p:nvPr>
        </p:nvSpPr>
        <p:spPr/>
        <p:txBody>
          <a:bodyPr/>
          <a:lstStyle/>
          <a:p>
            <a:r>
              <a:rPr lang="zh-CN" altLang="en-US" dirty="0"/>
              <a:t>对空间目标轨道计算数据的读写进行优化</a:t>
            </a:r>
            <a:endParaRPr lang="en-US" altLang="zh-CN" dirty="0"/>
          </a:p>
        </p:txBody>
      </p:sp>
      <p:sp>
        <p:nvSpPr>
          <p:cNvPr id="4" name="Rectangle 2">
            <a:extLst>
              <a:ext uri="{FF2B5EF4-FFF2-40B4-BE49-F238E27FC236}">
                <a16:creationId xmlns:a16="http://schemas.microsoft.com/office/drawing/2014/main" id="{097E692F-37EE-42CF-90BD-AD87844DB5FB}"/>
              </a:ext>
            </a:extLst>
          </p:cNvPr>
          <p:cNvSpPr>
            <a:spLocks noChangeArrowheads="1"/>
          </p:cNvSpPr>
          <p:nvPr/>
        </p:nvSpPr>
        <p:spPr bwMode="auto">
          <a:xfrm flipV="1">
            <a:off x="838199" y="4606924"/>
            <a:ext cx="17194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7240" name="组合 7239">
            <a:extLst>
              <a:ext uri="{FF2B5EF4-FFF2-40B4-BE49-F238E27FC236}">
                <a16:creationId xmlns:a16="http://schemas.microsoft.com/office/drawing/2014/main" id="{170FB689-4D45-48A6-B938-48BEE0A26DC8}"/>
              </a:ext>
            </a:extLst>
          </p:cNvPr>
          <p:cNvGrpSpPr/>
          <p:nvPr/>
        </p:nvGrpSpPr>
        <p:grpSpPr>
          <a:xfrm>
            <a:off x="752475" y="2817813"/>
            <a:ext cx="10687050" cy="3624262"/>
            <a:chOff x="752475" y="2817813"/>
            <a:chExt cx="10687050" cy="3624262"/>
          </a:xfrm>
        </p:grpSpPr>
        <p:sp>
          <p:nvSpPr>
            <p:cNvPr id="9" name="AutoShape 4">
              <a:extLst>
                <a:ext uri="{FF2B5EF4-FFF2-40B4-BE49-F238E27FC236}">
                  <a16:creationId xmlns:a16="http://schemas.microsoft.com/office/drawing/2014/main" id="{B4D0CF76-57D7-448C-BBC7-F31424E9B2F4}"/>
                </a:ext>
              </a:extLst>
            </p:cNvPr>
            <p:cNvSpPr>
              <a:spLocks noChangeAspect="1" noChangeArrowheads="1" noTextEdit="1"/>
            </p:cNvSpPr>
            <p:nvPr/>
          </p:nvSpPr>
          <p:spPr bwMode="auto">
            <a:xfrm>
              <a:off x="752475" y="2817813"/>
              <a:ext cx="106870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a:extLst>
                <a:ext uri="{FF2B5EF4-FFF2-40B4-BE49-F238E27FC236}">
                  <a16:creationId xmlns:a16="http://schemas.microsoft.com/office/drawing/2014/main" id="{C31E5446-8F8E-452C-B6E4-BFD984FE2935}"/>
                </a:ext>
              </a:extLst>
            </p:cNvPr>
            <p:cNvSpPr>
              <a:spLocks/>
            </p:cNvSpPr>
            <p:nvPr/>
          </p:nvSpPr>
          <p:spPr bwMode="auto">
            <a:xfrm>
              <a:off x="4421188" y="3308350"/>
              <a:ext cx="1466850" cy="676275"/>
            </a:xfrm>
            <a:custGeom>
              <a:avLst/>
              <a:gdLst>
                <a:gd name="T0" fmla="*/ 0 w 924"/>
                <a:gd name="T1" fmla="*/ 426 h 426"/>
                <a:gd name="T2" fmla="*/ 711 w 924"/>
                <a:gd name="T3" fmla="*/ 426 h 426"/>
                <a:gd name="T4" fmla="*/ 924 w 924"/>
                <a:gd name="T5" fmla="*/ 0 h 426"/>
                <a:gd name="T6" fmla="*/ 214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4" y="0"/>
                  </a:lnTo>
                  <a:lnTo>
                    <a:pt x="0"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a:extLst>
                <a:ext uri="{FF2B5EF4-FFF2-40B4-BE49-F238E27FC236}">
                  <a16:creationId xmlns:a16="http://schemas.microsoft.com/office/drawing/2014/main" id="{8422559E-5603-4131-8D46-1BF5845E83F8}"/>
                </a:ext>
              </a:extLst>
            </p:cNvPr>
            <p:cNvSpPr>
              <a:spLocks/>
            </p:cNvSpPr>
            <p:nvPr/>
          </p:nvSpPr>
          <p:spPr bwMode="auto">
            <a:xfrm>
              <a:off x="4421188" y="3308350"/>
              <a:ext cx="1466850" cy="676275"/>
            </a:xfrm>
            <a:custGeom>
              <a:avLst/>
              <a:gdLst>
                <a:gd name="T0" fmla="*/ 0 w 924"/>
                <a:gd name="T1" fmla="*/ 426 h 426"/>
                <a:gd name="T2" fmla="*/ 711 w 924"/>
                <a:gd name="T3" fmla="*/ 426 h 426"/>
                <a:gd name="T4" fmla="*/ 924 w 924"/>
                <a:gd name="T5" fmla="*/ 0 h 426"/>
                <a:gd name="T6" fmla="*/ 214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4" y="0"/>
                  </a:lnTo>
                  <a:lnTo>
                    <a:pt x="0" y="426"/>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8">
              <a:extLst>
                <a:ext uri="{FF2B5EF4-FFF2-40B4-BE49-F238E27FC236}">
                  <a16:creationId xmlns:a16="http://schemas.microsoft.com/office/drawing/2014/main" id="{CD1FE5EB-6791-4F20-BEC8-ABE761855566}"/>
                </a:ext>
              </a:extLst>
            </p:cNvPr>
            <p:cNvSpPr>
              <a:spLocks noChangeArrowheads="1"/>
            </p:cNvSpPr>
            <p:nvPr/>
          </p:nvSpPr>
          <p:spPr bwMode="auto">
            <a:xfrm>
              <a:off x="4872038" y="3381375"/>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空间目标</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48AE5F6E-62E6-4AE9-A89E-9B2B11439BC4}"/>
                </a:ext>
              </a:extLst>
            </p:cNvPr>
            <p:cNvSpPr>
              <a:spLocks noChangeArrowheads="1"/>
            </p:cNvSpPr>
            <p:nvPr/>
          </p:nvSpPr>
          <p:spPr bwMode="auto">
            <a:xfrm>
              <a:off x="5014913" y="3565525"/>
              <a:ext cx="220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F612B3CC-9F16-4097-80A7-41A6203C71C1}"/>
                </a:ext>
              </a:extLst>
            </p:cNvPr>
            <p:cNvSpPr>
              <a:spLocks noChangeArrowheads="1"/>
            </p:cNvSpPr>
            <p:nvPr/>
          </p:nvSpPr>
          <p:spPr bwMode="auto">
            <a:xfrm>
              <a:off x="4824413" y="3746500"/>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A42BECB4-CACF-4D63-92AF-AD1ECD74E4CD}"/>
                </a:ext>
              </a:extLst>
            </p:cNvPr>
            <p:cNvSpPr>
              <a:spLocks noChangeArrowheads="1"/>
            </p:cNvSpPr>
            <p:nvPr/>
          </p:nvSpPr>
          <p:spPr bwMode="auto">
            <a:xfrm>
              <a:off x="4872038" y="3752850"/>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轨道根数</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83420F07-074F-4787-94EE-90C7C38D10AF}"/>
                </a:ext>
              </a:extLst>
            </p:cNvPr>
            <p:cNvSpPr>
              <a:spLocks noChangeArrowheads="1"/>
            </p:cNvSpPr>
            <p:nvPr/>
          </p:nvSpPr>
          <p:spPr bwMode="auto">
            <a:xfrm>
              <a:off x="5443538" y="37465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DA59FEB9-31DD-4262-8387-95762A1DBC01}"/>
                </a:ext>
              </a:extLst>
            </p:cNvPr>
            <p:cNvSpPr>
              <a:spLocks noChangeArrowheads="1"/>
            </p:cNvSpPr>
            <p:nvPr/>
          </p:nvSpPr>
          <p:spPr bwMode="auto">
            <a:xfrm>
              <a:off x="6499225" y="4371975"/>
              <a:ext cx="1128713" cy="67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4">
              <a:extLst>
                <a:ext uri="{FF2B5EF4-FFF2-40B4-BE49-F238E27FC236}">
                  <a16:creationId xmlns:a16="http://schemas.microsoft.com/office/drawing/2014/main" id="{35C82E3A-41AE-4299-9683-6A214E587ED9}"/>
                </a:ext>
              </a:extLst>
            </p:cNvPr>
            <p:cNvSpPr>
              <a:spLocks noChangeArrowheads="1"/>
            </p:cNvSpPr>
            <p:nvPr/>
          </p:nvSpPr>
          <p:spPr bwMode="auto">
            <a:xfrm>
              <a:off x="6499225" y="4371975"/>
              <a:ext cx="1128713" cy="67627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15">
              <a:extLst>
                <a:ext uri="{FF2B5EF4-FFF2-40B4-BE49-F238E27FC236}">
                  <a16:creationId xmlns:a16="http://schemas.microsoft.com/office/drawing/2014/main" id="{458BACB5-75B6-4C53-974C-51D6B5AC40F1}"/>
                </a:ext>
              </a:extLst>
            </p:cNvPr>
            <p:cNvSpPr>
              <a:spLocks noChangeArrowheads="1"/>
            </p:cNvSpPr>
            <p:nvPr/>
          </p:nvSpPr>
          <p:spPr bwMode="auto">
            <a:xfrm>
              <a:off x="6637338" y="4543425"/>
              <a:ext cx="514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计算结果渲染</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B09B00B8-A815-4101-9EDE-5619BF7C8BEB}"/>
                </a:ext>
              </a:extLst>
            </p:cNvPr>
            <p:cNvSpPr>
              <a:spLocks noChangeArrowheads="1"/>
            </p:cNvSpPr>
            <p:nvPr/>
          </p:nvSpPr>
          <p:spPr bwMode="auto">
            <a:xfrm>
              <a:off x="6661150" y="4725988"/>
              <a:ext cx="1047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E8438A2D-7736-464D-B81C-3AE6BFA87984}"/>
                </a:ext>
              </a:extLst>
            </p:cNvPr>
            <p:cNvSpPr>
              <a:spLocks noChangeArrowheads="1"/>
            </p:cNvSpPr>
            <p:nvPr/>
          </p:nvSpPr>
          <p:spPr bwMode="auto">
            <a:xfrm>
              <a:off x="6708775" y="4732338"/>
              <a:ext cx="40481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三维可视化</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51BE60FA-3CF4-43C7-B023-54B0DF30D973}"/>
                </a:ext>
              </a:extLst>
            </p:cNvPr>
            <p:cNvSpPr>
              <a:spLocks noChangeArrowheads="1"/>
            </p:cNvSpPr>
            <p:nvPr/>
          </p:nvSpPr>
          <p:spPr bwMode="auto">
            <a:xfrm>
              <a:off x="7423150" y="4725988"/>
              <a:ext cx="1047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4" name="Freeform 19">
              <a:extLst>
                <a:ext uri="{FF2B5EF4-FFF2-40B4-BE49-F238E27FC236}">
                  <a16:creationId xmlns:a16="http://schemas.microsoft.com/office/drawing/2014/main" id="{3345ADC0-77E8-4D47-8F6C-BBAE72770320}"/>
                </a:ext>
              </a:extLst>
            </p:cNvPr>
            <p:cNvSpPr>
              <a:spLocks/>
            </p:cNvSpPr>
            <p:nvPr/>
          </p:nvSpPr>
          <p:spPr bwMode="auto">
            <a:xfrm>
              <a:off x="4421188" y="4371975"/>
              <a:ext cx="1466850" cy="676275"/>
            </a:xfrm>
            <a:custGeom>
              <a:avLst/>
              <a:gdLst>
                <a:gd name="T0" fmla="*/ 0 w 924"/>
                <a:gd name="T1" fmla="*/ 426 h 426"/>
                <a:gd name="T2" fmla="*/ 711 w 924"/>
                <a:gd name="T3" fmla="*/ 426 h 426"/>
                <a:gd name="T4" fmla="*/ 924 w 924"/>
                <a:gd name="T5" fmla="*/ 0 h 426"/>
                <a:gd name="T6" fmla="*/ 214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4" y="0"/>
                  </a:lnTo>
                  <a:lnTo>
                    <a:pt x="0"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a:extLst>
                <a:ext uri="{FF2B5EF4-FFF2-40B4-BE49-F238E27FC236}">
                  <a16:creationId xmlns:a16="http://schemas.microsoft.com/office/drawing/2014/main" id="{C0BB27BE-BA9F-4A5E-A819-2D934E5E1FD5}"/>
                </a:ext>
              </a:extLst>
            </p:cNvPr>
            <p:cNvSpPr>
              <a:spLocks/>
            </p:cNvSpPr>
            <p:nvPr/>
          </p:nvSpPr>
          <p:spPr bwMode="auto">
            <a:xfrm>
              <a:off x="4421188" y="4371975"/>
              <a:ext cx="1466850" cy="676275"/>
            </a:xfrm>
            <a:custGeom>
              <a:avLst/>
              <a:gdLst>
                <a:gd name="T0" fmla="*/ 0 w 924"/>
                <a:gd name="T1" fmla="*/ 426 h 426"/>
                <a:gd name="T2" fmla="*/ 711 w 924"/>
                <a:gd name="T3" fmla="*/ 426 h 426"/>
                <a:gd name="T4" fmla="*/ 924 w 924"/>
                <a:gd name="T5" fmla="*/ 0 h 426"/>
                <a:gd name="T6" fmla="*/ 214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4" y="0"/>
                  </a:lnTo>
                  <a:lnTo>
                    <a:pt x="0" y="426"/>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1">
              <a:extLst>
                <a:ext uri="{FF2B5EF4-FFF2-40B4-BE49-F238E27FC236}">
                  <a16:creationId xmlns:a16="http://schemas.microsoft.com/office/drawing/2014/main" id="{F5A2D9D0-4E81-4958-A467-D87AE3654FD1}"/>
                </a:ext>
              </a:extLst>
            </p:cNvPr>
            <p:cNvSpPr>
              <a:spLocks noChangeArrowheads="1"/>
            </p:cNvSpPr>
            <p:nvPr/>
          </p:nvSpPr>
          <p:spPr bwMode="auto">
            <a:xfrm>
              <a:off x="4872038" y="4543425"/>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CB4A00D6-0EC5-4648-9A03-73A084D7F376}"/>
                </a:ext>
              </a:extLst>
            </p:cNvPr>
            <p:cNvSpPr>
              <a:spLocks noChangeArrowheads="1"/>
            </p:cNvSpPr>
            <p:nvPr/>
          </p:nvSpPr>
          <p:spPr bwMode="auto">
            <a:xfrm>
              <a:off x="4824413" y="4725988"/>
              <a:ext cx="1047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F9BD40FC-9FCA-4541-BB64-5910FB207870}"/>
                </a:ext>
              </a:extLst>
            </p:cNvPr>
            <p:cNvSpPr>
              <a:spLocks noChangeArrowheads="1"/>
            </p:cNvSpPr>
            <p:nvPr/>
          </p:nvSpPr>
          <p:spPr bwMode="auto">
            <a:xfrm>
              <a:off x="4872038" y="4732338"/>
              <a:ext cx="336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实时位置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2F16D053-21C2-44A0-B609-5B2ADCC52D89}"/>
                </a:ext>
              </a:extLst>
            </p:cNvPr>
            <p:cNvSpPr>
              <a:spLocks noChangeArrowheads="1"/>
            </p:cNvSpPr>
            <p:nvPr/>
          </p:nvSpPr>
          <p:spPr bwMode="auto">
            <a:xfrm>
              <a:off x="5443538" y="4725988"/>
              <a:ext cx="1047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C02AB446-C9B7-4F7D-BFBF-8552F6D36194}"/>
                </a:ext>
              </a:extLst>
            </p:cNvPr>
            <p:cNvSpPr>
              <a:spLocks noChangeArrowheads="1"/>
            </p:cNvSpPr>
            <p:nvPr/>
          </p:nvSpPr>
          <p:spPr bwMode="auto">
            <a:xfrm>
              <a:off x="6499225" y="3308350"/>
              <a:ext cx="1128713" cy="67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26">
              <a:extLst>
                <a:ext uri="{FF2B5EF4-FFF2-40B4-BE49-F238E27FC236}">
                  <a16:creationId xmlns:a16="http://schemas.microsoft.com/office/drawing/2014/main" id="{19DBD384-8B65-48BE-93C7-04EA738B00C8}"/>
                </a:ext>
              </a:extLst>
            </p:cNvPr>
            <p:cNvSpPr>
              <a:spLocks noChangeArrowheads="1"/>
            </p:cNvSpPr>
            <p:nvPr/>
          </p:nvSpPr>
          <p:spPr bwMode="auto">
            <a:xfrm>
              <a:off x="6499225" y="3308350"/>
              <a:ext cx="1128713" cy="67627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68" name="Rectangle 27">
              <a:extLst>
                <a:ext uri="{FF2B5EF4-FFF2-40B4-BE49-F238E27FC236}">
                  <a16:creationId xmlns:a16="http://schemas.microsoft.com/office/drawing/2014/main" id="{B02CDC2A-640D-401D-8C6B-56E15122B08A}"/>
                </a:ext>
              </a:extLst>
            </p:cNvPr>
            <p:cNvSpPr>
              <a:spLocks noChangeArrowheads="1"/>
            </p:cNvSpPr>
            <p:nvPr/>
          </p:nvSpPr>
          <p:spPr bwMode="auto">
            <a:xfrm>
              <a:off x="6780213" y="3479800"/>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数据处理</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69" name="Rectangle 28">
              <a:extLst>
                <a:ext uri="{FF2B5EF4-FFF2-40B4-BE49-F238E27FC236}">
                  <a16:creationId xmlns:a16="http://schemas.microsoft.com/office/drawing/2014/main" id="{29C7CA88-08A1-4193-B19A-CF42CC528549}"/>
                </a:ext>
              </a:extLst>
            </p:cNvPr>
            <p:cNvSpPr>
              <a:spLocks noChangeArrowheads="1"/>
            </p:cNvSpPr>
            <p:nvPr/>
          </p:nvSpPr>
          <p:spPr bwMode="auto">
            <a:xfrm>
              <a:off x="6732588" y="3660775"/>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1" name="Rectangle 29">
              <a:extLst>
                <a:ext uri="{FF2B5EF4-FFF2-40B4-BE49-F238E27FC236}">
                  <a16:creationId xmlns:a16="http://schemas.microsoft.com/office/drawing/2014/main" id="{4C6E9BBB-5864-4CE4-9D14-39E6190D3736}"/>
                </a:ext>
              </a:extLst>
            </p:cNvPr>
            <p:cNvSpPr>
              <a:spLocks noChangeArrowheads="1"/>
            </p:cNvSpPr>
            <p:nvPr/>
          </p:nvSpPr>
          <p:spPr bwMode="auto">
            <a:xfrm>
              <a:off x="6780213" y="3667125"/>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轨道计算</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2" name="Rectangle 30">
              <a:extLst>
                <a:ext uri="{FF2B5EF4-FFF2-40B4-BE49-F238E27FC236}">
                  <a16:creationId xmlns:a16="http://schemas.microsoft.com/office/drawing/2014/main" id="{C31121B9-C5DD-4653-8BE4-8EDAA331CF6F}"/>
                </a:ext>
              </a:extLst>
            </p:cNvPr>
            <p:cNvSpPr>
              <a:spLocks noChangeArrowheads="1"/>
            </p:cNvSpPr>
            <p:nvPr/>
          </p:nvSpPr>
          <p:spPr bwMode="auto">
            <a:xfrm>
              <a:off x="7351713" y="3660775"/>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3" name="Freeform 31">
              <a:extLst>
                <a:ext uri="{FF2B5EF4-FFF2-40B4-BE49-F238E27FC236}">
                  <a16:creationId xmlns:a16="http://schemas.microsoft.com/office/drawing/2014/main" id="{12E7AF10-108C-4CBB-82C1-F17D871CCA9E}"/>
                </a:ext>
              </a:extLst>
            </p:cNvPr>
            <p:cNvSpPr>
              <a:spLocks noEditPoints="1"/>
            </p:cNvSpPr>
            <p:nvPr/>
          </p:nvSpPr>
          <p:spPr bwMode="auto">
            <a:xfrm>
              <a:off x="4341813" y="2825750"/>
              <a:ext cx="1597025" cy="2466975"/>
            </a:xfrm>
            <a:custGeom>
              <a:avLst/>
              <a:gdLst>
                <a:gd name="T0" fmla="*/ 10 w 4177"/>
                <a:gd name="T1" fmla="*/ 420 h 6446"/>
                <a:gd name="T2" fmla="*/ 10 w 4177"/>
                <a:gd name="T3" fmla="*/ 500 h 6446"/>
                <a:gd name="T4" fmla="*/ 20 w 4177"/>
                <a:gd name="T5" fmla="*/ 1130 h 6446"/>
                <a:gd name="T6" fmla="*/ 0 w 4177"/>
                <a:gd name="T7" fmla="*/ 1230 h 6446"/>
                <a:gd name="T8" fmla="*/ 20 w 4177"/>
                <a:gd name="T9" fmla="*/ 1710 h 6446"/>
                <a:gd name="T10" fmla="*/ 0 w 4177"/>
                <a:gd name="T11" fmla="*/ 2090 h 6446"/>
                <a:gd name="T12" fmla="*/ 20 w 4177"/>
                <a:gd name="T13" fmla="*/ 2190 h 6446"/>
                <a:gd name="T14" fmla="*/ 10 w 4177"/>
                <a:gd name="T15" fmla="*/ 2820 h 6446"/>
                <a:gd name="T16" fmla="*/ 10 w 4177"/>
                <a:gd name="T17" fmla="*/ 2900 h 6446"/>
                <a:gd name="T18" fmla="*/ 20 w 4177"/>
                <a:gd name="T19" fmla="*/ 3530 h 6446"/>
                <a:gd name="T20" fmla="*/ 0 w 4177"/>
                <a:gd name="T21" fmla="*/ 3630 h 6446"/>
                <a:gd name="T22" fmla="*/ 20 w 4177"/>
                <a:gd name="T23" fmla="*/ 4110 h 6446"/>
                <a:gd name="T24" fmla="*/ 0 w 4177"/>
                <a:gd name="T25" fmla="*/ 4490 h 6446"/>
                <a:gd name="T26" fmla="*/ 20 w 4177"/>
                <a:gd name="T27" fmla="*/ 4590 h 6446"/>
                <a:gd name="T28" fmla="*/ 10 w 4177"/>
                <a:gd name="T29" fmla="*/ 5220 h 6446"/>
                <a:gd name="T30" fmla="*/ 10 w 4177"/>
                <a:gd name="T31" fmla="*/ 5300 h 6446"/>
                <a:gd name="T32" fmla="*/ 20 w 4177"/>
                <a:gd name="T33" fmla="*/ 5930 h 6446"/>
                <a:gd name="T34" fmla="*/ 0 w 4177"/>
                <a:gd name="T35" fmla="*/ 6030 h 6446"/>
                <a:gd name="T36" fmla="*/ 85 w 4177"/>
                <a:gd name="T37" fmla="*/ 6426 h 6446"/>
                <a:gd name="T38" fmla="*/ 465 w 4177"/>
                <a:gd name="T39" fmla="*/ 6446 h 6446"/>
                <a:gd name="T40" fmla="*/ 565 w 4177"/>
                <a:gd name="T41" fmla="*/ 6426 h 6446"/>
                <a:gd name="T42" fmla="*/ 1195 w 4177"/>
                <a:gd name="T43" fmla="*/ 6436 h 6446"/>
                <a:gd name="T44" fmla="*/ 1275 w 4177"/>
                <a:gd name="T45" fmla="*/ 6436 h 6446"/>
                <a:gd name="T46" fmla="*/ 1905 w 4177"/>
                <a:gd name="T47" fmla="*/ 6426 h 6446"/>
                <a:gd name="T48" fmla="*/ 2005 w 4177"/>
                <a:gd name="T49" fmla="*/ 6446 h 6446"/>
                <a:gd name="T50" fmla="*/ 2485 w 4177"/>
                <a:gd name="T51" fmla="*/ 6426 h 6446"/>
                <a:gd name="T52" fmla="*/ 2865 w 4177"/>
                <a:gd name="T53" fmla="*/ 6446 h 6446"/>
                <a:gd name="T54" fmla="*/ 2965 w 4177"/>
                <a:gd name="T55" fmla="*/ 6426 h 6446"/>
                <a:gd name="T56" fmla="*/ 3595 w 4177"/>
                <a:gd name="T57" fmla="*/ 6436 h 6446"/>
                <a:gd name="T58" fmla="*/ 3675 w 4177"/>
                <a:gd name="T59" fmla="*/ 6436 h 6446"/>
                <a:gd name="T60" fmla="*/ 4167 w 4177"/>
                <a:gd name="T61" fmla="*/ 6426 h 6446"/>
                <a:gd name="T62" fmla="*/ 4157 w 4177"/>
                <a:gd name="T63" fmla="*/ 6198 h 6446"/>
                <a:gd name="T64" fmla="*/ 4177 w 4177"/>
                <a:gd name="T65" fmla="*/ 5818 h 6446"/>
                <a:gd name="T66" fmla="*/ 4157 w 4177"/>
                <a:gd name="T67" fmla="*/ 5718 h 6446"/>
                <a:gd name="T68" fmla="*/ 4167 w 4177"/>
                <a:gd name="T69" fmla="*/ 5088 h 6446"/>
                <a:gd name="T70" fmla="*/ 4167 w 4177"/>
                <a:gd name="T71" fmla="*/ 5008 h 6446"/>
                <a:gd name="T72" fmla="*/ 4157 w 4177"/>
                <a:gd name="T73" fmla="*/ 4378 h 6446"/>
                <a:gd name="T74" fmla="*/ 4177 w 4177"/>
                <a:gd name="T75" fmla="*/ 4278 h 6446"/>
                <a:gd name="T76" fmla="*/ 4157 w 4177"/>
                <a:gd name="T77" fmla="*/ 3798 h 6446"/>
                <a:gd name="T78" fmla="*/ 4177 w 4177"/>
                <a:gd name="T79" fmla="*/ 3418 h 6446"/>
                <a:gd name="T80" fmla="*/ 4157 w 4177"/>
                <a:gd name="T81" fmla="*/ 3318 h 6446"/>
                <a:gd name="T82" fmla="*/ 4167 w 4177"/>
                <a:gd name="T83" fmla="*/ 2688 h 6446"/>
                <a:gd name="T84" fmla="*/ 4167 w 4177"/>
                <a:gd name="T85" fmla="*/ 2608 h 6446"/>
                <a:gd name="T86" fmla="*/ 4157 w 4177"/>
                <a:gd name="T87" fmla="*/ 1978 h 6446"/>
                <a:gd name="T88" fmla="*/ 4177 w 4177"/>
                <a:gd name="T89" fmla="*/ 1878 h 6446"/>
                <a:gd name="T90" fmla="*/ 4157 w 4177"/>
                <a:gd name="T91" fmla="*/ 1398 h 6446"/>
                <a:gd name="T92" fmla="*/ 4177 w 4177"/>
                <a:gd name="T93" fmla="*/ 1018 h 6446"/>
                <a:gd name="T94" fmla="*/ 4157 w 4177"/>
                <a:gd name="T95" fmla="*/ 918 h 6446"/>
                <a:gd name="T96" fmla="*/ 4167 w 4177"/>
                <a:gd name="T97" fmla="*/ 288 h 6446"/>
                <a:gd name="T98" fmla="*/ 4167 w 4177"/>
                <a:gd name="T99" fmla="*/ 208 h 6446"/>
                <a:gd name="T100" fmla="*/ 3735 w 4177"/>
                <a:gd name="T101" fmla="*/ 20 h 6446"/>
                <a:gd name="T102" fmla="*/ 3635 w 4177"/>
                <a:gd name="T103" fmla="*/ 0 h 6446"/>
                <a:gd name="T104" fmla="*/ 3155 w 4177"/>
                <a:gd name="T105" fmla="*/ 20 h 6446"/>
                <a:gd name="T106" fmla="*/ 2775 w 4177"/>
                <a:gd name="T107" fmla="*/ 0 h 6446"/>
                <a:gd name="T108" fmla="*/ 2675 w 4177"/>
                <a:gd name="T109" fmla="*/ 20 h 6446"/>
                <a:gd name="T110" fmla="*/ 2045 w 4177"/>
                <a:gd name="T111" fmla="*/ 10 h 6446"/>
                <a:gd name="T112" fmla="*/ 1965 w 4177"/>
                <a:gd name="T113" fmla="*/ 10 h 6446"/>
                <a:gd name="T114" fmla="*/ 1335 w 4177"/>
                <a:gd name="T115" fmla="*/ 20 h 6446"/>
                <a:gd name="T116" fmla="*/ 1235 w 4177"/>
                <a:gd name="T117" fmla="*/ 0 h 6446"/>
                <a:gd name="T118" fmla="*/ 755 w 4177"/>
                <a:gd name="T119" fmla="*/ 20 h 6446"/>
                <a:gd name="T120" fmla="*/ 375 w 4177"/>
                <a:gd name="T121" fmla="*/ 0 h 6446"/>
                <a:gd name="T122" fmla="*/ 275 w 4177"/>
                <a:gd name="T123" fmla="*/ 20 h 6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7" h="6446">
                  <a:moveTo>
                    <a:pt x="20" y="30"/>
                  </a:moveTo>
                  <a:lnTo>
                    <a:pt x="20" y="170"/>
                  </a:lnTo>
                  <a:cubicBezTo>
                    <a:pt x="20" y="176"/>
                    <a:pt x="15" y="180"/>
                    <a:pt x="10" y="180"/>
                  </a:cubicBezTo>
                  <a:cubicBezTo>
                    <a:pt x="4" y="180"/>
                    <a:pt x="0" y="176"/>
                    <a:pt x="0" y="170"/>
                  </a:cubicBezTo>
                  <a:lnTo>
                    <a:pt x="0" y="30"/>
                  </a:lnTo>
                  <a:cubicBezTo>
                    <a:pt x="0" y="25"/>
                    <a:pt x="4" y="20"/>
                    <a:pt x="10" y="20"/>
                  </a:cubicBezTo>
                  <a:cubicBezTo>
                    <a:pt x="15" y="20"/>
                    <a:pt x="20" y="25"/>
                    <a:pt x="20" y="30"/>
                  </a:cubicBezTo>
                  <a:close/>
                  <a:moveTo>
                    <a:pt x="20" y="270"/>
                  </a:moveTo>
                  <a:lnTo>
                    <a:pt x="20" y="410"/>
                  </a:lnTo>
                  <a:cubicBezTo>
                    <a:pt x="20" y="416"/>
                    <a:pt x="15" y="420"/>
                    <a:pt x="10" y="420"/>
                  </a:cubicBezTo>
                  <a:cubicBezTo>
                    <a:pt x="4" y="420"/>
                    <a:pt x="0" y="416"/>
                    <a:pt x="0" y="410"/>
                  </a:cubicBezTo>
                  <a:lnTo>
                    <a:pt x="0" y="270"/>
                  </a:lnTo>
                  <a:cubicBezTo>
                    <a:pt x="0" y="265"/>
                    <a:pt x="4" y="260"/>
                    <a:pt x="10" y="260"/>
                  </a:cubicBezTo>
                  <a:cubicBezTo>
                    <a:pt x="15" y="260"/>
                    <a:pt x="20" y="265"/>
                    <a:pt x="20" y="270"/>
                  </a:cubicBezTo>
                  <a:close/>
                  <a:moveTo>
                    <a:pt x="20" y="510"/>
                  </a:moveTo>
                  <a:lnTo>
                    <a:pt x="20" y="650"/>
                  </a:lnTo>
                  <a:cubicBezTo>
                    <a:pt x="20" y="656"/>
                    <a:pt x="15" y="660"/>
                    <a:pt x="10" y="660"/>
                  </a:cubicBezTo>
                  <a:cubicBezTo>
                    <a:pt x="4" y="660"/>
                    <a:pt x="0" y="656"/>
                    <a:pt x="0" y="650"/>
                  </a:cubicBezTo>
                  <a:lnTo>
                    <a:pt x="0" y="510"/>
                  </a:lnTo>
                  <a:cubicBezTo>
                    <a:pt x="0" y="505"/>
                    <a:pt x="4" y="500"/>
                    <a:pt x="10" y="500"/>
                  </a:cubicBezTo>
                  <a:cubicBezTo>
                    <a:pt x="15" y="500"/>
                    <a:pt x="20" y="505"/>
                    <a:pt x="20" y="510"/>
                  </a:cubicBezTo>
                  <a:close/>
                  <a:moveTo>
                    <a:pt x="20" y="750"/>
                  </a:moveTo>
                  <a:lnTo>
                    <a:pt x="20" y="890"/>
                  </a:lnTo>
                  <a:cubicBezTo>
                    <a:pt x="20" y="896"/>
                    <a:pt x="15" y="900"/>
                    <a:pt x="10" y="900"/>
                  </a:cubicBezTo>
                  <a:cubicBezTo>
                    <a:pt x="4" y="900"/>
                    <a:pt x="0" y="896"/>
                    <a:pt x="0" y="890"/>
                  </a:cubicBezTo>
                  <a:lnTo>
                    <a:pt x="0" y="750"/>
                  </a:lnTo>
                  <a:cubicBezTo>
                    <a:pt x="0" y="745"/>
                    <a:pt x="4" y="740"/>
                    <a:pt x="10" y="740"/>
                  </a:cubicBezTo>
                  <a:cubicBezTo>
                    <a:pt x="15" y="740"/>
                    <a:pt x="20" y="745"/>
                    <a:pt x="20" y="750"/>
                  </a:cubicBezTo>
                  <a:close/>
                  <a:moveTo>
                    <a:pt x="20" y="990"/>
                  </a:moveTo>
                  <a:lnTo>
                    <a:pt x="20" y="1130"/>
                  </a:lnTo>
                  <a:cubicBezTo>
                    <a:pt x="20" y="1136"/>
                    <a:pt x="15" y="1140"/>
                    <a:pt x="10" y="1140"/>
                  </a:cubicBezTo>
                  <a:cubicBezTo>
                    <a:pt x="4" y="1140"/>
                    <a:pt x="0" y="1136"/>
                    <a:pt x="0" y="1130"/>
                  </a:cubicBezTo>
                  <a:lnTo>
                    <a:pt x="0" y="990"/>
                  </a:lnTo>
                  <a:cubicBezTo>
                    <a:pt x="0" y="985"/>
                    <a:pt x="4" y="980"/>
                    <a:pt x="10" y="980"/>
                  </a:cubicBezTo>
                  <a:cubicBezTo>
                    <a:pt x="15" y="980"/>
                    <a:pt x="20" y="985"/>
                    <a:pt x="20" y="990"/>
                  </a:cubicBezTo>
                  <a:close/>
                  <a:moveTo>
                    <a:pt x="20" y="1230"/>
                  </a:moveTo>
                  <a:lnTo>
                    <a:pt x="20" y="1370"/>
                  </a:lnTo>
                  <a:cubicBezTo>
                    <a:pt x="20" y="1376"/>
                    <a:pt x="15" y="1380"/>
                    <a:pt x="10" y="1380"/>
                  </a:cubicBezTo>
                  <a:cubicBezTo>
                    <a:pt x="4" y="1380"/>
                    <a:pt x="0" y="1376"/>
                    <a:pt x="0" y="1370"/>
                  </a:cubicBezTo>
                  <a:lnTo>
                    <a:pt x="0" y="1230"/>
                  </a:lnTo>
                  <a:cubicBezTo>
                    <a:pt x="0" y="1225"/>
                    <a:pt x="4" y="1220"/>
                    <a:pt x="10" y="1220"/>
                  </a:cubicBezTo>
                  <a:cubicBezTo>
                    <a:pt x="15" y="1220"/>
                    <a:pt x="20" y="1225"/>
                    <a:pt x="20" y="1230"/>
                  </a:cubicBezTo>
                  <a:close/>
                  <a:moveTo>
                    <a:pt x="20" y="1470"/>
                  </a:moveTo>
                  <a:lnTo>
                    <a:pt x="20" y="1610"/>
                  </a:lnTo>
                  <a:cubicBezTo>
                    <a:pt x="20" y="1616"/>
                    <a:pt x="15" y="1620"/>
                    <a:pt x="10" y="1620"/>
                  </a:cubicBezTo>
                  <a:cubicBezTo>
                    <a:pt x="4" y="1620"/>
                    <a:pt x="0" y="1616"/>
                    <a:pt x="0" y="1610"/>
                  </a:cubicBezTo>
                  <a:lnTo>
                    <a:pt x="0" y="1470"/>
                  </a:lnTo>
                  <a:cubicBezTo>
                    <a:pt x="0" y="1465"/>
                    <a:pt x="4" y="1460"/>
                    <a:pt x="10" y="1460"/>
                  </a:cubicBezTo>
                  <a:cubicBezTo>
                    <a:pt x="15" y="1460"/>
                    <a:pt x="20" y="1465"/>
                    <a:pt x="20" y="1470"/>
                  </a:cubicBezTo>
                  <a:close/>
                  <a:moveTo>
                    <a:pt x="20" y="1710"/>
                  </a:moveTo>
                  <a:lnTo>
                    <a:pt x="20" y="1850"/>
                  </a:lnTo>
                  <a:cubicBezTo>
                    <a:pt x="20" y="1856"/>
                    <a:pt x="15" y="1860"/>
                    <a:pt x="10" y="1860"/>
                  </a:cubicBezTo>
                  <a:cubicBezTo>
                    <a:pt x="4" y="1860"/>
                    <a:pt x="0" y="1856"/>
                    <a:pt x="0" y="1850"/>
                  </a:cubicBezTo>
                  <a:lnTo>
                    <a:pt x="0" y="1710"/>
                  </a:lnTo>
                  <a:cubicBezTo>
                    <a:pt x="0" y="1705"/>
                    <a:pt x="4" y="1700"/>
                    <a:pt x="10" y="1700"/>
                  </a:cubicBezTo>
                  <a:cubicBezTo>
                    <a:pt x="15" y="1700"/>
                    <a:pt x="20" y="1705"/>
                    <a:pt x="20" y="1710"/>
                  </a:cubicBezTo>
                  <a:close/>
                  <a:moveTo>
                    <a:pt x="20" y="1950"/>
                  </a:moveTo>
                  <a:lnTo>
                    <a:pt x="20" y="2090"/>
                  </a:lnTo>
                  <a:cubicBezTo>
                    <a:pt x="20" y="2096"/>
                    <a:pt x="15" y="2100"/>
                    <a:pt x="10" y="2100"/>
                  </a:cubicBezTo>
                  <a:cubicBezTo>
                    <a:pt x="4" y="2100"/>
                    <a:pt x="0" y="2096"/>
                    <a:pt x="0" y="2090"/>
                  </a:cubicBezTo>
                  <a:lnTo>
                    <a:pt x="0" y="1950"/>
                  </a:lnTo>
                  <a:cubicBezTo>
                    <a:pt x="0" y="1945"/>
                    <a:pt x="4" y="1940"/>
                    <a:pt x="10" y="1940"/>
                  </a:cubicBezTo>
                  <a:cubicBezTo>
                    <a:pt x="15" y="1940"/>
                    <a:pt x="20" y="1945"/>
                    <a:pt x="20" y="1950"/>
                  </a:cubicBezTo>
                  <a:close/>
                  <a:moveTo>
                    <a:pt x="20" y="2190"/>
                  </a:moveTo>
                  <a:lnTo>
                    <a:pt x="20" y="2330"/>
                  </a:lnTo>
                  <a:cubicBezTo>
                    <a:pt x="20" y="2336"/>
                    <a:pt x="15" y="2340"/>
                    <a:pt x="10" y="2340"/>
                  </a:cubicBezTo>
                  <a:cubicBezTo>
                    <a:pt x="4" y="2340"/>
                    <a:pt x="0" y="2336"/>
                    <a:pt x="0" y="2330"/>
                  </a:cubicBezTo>
                  <a:lnTo>
                    <a:pt x="0" y="2190"/>
                  </a:lnTo>
                  <a:cubicBezTo>
                    <a:pt x="0" y="2185"/>
                    <a:pt x="4" y="2180"/>
                    <a:pt x="10" y="2180"/>
                  </a:cubicBezTo>
                  <a:cubicBezTo>
                    <a:pt x="15" y="2180"/>
                    <a:pt x="20" y="2185"/>
                    <a:pt x="20" y="2190"/>
                  </a:cubicBezTo>
                  <a:close/>
                  <a:moveTo>
                    <a:pt x="20" y="2430"/>
                  </a:moveTo>
                  <a:lnTo>
                    <a:pt x="20" y="2570"/>
                  </a:lnTo>
                  <a:cubicBezTo>
                    <a:pt x="20" y="2576"/>
                    <a:pt x="15" y="2580"/>
                    <a:pt x="10" y="2580"/>
                  </a:cubicBezTo>
                  <a:cubicBezTo>
                    <a:pt x="4" y="2580"/>
                    <a:pt x="0" y="2576"/>
                    <a:pt x="0" y="2570"/>
                  </a:cubicBezTo>
                  <a:lnTo>
                    <a:pt x="0" y="2430"/>
                  </a:lnTo>
                  <a:cubicBezTo>
                    <a:pt x="0" y="2425"/>
                    <a:pt x="4" y="2420"/>
                    <a:pt x="10" y="2420"/>
                  </a:cubicBezTo>
                  <a:cubicBezTo>
                    <a:pt x="15" y="2420"/>
                    <a:pt x="20" y="2425"/>
                    <a:pt x="20" y="2430"/>
                  </a:cubicBezTo>
                  <a:close/>
                  <a:moveTo>
                    <a:pt x="20" y="2670"/>
                  </a:moveTo>
                  <a:lnTo>
                    <a:pt x="20" y="2810"/>
                  </a:lnTo>
                  <a:cubicBezTo>
                    <a:pt x="20" y="2816"/>
                    <a:pt x="15" y="2820"/>
                    <a:pt x="10" y="2820"/>
                  </a:cubicBezTo>
                  <a:cubicBezTo>
                    <a:pt x="4" y="2820"/>
                    <a:pt x="0" y="2816"/>
                    <a:pt x="0" y="2810"/>
                  </a:cubicBezTo>
                  <a:lnTo>
                    <a:pt x="0" y="2670"/>
                  </a:lnTo>
                  <a:cubicBezTo>
                    <a:pt x="0" y="2665"/>
                    <a:pt x="4" y="2660"/>
                    <a:pt x="10" y="2660"/>
                  </a:cubicBezTo>
                  <a:cubicBezTo>
                    <a:pt x="15" y="2660"/>
                    <a:pt x="20" y="2665"/>
                    <a:pt x="20" y="2670"/>
                  </a:cubicBezTo>
                  <a:close/>
                  <a:moveTo>
                    <a:pt x="20" y="2910"/>
                  </a:moveTo>
                  <a:lnTo>
                    <a:pt x="20" y="3050"/>
                  </a:lnTo>
                  <a:cubicBezTo>
                    <a:pt x="20" y="3056"/>
                    <a:pt x="15" y="3060"/>
                    <a:pt x="10" y="3060"/>
                  </a:cubicBezTo>
                  <a:cubicBezTo>
                    <a:pt x="4" y="3060"/>
                    <a:pt x="0" y="3056"/>
                    <a:pt x="0" y="3050"/>
                  </a:cubicBezTo>
                  <a:lnTo>
                    <a:pt x="0" y="2910"/>
                  </a:lnTo>
                  <a:cubicBezTo>
                    <a:pt x="0" y="2905"/>
                    <a:pt x="4" y="2900"/>
                    <a:pt x="10" y="2900"/>
                  </a:cubicBezTo>
                  <a:cubicBezTo>
                    <a:pt x="15" y="2900"/>
                    <a:pt x="20" y="2905"/>
                    <a:pt x="20" y="2910"/>
                  </a:cubicBezTo>
                  <a:close/>
                  <a:moveTo>
                    <a:pt x="20" y="3150"/>
                  </a:moveTo>
                  <a:lnTo>
                    <a:pt x="20" y="3290"/>
                  </a:lnTo>
                  <a:cubicBezTo>
                    <a:pt x="20" y="3296"/>
                    <a:pt x="15" y="3300"/>
                    <a:pt x="10" y="3300"/>
                  </a:cubicBezTo>
                  <a:cubicBezTo>
                    <a:pt x="4" y="3300"/>
                    <a:pt x="0" y="3296"/>
                    <a:pt x="0" y="3290"/>
                  </a:cubicBezTo>
                  <a:lnTo>
                    <a:pt x="0" y="3150"/>
                  </a:lnTo>
                  <a:cubicBezTo>
                    <a:pt x="0" y="3145"/>
                    <a:pt x="4" y="3140"/>
                    <a:pt x="10" y="3140"/>
                  </a:cubicBezTo>
                  <a:cubicBezTo>
                    <a:pt x="15" y="3140"/>
                    <a:pt x="20" y="3145"/>
                    <a:pt x="20" y="3150"/>
                  </a:cubicBezTo>
                  <a:close/>
                  <a:moveTo>
                    <a:pt x="20" y="3390"/>
                  </a:moveTo>
                  <a:lnTo>
                    <a:pt x="20" y="3530"/>
                  </a:lnTo>
                  <a:cubicBezTo>
                    <a:pt x="20" y="3536"/>
                    <a:pt x="15" y="3540"/>
                    <a:pt x="10" y="3540"/>
                  </a:cubicBezTo>
                  <a:cubicBezTo>
                    <a:pt x="4" y="3540"/>
                    <a:pt x="0" y="3536"/>
                    <a:pt x="0" y="3530"/>
                  </a:cubicBezTo>
                  <a:lnTo>
                    <a:pt x="0" y="3390"/>
                  </a:lnTo>
                  <a:cubicBezTo>
                    <a:pt x="0" y="3385"/>
                    <a:pt x="4" y="3380"/>
                    <a:pt x="10" y="3380"/>
                  </a:cubicBezTo>
                  <a:cubicBezTo>
                    <a:pt x="15" y="3380"/>
                    <a:pt x="20" y="3385"/>
                    <a:pt x="20" y="3390"/>
                  </a:cubicBezTo>
                  <a:close/>
                  <a:moveTo>
                    <a:pt x="20" y="3630"/>
                  </a:moveTo>
                  <a:lnTo>
                    <a:pt x="20" y="3770"/>
                  </a:lnTo>
                  <a:cubicBezTo>
                    <a:pt x="20" y="3776"/>
                    <a:pt x="15" y="3780"/>
                    <a:pt x="10" y="3780"/>
                  </a:cubicBezTo>
                  <a:cubicBezTo>
                    <a:pt x="4" y="3780"/>
                    <a:pt x="0" y="3776"/>
                    <a:pt x="0" y="3770"/>
                  </a:cubicBezTo>
                  <a:lnTo>
                    <a:pt x="0" y="3630"/>
                  </a:lnTo>
                  <a:cubicBezTo>
                    <a:pt x="0" y="3625"/>
                    <a:pt x="4" y="3620"/>
                    <a:pt x="10" y="3620"/>
                  </a:cubicBezTo>
                  <a:cubicBezTo>
                    <a:pt x="15" y="3620"/>
                    <a:pt x="20" y="3625"/>
                    <a:pt x="20" y="3630"/>
                  </a:cubicBezTo>
                  <a:close/>
                  <a:moveTo>
                    <a:pt x="20" y="3870"/>
                  </a:moveTo>
                  <a:lnTo>
                    <a:pt x="20" y="4010"/>
                  </a:lnTo>
                  <a:cubicBezTo>
                    <a:pt x="20" y="4016"/>
                    <a:pt x="15" y="4020"/>
                    <a:pt x="10" y="4020"/>
                  </a:cubicBezTo>
                  <a:cubicBezTo>
                    <a:pt x="4" y="4020"/>
                    <a:pt x="0" y="4016"/>
                    <a:pt x="0" y="4010"/>
                  </a:cubicBezTo>
                  <a:lnTo>
                    <a:pt x="0" y="3870"/>
                  </a:lnTo>
                  <a:cubicBezTo>
                    <a:pt x="0" y="3865"/>
                    <a:pt x="4" y="3860"/>
                    <a:pt x="10" y="3860"/>
                  </a:cubicBezTo>
                  <a:cubicBezTo>
                    <a:pt x="15" y="3860"/>
                    <a:pt x="20" y="3865"/>
                    <a:pt x="20" y="3870"/>
                  </a:cubicBezTo>
                  <a:close/>
                  <a:moveTo>
                    <a:pt x="20" y="4110"/>
                  </a:moveTo>
                  <a:lnTo>
                    <a:pt x="20" y="4250"/>
                  </a:lnTo>
                  <a:cubicBezTo>
                    <a:pt x="20" y="4256"/>
                    <a:pt x="15" y="4260"/>
                    <a:pt x="10" y="4260"/>
                  </a:cubicBezTo>
                  <a:cubicBezTo>
                    <a:pt x="4" y="4260"/>
                    <a:pt x="0" y="4256"/>
                    <a:pt x="0" y="4250"/>
                  </a:cubicBezTo>
                  <a:lnTo>
                    <a:pt x="0" y="4110"/>
                  </a:lnTo>
                  <a:cubicBezTo>
                    <a:pt x="0" y="4105"/>
                    <a:pt x="4" y="4100"/>
                    <a:pt x="10" y="4100"/>
                  </a:cubicBezTo>
                  <a:cubicBezTo>
                    <a:pt x="15" y="4100"/>
                    <a:pt x="20" y="4105"/>
                    <a:pt x="20" y="4110"/>
                  </a:cubicBezTo>
                  <a:close/>
                  <a:moveTo>
                    <a:pt x="20" y="4350"/>
                  </a:moveTo>
                  <a:lnTo>
                    <a:pt x="20" y="4490"/>
                  </a:lnTo>
                  <a:cubicBezTo>
                    <a:pt x="20" y="4496"/>
                    <a:pt x="15" y="4500"/>
                    <a:pt x="10" y="4500"/>
                  </a:cubicBezTo>
                  <a:cubicBezTo>
                    <a:pt x="4" y="4500"/>
                    <a:pt x="0" y="4496"/>
                    <a:pt x="0" y="4490"/>
                  </a:cubicBezTo>
                  <a:lnTo>
                    <a:pt x="0" y="4350"/>
                  </a:lnTo>
                  <a:cubicBezTo>
                    <a:pt x="0" y="4345"/>
                    <a:pt x="4" y="4340"/>
                    <a:pt x="10" y="4340"/>
                  </a:cubicBezTo>
                  <a:cubicBezTo>
                    <a:pt x="15" y="4340"/>
                    <a:pt x="20" y="4345"/>
                    <a:pt x="20" y="4350"/>
                  </a:cubicBezTo>
                  <a:close/>
                  <a:moveTo>
                    <a:pt x="20" y="4590"/>
                  </a:moveTo>
                  <a:lnTo>
                    <a:pt x="20" y="4730"/>
                  </a:lnTo>
                  <a:cubicBezTo>
                    <a:pt x="20" y="4736"/>
                    <a:pt x="15" y="4740"/>
                    <a:pt x="10" y="4740"/>
                  </a:cubicBezTo>
                  <a:cubicBezTo>
                    <a:pt x="4" y="4740"/>
                    <a:pt x="0" y="4736"/>
                    <a:pt x="0" y="4730"/>
                  </a:cubicBezTo>
                  <a:lnTo>
                    <a:pt x="0" y="4590"/>
                  </a:lnTo>
                  <a:cubicBezTo>
                    <a:pt x="0" y="4585"/>
                    <a:pt x="4" y="4580"/>
                    <a:pt x="10" y="4580"/>
                  </a:cubicBezTo>
                  <a:cubicBezTo>
                    <a:pt x="15" y="4580"/>
                    <a:pt x="20" y="4585"/>
                    <a:pt x="20" y="4590"/>
                  </a:cubicBezTo>
                  <a:close/>
                  <a:moveTo>
                    <a:pt x="20" y="4830"/>
                  </a:moveTo>
                  <a:lnTo>
                    <a:pt x="20" y="4970"/>
                  </a:lnTo>
                  <a:cubicBezTo>
                    <a:pt x="20" y="4976"/>
                    <a:pt x="15" y="4980"/>
                    <a:pt x="10" y="4980"/>
                  </a:cubicBezTo>
                  <a:cubicBezTo>
                    <a:pt x="4" y="4980"/>
                    <a:pt x="0" y="4976"/>
                    <a:pt x="0" y="4970"/>
                  </a:cubicBezTo>
                  <a:lnTo>
                    <a:pt x="0" y="4830"/>
                  </a:lnTo>
                  <a:cubicBezTo>
                    <a:pt x="0" y="4825"/>
                    <a:pt x="4" y="4820"/>
                    <a:pt x="10" y="4820"/>
                  </a:cubicBezTo>
                  <a:cubicBezTo>
                    <a:pt x="15" y="4820"/>
                    <a:pt x="20" y="4825"/>
                    <a:pt x="20" y="4830"/>
                  </a:cubicBezTo>
                  <a:close/>
                  <a:moveTo>
                    <a:pt x="20" y="5070"/>
                  </a:moveTo>
                  <a:lnTo>
                    <a:pt x="20" y="5210"/>
                  </a:lnTo>
                  <a:cubicBezTo>
                    <a:pt x="20" y="5216"/>
                    <a:pt x="15" y="5220"/>
                    <a:pt x="10" y="5220"/>
                  </a:cubicBezTo>
                  <a:cubicBezTo>
                    <a:pt x="4" y="5220"/>
                    <a:pt x="0" y="5216"/>
                    <a:pt x="0" y="5210"/>
                  </a:cubicBezTo>
                  <a:lnTo>
                    <a:pt x="0" y="5070"/>
                  </a:lnTo>
                  <a:cubicBezTo>
                    <a:pt x="0" y="5065"/>
                    <a:pt x="4" y="5060"/>
                    <a:pt x="10" y="5060"/>
                  </a:cubicBezTo>
                  <a:cubicBezTo>
                    <a:pt x="15" y="5060"/>
                    <a:pt x="20" y="5065"/>
                    <a:pt x="20" y="5070"/>
                  </a:cubicBezTo>
                  <a:close/>
                  <a:moveTo>
                    <a:pt x="20" y="5310"/>
                  </a:moveTo>
                  <a:lnTo>
                    <a:pt x="20" y="5450"/>
                  </a:lnTo>
                  <a:cubicBezTo>
                    <a:pt x="20" y="5456"/>
                    <a:pt x="15" y="5460"/>
                    <a:pt x="10" y="5460"/>
                  </a:cubicBezTo>
                  <a:cubicBezTo>
                    <a:pt x="4" y="5460"/>
                    <a:pt x="0" y="5456"/>
                    <a:pt x="0" y="5450"/>
                  </a:cubicBezTo>
                  <a:lnTo>
                    <a:pt x="0" y="5310"/>
                  </a:lnTo>
                  <a:cubicBezTo>
                    <a:pt x="0" y="5305"/>
                    <a:pt x="4" y="5300"/>
                    <a:pt x="10" y="5300"/>
                  </a:cubicBezTo>
                  <a:cubicBezTo>
                    <a:pt x="15" y="5300"/>
                    <a:pt x="20" y="5305"/>
                    <a:pt x="20" y="5310"/>
                  </a:cubicBezTo>
                  <a:close/>
                  <a:moveTo>
                    <a:pt x="20" y="5550"/>
                  </a:moveTo>
                  <a:lnTo>
                    <a:pt x="20" y="5690"/>
                  </a:lnTo>
                  <a:cubicBezTo>
                    <a:pt x="20" y="5696"/>
                    <a:pt x="15" y="5700"/>
                    <a:pt x="10" y="5700"/>
                  </a:cubicBezTo>
                  <a:cubicBezTo>
                    <a:pt x="4" y="5700"/>
                    <a:pt x="0" y="5696"/>
                    <a:pt x="0" y="5690"/>
                  </a:cubicBezTo>
                  <a:lnTo>
                    <a:pt x="0" y="5550"/>
                  </a:lnTo>
                  <a:cubicBezTo>
                    <a:pt x="0" y="5545"/>
                    <a:pt x="4" y="5540"/>
                    <a:pt x="10" y="5540"/>
                  </a:cubicBezTo>
                  <a:cubicBezTo>
                    <a:pt x="15" y="5540"/>
                    <a:pt x="20" y="5545"/>
                    <a:pt x="20" y="5550"/>
                  </a:cubicBezTo>
                  <a:close/>
                  <a:moveTo>
                    <a:pt x="20" y="5790"/>
                  </a:moveTo>
                  <a:lnTo>
                    <a:pt x="20" y="5930"/>
                  </a:lnTo>
                  <a:cubicBezTo>
                    <a:pt x="20" y="5936"/>
                    <a:pt x="15" y="5940"/>
                    <a:pt x="10" y="5940"/>
                  </a:cubicBezTo>
                  <a:cubicBezTo>
                    <a:pt x="4" y="5940"/>
                    <a:pt x="0" y="5936"/>
                    <a:pt x="0" y="5930"/>
                  </a:cubicBezTo>
                  <a:lnTo>
                    <a:pt x="0" y="5790"/>
                  </a:lnTo>
                  <a:cubicBezTo>
                    <a:pt x="0" y="5785"/>
                    <a:pt x="4" y="5780"/>
                    <a:pt x="10" y="5780"/>
                  </a:cubicBezTo>
                  <a:cubicBezTo>
                    <a:pt x="15" y="5780"/>
                    <a:pt x="20" y="5785"/>
                    <a:pt x="20" y="5790"/>
                  </a:cubicBezTo>
                  <a:close/>
                  <a:moveTo>
                    <a:pt x="20" y="6030"/>
                  </a:moveTo>
                  <a:lnTo>
                    <a:pt x="20" y="6170"/>
                  </a:lnTo>
                  <a:cubicBezTo>
                    <a:pt x="20" y="6176"/>
                    <a:pt x="15" y="6180"/>
                    <a:pt x="10" y="6180"/>
                  </a:cubicBezTo>
                  <a:cubicBezTo>
                    <a:pt x="4" y="6180"/>
                    <a:pt x="0" y="6176"/>
                    <a:pt x="0" y="6170"/>
                  </a:cubicBezTo>
                  <a:lnTo>
                    <a:pt x="0" y="6030"/>
                  </a:lnTo>
                  <a:cubicBezTo>
                    <a:pt x="0" y="6025"/>
                    <a:pt x="4" y="6020"/>
                    <a:pt x="10" y="6020"/>
                  </a:cubicBezTo>
                  <a:cubicBezTo>
                    <a:pt x="15" y="6020"/>
                    <a:pt x="20" y="6025"/>
                    <a:pt x="20" y="6030"/>
                  </a:cubicBezTo>
                  <a:close/>
                  <a:moveTo>
                    <a:pt x="20" y="6270"/>
                  </a:moveTo>
                  <a:lnTo>
                    <a:pt x="20" y="6410"/>
                  </a:lnTo>
                  <a:cubicBezTo>
                    <a:pt x="20" y="6416"/>
                    <a:pt x="15" y="6420"/>
                    <a:pt x="10" y="6420"/>
                  </a:cubicBezTo>
                  <a:cubicBezTo>
                    <a:pt x="4" y="6420"/>
                    <a:pt x="0" y="6416"/>
                    <a:pt x="0" y="6410"/>
                  </a:cubicBezTo>
                  <a:lnTo>
                    <a:pt x="0" y="6270"/>
                  </a:lnTo>
                  <a:cubicBezTo>
                    <a:pt x="0" y="6265"/>
                    <a:pt x="4" y="6260"/>
                    <a:pt x="10" y="6260"/>
                  </a:cubicBezTo>
                  <a:cubicBezTo>
                    <a:pt x="15" y="6260"/>
                    <a:pt x="20" y="6265"/>
                    <a:pt x="20" y="6270"/>
                  </a:cubicBezTo>
                  <a:close/>
                  <a:moveTo>
                    <a:pt x="85" y="6426"/>
                  </a:moveTo>
                  <a:lnTo>
                    <a:pt x="225" y="6426"/>
                  </a:lnTo>
                  <a:cubicBezTo>
                    <a:pt x="230" y="6426"/>
                    <a:pt x="235" y="6430"/>
                    <a:pt x="235" y="6436"/>
                  </a:cubicBezTo>
                  <a:cubicBezTo>
                    <a:pt x="235" y="6441"/>
                    <a:pt x="230" y="6446"/>
                    <a:pt x="225" y="6446"/>
                  </a:cubicBezTo>
                  <a:lnTo>
                    <a:pt x="85" y="6446"/>
                  </a:lnTo>
                  <a:cubicBezTo>
                    <a:pt x="79" y="6446"/>
                    <a:pt x="75" y="6441"/>
                    <a:pt x="75" y="6436"/>
                  </a:cubicBezTo>
                  <a:cubicBezTo>
                    <a:pt x="75" y="6430"/>
                    <a:pt x="79" y="6426"/>
                    <a:pt x="85" y="6426"/>
                  </a:cubicBezTo>
                  <a:close/>
                  <a:moveTo>
                    <a:pt x="325" y="6426"/>
                  </a:moveTo>
                  <a:lnTo>
                    <a:pt x="465" y="6426"/>
                  </a:lnTo>
                  <a:cubicBezTo>
                    <a:pt x="470" y="6426"/>
                    <a:pt x="475" y="6430"/>
                    <a:pt x="475" y="6436"/>
                  </a:cubicBezTo>
                  <a:cubicBezTo>
                    <a:pt x="475" y="6441"/>
                    <a:pt x="470" y="6446"/>
                    <a:pt x="465" y="6446"/>
                  </a:cubicBezTo>
                  <a:lnTo>
                    <a:pt x="325" y="6446"/>
                  </a:lnTo>
                  <a:cubicBezTo>
                    <a:pt x="319" y="6446"/>
                    <a:pt x="315" y="6441"/>
                    <a:pt x="315" y="6436"/>
                  </a:cubicBezTo>
                  <a:cubicBezTo>
                    <a:pt x="315" y="6430"/>
                    <a:pt x="319" y="6426"/>
                    <a:pt x="325" y="6426"/>
                  </a:cubicBezTo>
                  <a:close/>
                  <a:moveTo>
                    <a:pt x="565" y="6426"/>
                  </a:moveTo>
                  <a:lnTo>
                    <a:pt x="705" y="6426"/>
                  </a:lnTo>
                  <a:cubicBezTo>
                    <a:pt x="710" y="6426"/>
                    <a:pt x="715" y="6430"/>
                    <a:pt x="715" y="6436"/>
                  </a:cubicBezTo>
                  <a:cubicBezTo>
                    <a:pt x="715" y="6441"/>
                    <a:pt x="710" y="6446"/>
                    <a:pt x="705" y="6446"/>
                  </a:cubicBezTo>
                  <a:lnTo>
                    <a:pt x="565" y="6446"/>
                  </a:lnTo>
                  <a:cubicBezTo>
                    <a:pt x="559" y="6446"/>
                    <a:pt x="555" y="6441"/>
                    <a:pt x="555" y="6436"/>
                  </a:cubicBezTo>
                  <a:cubicBezTo>
                    <a:pt x="555" y="6430"/>
                    <a:pt x="559" y="6426"/>
                    <a:pt x="565" y="6426"/>
                  </a:cubicBezTo>
                  <a:close/>
                  <a:moveTo>
                    <a:pt x="805" y="6426"/>
                  </a:moveTo>
                  <a:lnTo>
                    <a:pt x="945" y="6426"/>
                  </a:lnTo>
                  <a:cubicBezTo>
                    <a:pt x="950" y="6426"/>
                    <a:pt x="955" y="6430"/>
                    <a:pt x="955" y="6436"/>
                  </a:cubicBezTo>
                  <a:cubicBezTo>
                    <a:pt x="955" y="6441"/>
                    <a:pt x="950" y="6446"/>
                    <a:pt x="945" y="6446"/>
                  </a:cubicBezTo>
                  <a:lnTo>
                    <a:pt x="805" y="6446"/>
                  </a:lnTo>
                  <a:cubicBezTo>
                    <a:pt x="799" y="6446"/>
                    <a:pt x="795" y="6441"/>
                    <a:pt x="795" y="6436"/>
                  </a:cubicBezTo>
                  <a:cubicBezTo>
                    <a:pt x="795" y="6430"/>
                    <a:pt x="799" y="6426"/>
                    <a:pt x="805" y="6426"/>
                  </a:cubicBezTo>
                  <a:close/>
                  <a:moveTo>
                    <a:pt x="1045" y="6426"/>
                  </a:moveTo>
                  <a:lnTo>
                    <a:pt x="1185" y="6426"/>
                  </a:lnTo>
                  <a:cubicBezTo>
                    <a:pt x="1190" y="6426"/>
                    <a:pt x="1195" y="6430"/>
                    <a:pt x="1195" y="6436"/>
                  </a:cubicBezTo>
                  <a:cubicBezTo>
                    <a:pt x="1195" y="6441"/>
                    <a:pt x="1190" y="6446"/>
                    <a:pt x="1185" y="6446"/>
                  </a:cubicBezTo>
                  <a:lnTo>
                    <a:pt x="1045" y="6446"/>
                  </a:lnTo>
                  <a:cubicBezTo>
                    <a:pt x="1039" y="6446"/>
                    <a:pt x="1035" y="6441"/>
                    <a:pt x="1035" y="6436"/>
                  </a:cubicBezTo>
                  <a:cubicBezTo>
                    <a:pt x="1035" y="6430"/>
                    <a:pt x="1039" y="6426"/>
                    <a:pt x="1045" y="6426"/>
                  </a:cubicBezTo>
                  <a:close/>
                  <a:moveTo>
                    <a:pt x="1285" y="6426"/>
                  </a:moveTo>
                  <a:lnTo>
                    <a:pt x="1425" y="6426"/>
                  </a:lnTo>
                  <a:cubicBezTo>
                    <a:pt x="1430" y="6426"/>
                    <a:pt x="1435" y="6430"/>
                    <a:pt x="1435" y="6436"/>
                  </a:cubicBezTo>
                  <a:cubicBezTo>
                    <a:pt x="1435" y="6441"/>
                    <a:pt x="1430" y="6446"/>
                    <a:pt x="1425" y="6446"/>
                  </a:cubicBezTo>
                  <a:lnTo>
                    <a:pt x="1285" y="6446"/>
                  </a:lnTo>
                  <a:cubicBezTo>
                    <a:pt x="1279" y="6446"/>
                    <a:pt x="1275" y="6441"/>
                    <a:pt x="1275" y="6436"/>
                  </a:cubicBezTo>
                  <a:cubicBezTo>
                    <a:pt x="1275" y="6430"/>
                    <a:pt x="1279" y="6426"/>
                    <a:pt x="1285" y="6426"/>
                  </a:cubicBezTo>
                  <a:close/>
                  <a:moveTo>
                    <a:pt x="1525" y="6426"/>
                  </a:moveTo>
                  <a:lnTo>
                    <a:pt x="1665" y="6426"/>
                  </a:lnTo>
                  <a:cubicBezTo>
                    <a:pt x="1670" y="6426"/>
                    <a:pt x="1675" y="6430"/>
                    <a:pt x="1675" y="6436"/>
                  </a:cubicBezTo>
                  <a:cubicBezTo>
                    <a:pt x="1675" y="6441"/>
                    <a:pt x="1670" y="6446"/>
                    <a:pt x="1665" y="6446"/>
                  </a:cubicBezTo>
                  <a:lnTo>
                    <a:pt x="1525" y="6446"/>
                  </a:lnTo>
                  <a:cubicBezTo>
                    <a:pt x="1519" y="6446"/>
                    <a:pt x="1515" y="6441"/>
                    <a:pt x="1515" y="6436"/>
                  </a:cubicBezTo>
                  <a:cubicBezTo>
                    <a:pt x="1515" y="6430"/>
                    <a:pt x="1519" y="6426"/>
                    <a:pt x="1525" y="6426"/>
                  </a:cubicBezTo>
                  <a:close/>
                  <a:moveTo>
                    <a:pt x="1765" y="6426"/>
                  </a:moveTo>
                  <a:lnTo>
                    <a:pt x="1905" y="6426"/>
                  </a:lnTo>
                  <a:cubicBezTo>
                    <a:pt x="1910" y="6426"/>
                    <a:pt x="1915" y="6430"/>
                    <a:pt x="1915" y="6436"/>
                  </a:cubicBezTo>
                  <a:cubicBezTo>
                    <a:pt x="1915" y="6441"/>
                    <a:pt x="1910" y="6446"/>
                    <a:pt x="1905" y="6446"/>
                  </a:cubicBezTo>
                  <a:lnTo>
                    <a:pt x="1765" y="6446"/>
                  </a:lnTo>
                  <a:cubicBezTo>
                    <a:pt x="1759" y="6446"/>
                    <a:pt x="1755" y="6441"/>
                    <a:pt x="1755" y="6436"/>
                  </a:cubicBezTo>
                  <a:cubicBezTo>
                    <a:pt x="1755" y="6430"/>
                    <a:pt x="1759" y="6426"/>
                    <a:pt x="1765" y="6426"/>
                  </a:cubicBezTo>
                  <a:close/>
                  <a:moveTo>
                    <a:pt x="2005" y="6426"/>
                  </a:moveTo>
                  <a:lnTo>
                    <a:pt x="2145" y="6426"/>
                  </a:lnTo>
                  <a:cubicBezTo>
                    <a:pt x="2150" y="6426"/>
                    <a:pt x="2155" y="6430"/>
                    <a:pt x="2155" y="6436"/>
                  </a:cubicBezTo>
                  <a:cubicBezTo>
                    <a:pt x="2155" y="6441"/>
                    <a:pt x="2150" y="6446"/>
                    <a:pt x="2145" y="6446"/>
                  </a:cubicBezTo>
                  <a:lnTo>
                    <a:pt x="2005" y="6446"/>
                  </a:lnTo>
                  <a:cubicBezTo>
                    <a:pt x="1999" y="6446"/>
                    <a:pt x="1995" y="6441"/>
                    <a:pt x="1995" y="6436"/>
                  </a:cubicBezTo>
                  <a:cubicBezTo>
                    <a:pt x="1995" y="6430"/>
                    <a:pt x="1999" y="6426"/>
                    <a:pt x="2005" y="6426"/>
                  </a:cubicBezTo>
                  <a:close/>
                  <a:moveTo>
                    <a:pt x="2245" y="6426"/>
                  </a:moveTo>
                  <a:lnTo>
                    <a:pt x="2385" y="6426"/>
                  </a:lnTo>
                  <a:cubicBezTo>
                    <a:pt x="2390" y="6426"/>
                    <a:pt x="2395" y="6430"/>
                    <a:pt x="2395" y="6436"/>
                  </a:cubicBezTo>
                  <a:cubicBezTo>
                    <a:pt x="2395" y="6441"/>
                    <a:pt x="2390" y="6446"/>
                    <a:pt x="2385" y="6446"/>
                  </a:cubicBezTo>
                  <a:lnTo>
                    <a:pt x="2245" y="6446"/>
                  </a:lnTo>
                  <a:cubicBezTo>
                    <a:pt x="2239" y="6446"/>
                    <a:pt x="2235" y="6441"/>
                    <a:pt x="2235" y="6436"/>
                  </a:cubicBezTo>
                  <a:cubicBezTo>
                    <a:pt x="2235" y="6430"/>
                    <a:pt x="2239" y="6426"/>
                    <a:pt x="2245" y="6426"/>
                  </a:cubicBezTo>
                  <a:close/>
                  <a:moveTo>
                    <a:pt x="2485" y="6426"/>
                  </a:moveTo>
                  <a:lnTo>
                    <a:pt x="2625" y="6426"/>
                  </a:lnTo>
                  <a:cubicBezTo>
                    <a:pt x="2630" y="6426"/>
                    <a:pt x="2635" y="6430"/>
                    <a:pt x="2635" y="6436"/>
                  </a:cubicBezTo>
                  <a:cubicBezTo>
                    <a:pt x="2635" y="6441"/>
                    <a:pt x="2630" y="6446"/>
                    <a:pt x="2625" y="6446"/>
                  </a:cubicBezTo>
                  <a:lnTo>
                    <a:pt x="2485" y="6446"/>
                  </a:lnTo>
                  <a:cubicBezTo>
                    <a:pt x="2479" y="6446"/>
                    <a:pt x="2475" y="6441"/>
                    <a:pt x="2475" y="6436"/>
                  </a:cubicBezTo>
                  <a:cubicBezTo>
                    <a:pt x="2475" y="6430"/>
                    <a:pt x="2479" y="6426"/>
                    <a:pt x="2485" y="6426"/>
                  </a:cubicBezTo>
                  <a:close/>
                  <a:moveTo>
                    <a:pt x="2725" y="6426"/>
                  </a:moveTo>
                  <a:lnTo>
                    <a:pt x="2865" y="6426"/>
                  </a:lnTo>
                  <a:cubicBezTo>
                    <a:pt x="2870" y="6426"/>
                    <a:pt x="2875" y="6430"/>
                    <a:pt x="2875" y="6436"/>
                  </a:cubicBezTo>
                  <a:cubicBezTo>
                    <a:pt x="2875" y="6441"/>
                    <a:pt x="2870" y="6446"/>
                    <a:pt x="2865" y="6446"/>
                  </a:cubicBezTo>
                  <a:lnTo>
                    <a:pt x="2725" y="6446"/>
                  </a:lnTo>
                  <a:cubicBezTo>
                    <a:pt x="2719" y="6446"/>
                    <a:pt x="2715" y="6441"/>
                    <a:pt x="2715" y="6436"/>
                  </a:cubicBezTo>
                  <a:cubicBezTo>
                    <a:pt x="2715" y="6430"/>
                    <a:pt x="2719" y="6426"/>
                    <a:pt x="2725" y="6426"/>
                  </a:cubicBezTo>
                  <a:close/>
                  <a:moveTo>
                    <a:pt x="2965" y="6426"/>
                  </a:moveTo>
                  <a:lnTo>
                    <a:pt x="3105" y="6426"/>
                  </a:lnTo>
                  <a:cubicBezTo>
                    <a:pt x="3110" y="6426"/>
                    <a:pt x="3115" y="6430"/>
                    <a:pt x="3115" y="6436"/>
                  </a:cubicBezTo>
                  <a:cubicBezTo>
                    <a:pt x="3115" y="6441"/>
                    <a:pt x="3110" y="6446"/>
                    <a:pt x="3105" y="6446"/>
                  </a:cubicBezTo>
                  <a:lnTo>
                    <a:pt x="2965" y="6446"/>
                  </a:lnTo>
                  <a:cubicBezTo>
                    <a:pt x="2959" y="6446"/>
                    <a:pt x="2955" y="6441"/>
                    <a:pt x="2955" y="6436"/>
                  </a:cubicBezTo>
                  <a:cubicBezTo>
                    <a:pt x="2955" y="6430"/>
                    <a:pt x="2959" y="6426"/>
                    <a:pt x="2965" y="6426"/>
                  </a:cubicBezTo>
                  <a:close/>
                  <a:moveTo>
                    <a:pt x="3205" y="6426"/>
                  </a:moveTo>
                  <a:lnTo>
                    <a:pt x="3345" y="6426"/>
                  </a:lnTo>
                  <a:cubicBezTo>
                    <a:pt x="3350" y="6426"/>
                    <a:pt x="3355" y="6430"/>
                    <a:pt x="3355" y="6436"/>
                  </a:cubicBezTo>
                  <a:cubicBezTo>
                    <a:pt x="3355" y="6441"/>
                    <a:pt x="3350" y="6446"/>
                    <a:pt x="3345" y="6446"/>
                  </a:cubicBezTo>
                  <a:lnTo>
                    <a:pt x="3205" y="6446"/>
                  </a:lnTo>
                  <a:cubicBezTo>
                    <a:pt x="3199" y="6446"/>
                    <a:pt x="3195" y="6441"/>
                    <a:pt x="3195" y="6436"/>
                  </a:cubicBezTo>
                  <a:cubicBezTo>
                    <a:pt x="3195" y="6430"/>
                    <a:pt x="3199" y="6426"/>
                    <a:pt x="3205" y="6426"/>
                  </a:cubicBezTo>
                  <a:close/>
                  <a:moveTo>
                    <a:pt x="3445" y="6426"/>
                  </a:moveTo>
                  <a:lnTo>
                    <a:pt x="3585" y="6426"/>
                  </a:lnTo>
                  <a:cubicBezTo>
                    <a:pt x="3590" y="6426"/>
                    <a:pt x="3595" y="6430"/>
                    <a:pt x="3595" y="6436"/>
                  </a:cubicBezTo>
                  <a:cubicBezTo>
                    <a:pt x="3595" y="6441"/>
                    <a:pt x="3590" y="6446"/>
                    <a:pt x="3585" y="6446"/>
                  </a:cubicBezTo>
                  <a:lnTo>
                    <a:pt x="3445" y="6446"/>
                  </a:lnTo>
                  <a:cubicBezTo>
                    <a:pt x="3439" y="6446"/>
                    <a:pt x="3435" y="6441"/>
                    <a:pt x="3435" y="6436"/>
                  </a:cubicBezTo>
                  <a:cubicBezTo>
                    <a:pt x="3435" y="6430"/>
                    <a:pt x="3439" y="6426"/>
                    <a:pt x="3445" y="6426"/>
                  </a:cubicBezTo>
                  <a:close/>
                  <a:moveTo>
                    <a:pt x="3685" y="6426"/>
                  </a:moveTo>
                  <a:lnTo>
                    <a:pt x="3825" y="6426"/>
                  </a:lnTo>
                  <a:cubicBezTo>
                    <a:pt x="3830" y="6426"/>
                    <a:pt x="3835" y="6430"/>
                    <a:pt x="3835" y="6436"/>
                  </a:cubicBezTo>
                  <a:cubicBezTo>
                    <a:pt x="3835" y="6441"/>
                    <a:pt x="3830" y="6446"/>
                    <a:pt x="3825" y="6446"/>
                  </a:cubicBezTo>
                  <a:lnTo>
                    <a:pt x="3685" y="6446"/>
                  </a:lnTo>
                  <a:cubicBezTo>
                    <a:pt x="3679" y="6446"/>
                    <a:pt x="3675" y="6441"/>
                    <a:pt x="3675" y="6436"/>
                  </a:cubicBezTo>
                  <a:cubicBezTo>
                    <a:pt x="3675" y="6430"/>
                    <a:pt x="3679" y="6426"/>
                    <a:pt x="3685" y="6426"/>
                  </a:cubicBezTo>
                  <a:close/>
                  <a:moveTo>
                    <a:pt x="3925" y="6426"/>
                  </a:moveTo>
                  <a:lnTo>
                    <a:pt x="4065" y="6426"/>
                  </a:lnTo>
                  <a:cubicBezTo>
                    <a:pt x="4070" y="6426"/>
                    <a:pt x="4075" y="6430"/>
                    <a:pt x="4075" y="6436"/>
                  </a:cubicBezTo>
                  <a:cubicBezTo>
                    <a:pt x="4075" y="6441"/>
                    <a:pt x="4070" y="6446"/>
                    <a:pt x="4065" y="6446"/>
                  </a:cubicBezTo>
                  <a:lnTo>
                    <a:pt x="3925" y="6446"/>
                  </a:lnTo>
                  <a:cubicBezTo>
                    <a:pt x="3919" y="6446"/>
                    <a:pt x="3915" y="6441"/>
                    <a:pt x="3915" y="6436"/>
                  </a:cubicBezTo>
                  <a:cubicBezTo>
                    <a:pt x="3915" y="6430"/>
                    <a:pt x="3919" y="6426"/>
                    <a:pt x="3925" y="6426"/>
                  </a:cubicBezTo>
                  <a:close/>
                  <a:moveTo>
                    <a:pt x="4165" y="6426"/>
                  </a:moveTo>
                  <a:lnTo>
                    <a:pt x="4167" y="6426"/>
                  </a:lnTo>
                  <a:lnTo>
                    <a:pt x="4157" y="6436"/>
                  </a:lnTo>
                  <a:lnTo>
                    <a:pt x="4157" y="6298"/>
                  </a:lnTo>
                  <a:cubicBezTo>
                    <a:pt x="4157" y="6293"/>
                    <a:pt x="4162" y="6288"/>
                    <a:pt x="4167" y="6288"/>
                  </a:cubicBezTo>
                  <a:cubicBezTo>
                    <a:pt x="4173" y="6288"/>
                    <a:pt x="4177" y="6293"/>
                    <a:pt x="4177" y="6298"/>
                  </a:cubicBezTo>
                  <a:lnTo>
                    <a:pt x="4177" y="6436"/>
                  </a:lnTo>
                  <a:cubicBezTo>
                    <a:pt x="4177" y="6441"/>
                    <a:pt x="4173" y="6446"/>
                    <a:pt x="4167" y="6446"/>
                  </a:cubicBezTo>
                  <a:lnTo>
                    <a:pt x="4165" y="6446"/>
                  </a:lnTo>
                  <a:cubicBezTo>
                    <a:pt x="4159" y="6446"/>
                    <a:pt x="4155" y="6441"/>
                    <a:pt x="4155" y="6436"/>
                  </a:cubicBezTo>
                  <a:cubicBezTo>
                    <a:pt x="4155" y="6430"/>
                    <a:pt x="4159" y="6426"/>
                    <a:pt x="4165" y="6426"/>
                  </a:cubicBezTo>
                  <a:close/>
                  <a:moveTo>
                    <a:pt x="4157" y="6198"/>
                  </a:moveTo>
                  <a:lnTo>
                    <a:pt x="4157" y="6058"/>
                  </a:lnTo>
                  <a:cubicBezTo>
                    <a:pt x="4157" y="6053"/>
                    <a:pt x="4162" y="6048"/>
                    <a:pt x="4167" y="6048"/>
                  </a:cubicBezTo>
                  <a:cubicBezTo>
                    <a:pt x="4173" y="6048"/>
                    <a:pt x="4177" y="6053"/>
                    <a:pt x="4177" y="6058"/>
                  </a:cubicBezTo>
                  <a:lnTo>
                    <a:pt x="4177" y="6198"/>
                  </a:lnTo>
                  <a:cubicBezTo>
                    <a:pt x="4177" y="6204"/>
                    <a:pt x="4173" y="6208"/>
                    <a:pt x="4167" y="6208"/>
                  </a:cubicBezTo>
                  <a:cubicBezTo>
                    <a:pt x="4162" y="6208"/>
                    <a:pt x="4157" y="6204"/>
                    <a:pt x="4157" y="6198"/>
                  </a:cubicBezTo>
                  <a:close/>
                  <a:moveTo>
                    <a:pt x="4157" y="5958"/>
                  </a:moveTo>
                  <a:lnTo>
                    <a:pt x="4157" y="5818"/>
                  </a:lnTo>
                  <a:cubicBezTo>
                    <a:pt x="4157" y="5813"/>
                    <a:pt x="4162" y="5808"/>
                    <a:pt x="4167" y="5808"/>
                  </a:cubicBezTo>
                  <a:cubicBezTo>
                    <a:pt x="4173" y="5808"/>
                    <a:pt x="4177" y="5813"/>
                    <a:pt x="4177" y="5818"/>
                  </a:cubicBezTo>
                  <a:lnTo>
                    <a:pt x="4177" y="5958"/>
                  </a:lnTo>
                  <a:cubicBezTo>
                    <a:pt x="4177" y="5964"/>
                    <a:pt x="4173" y="5968"/>
                    <a:pt x="4167" y="5968"/>
                  </a:cubicBezTo>
                  <a:cubicBezTo>
                    <a:pt x="4162" y="5968"/>
                    <a:pt x="4157" y="5964"/>
                    <a:pt x="4157" y="5958"/>
                  </a:cubicBezTo>
                  <a:close/>
                  <a:moveTo>
                    <a:pt x="4157" y="5718"/>
                  </a:moveTo>
                  <a:lnTo>
                    <a:pt x="4157" y="5578"/>
                  </a:lnTo>
                  <a:cubicBezTo>
                    <a:pt x="4157" y="5573"/>
                    <a:pt x="4162" y="5568"/>
                    <a:pt x="4167" y="5568"/>
                  </a:cubicBezTo>
                  <a:cubicBezTo>
                    <a:pt x="4173" y="5568"/>
                    <a:pt x="4177" y="5573"/>
                    <a:pt x="4177" y="5578"/>
                  </a:cubicBezTo>
                  <a:lnTo>
                    <a:pt x="4177" y="5718"/>
                  </a:lnTo>
                  <a:cubicBezTo>
                    <a:pt x="4177" y="5724"/>
                    <a:pt x="4173" y="5728"/>
                    <a:pt x="4167" y="5728"/>
                  </a:cubicBezTo>
                  <a:cubicBezTo>
                    <a:pt x="4162" y="5728"/>
                    <a:pt x="4157" y="5724"/>
                    <a:pt x="4157" y="5718"/>
                  </a:cubicBezTo>
                  <a:close/>
                  <a:moveTo>
                    <a:pt x="4157" y="5478"/>
                  </a:moveTo>
                  <a:lnTo>
                    <a:pt x="4157" y="5338"/>
                  </a:lnTo>
                  <a:cubicBezTo>
                    <a:pt x="4157" y="5333"/>
                    <a:pt x="4162" y="5328"/>
                    <a:pt x="4167" y="5328"/>
                  </a:cubicBezTo>
                  <a:cubicBezTo>
                    <a:pt x="4173" y="5328"/>
                    <a:pt x="4177" y="5333"/>
                    <a:pt x="4177" y="5338"/>
                  </a:cubicBezTo>
                  <a:lnTo>
                    <a:pt x="4177" y="5478"/>
                  </a:lnTo>
                  <a:cubicBezTo>
                    <a:pt x="4177" y="5484"/>
                    <a:pt x="4173" y="5488"/>
                    <a:pt x="4167" y="5488"/>
                  </a:cubicBezTo>
                  <a:cubicBezTo>
                    <a:pt x="4162" y="5488"/>
                    <a:pt x="4157" y="5484"/>
                    <a:pt x="4157" y="5478"/>
                  </a:cubicBezTo>
                  <a:close/>
                  <a:moveTo>
                    <a:pt x="4157" y="5238"/>
                  </a:moveTo>
                  <a:lnTo>
                    <a:pt x="4157" y="5098"/>
                  </a:lnTo>
                  <a:cubicBezTo>
                    <a:pt x="4157" y="5093"/>
                    <a:pt x="4162" y="5088"/>
                    <a:pt x="4167" y="5088"/>
                  </a:cubicBezTo>
                  <a:cubicBezTo>
                    <a:pt x="4173" y="5088"/>
                    <a:pt x="4177" y="5093"/>
                    <a:pt x="4177" y="5098"/>
                  </a:cubicBezTo>
                  <a:lnTo>
                    <a:pt x="4177" y="5238"/>
                  </a:lnTo>
                  <a:cubicBezTo>
                    <a:pt x="4177" y="5244"/>
                    <a:pt x="4173" y="5248"/>
                    <a:pt x="4167" y="5248"/>
                  </a:cubicBezTo>
                  <a:cubicBezTo>
                    <a:pt x="4162" y="5248"/>
                    <a:pt x="4157" y="5244"/>
                    <a:pt x="4157" y="5238"/>
                  </a:cubicBezTo>
                  <a:close/>
                  <a:moveTo>
                    <a:pt x="4157" y="4998"/>
                  </a:moveTo>
                  <a:lnTo>
                    <a:pt x="4157" y="4858"/>
                  </a:lnTo>
                  <a:cubicBezTo>
                    <a:pt x="4157" y="4853"/>
                    <a:pt x="4162" y="4848"/>
                    <a:pt x="4167" y="4848"/>
                  </a:cubicBezTo>
                  <a:cubicBezTo>
                    <a:pt x="4173" y="4848"/>
                    <a:pt x="4177" y="4853"/>
                    <a:pt x="4177" y="4858"/>
                  </a:cubicBezTo>
                  <a:lnTo>
                    <a:pt x="4177" y="4998"/>
                  </a:lnTo>
                  <a:cubicBezTo>
                    <a:pt x="4177" y="5004"/>
                    <a:pt x="4173" y="5008"/>
                    <a:pt x="4167" y="5008"/>
                  </a:cubicBezTo>
                  <a:cubicBezTo>
                    <a:pt x="4162" y="5008"/>
                    <a:pt x="4157" y="5004"/>
                    <a:pt x="4157" y="4998"/>
                  </a:cubicBezTo>
                  <a:close/>
                  <a:moveTo>
                    <a:pt x="4157" y="4758"/>
                  </a:moveTo>
                  <a:lnTo>
                    <a:pt x="4157" y="4618"/>
                  </a:lnTo>
                  <a:cubicBezTo>
                    <a:pt x="4157" y="4613"/>
                    <a:pt x="4162" y="4608"/>
                    <a:pt x="4167" y="4608"/>
                  </a:cubicBezTo>
                  <a:cubicBezTo>
                    <a:pt x="4173" y="4608"/>
                    <a:pt x="4177" y="4613"/>
                    <a:pt x="4177" y="4618"/>
                  </a:cubicBezTo>
                  <a:lnTo>
                    <a:pt x="4177" y="4758"/>
                  </a:lnTo>
                  <a:cubicBezTo>
                    <a:pt x="4177" y="4764"/>
                    <a:pt x="4173" y="4768"/>
                    <a:pt x="4167" y="4768"/>
                  </a:cubicBezTo>
                  <a:cubicBezTo>
                    <a:pt x="4162" y="4768"/>
                    <a:pt x="4157" y="4764"/>
                    <a:pt x="4157" y="4758"/>
                  </a:cubicBezTo>
                  <a:close/>
                  <a:moveTo>
                    <a:pt x="4157" y="4518"/>
                  </a:moveTo>
                  <a:lnTo>
                    <a:pt x="4157" y="4378"/>
                  </a:lnTo>
                  <a:cubicBezTo>
                    <a:pt x="4157" y="4373"/>
                    <a:pt x="4162" y="4368"/>
                    <a:pt x="4167" y="4368"/>
                  </a:cubicBezTo>
                  <a:cubicBezTo>
                    <a:pt x="4173" y="4368"/>
                    <a:pt x="4177" y="4373"/>
                    <a:pt x="4177" y="4378"/>
                  </a:cubicBezTo>
                  <a:lnTo>
                    <a:pt x="4177" y="4518"/>
                  </a:lnTo>
                  <a:cubicBezTo>
                    <a:pt x="4177" y="4524"/>
                    <a:pt x="4173" y="4528"/>
                    <a:pt x="4167" y="4528"/>
                  </a:cubicBezTo>
                  <a:cubicBezTo>
                    <a:pt x="4162" y="4528"/>
                    <a:pt x="4157" y="4524"/>
                    <a:pt x="4157" y="4518"/>
                  </a:cubicBezTo>
                  <a:close/>
                  <a:moveTo>
                    <a:pt x="4157" y="4278"/>
                  </a:moveTo>
                  <a:lnTo>
                    <a:pt x="4157" y="4138"/>
                  </a:lnTo>
                  <a:cubicBezTo>
                    <a:pt x="4157" y="4133"/>
                    <a:pt x="4162" y="4128"/>
                    <a:pt x="4167" y="4128"/>
                  </a:cubicBezTo>
                  <a:cubicBezTo>
                    <a:pt x="4173" y="4128"/>
                    <a:pt x="4177" y="4133"/>
                    <a:pt x="4177" y="4138"/>
                  </a:cubicBezTo>
                  <a:lnTo>
                    <a:pt x="4177" y="4278"/>
                  </a:lnTo>
                  <a:cubicBezTo>
                    <a:pt x="4177" y="4284"/>
                    <a:pt x="4173" y="4288"/>
                    <a:pt x="4167" y="4288"/>
                  </a:cubicBezTo>
                  <a:cubicBezTo>
                    <a:pt x="4162" y="4288"/>
                    <a:pt x="4157" y="4284"/>
                    <a:pt x="4157" y="4278"/>
                  </a:cubicBezTo>
                  <a:close/>
                  <a:moveTo>
                    <a:pt x="4157" y="4038"/>
                  </a:moveTo>
                  <a:lnTo>
                    <a:pt x="4157" y="3898"/>
                  </a:lnTo>
                  <a:cubicBezTo>
                    <a:pt x="4157" y="3893"/>
                    <a:pt x="4162" y="3888"/>
                    <a:pt x="4167" y="3888"/>
                  </a:cubicBezTo>
                  <a:cubicBezTo>
                    <a:pt x="4173" y="3888"/>
                    <a:pt x="4177" y="3893"/>
                    <a:pt x="4177" y="3898"/>
                  </a:cubicBezTo>
                  <a:lnTo>
                    <a:pt x="4177" y="4038"/>
                  </a:lnTo>
                  <a:cubicBezTo>
                    <a:pt x="4177" y="4044"/>
                    <a:pt x="4173" y="4048"/>
                    <a:pt x="4167" y="4048"/>
                  </a:cubicBezTo>
                  <a:cubicBezTo>
                    <a:pt x="4162" y="4048"/>
                    <a:pt x="4157" y="4044"/>
                    <a:pt x="4157" y="4038"/>
                  </a:cubicBezTo>
                  <a:close/>
                  <a:moveTo>
                    <a:pt x="4157" y="3798"/>
                  </a:moveTo>
                  <a:lnTo>
                    <a:pt x="4157" y="3658"/>
                  </a:lnTo>
                  <a:cubicBezTo>
                    <a:pt x="4157" y="3653"/>
                    <a:pt x="4162" y="3648"/>
                    <a:pt x="4167" y="3648"/>
                  </a:cubicBezTo>
                  <a:cubicBezTo>
                    <a:pt x="4173" y="3648"/>
                    <a:pt x="4177" y="3653"/>
                    <a:pt x="4177" y="3658"/>
                  </a:cubicBezTo>
                  <a:lnTo>
                    <a:pt x="4177" y="3798"/>
                  </a:lnTo>
                  <a:cubicBezTo>
                    <a:pt x="4177" y="3804"/>
                    <a:pt x="4173" y="3808"/>
                    <a:pt x="4167" y="3808"/>
                  </a:cubicBezTo>
                  <a:cubicBezTo>
                    <a:pt x="4162" y="3808"/>
                    <a:pt x="4157" y="3804"/>
                    <a:pt x="4157" y="3798"/>
                  </a:cubicBezTo>
                  <a:close/>
                  <a:moveTo>
                    <a:pt x="4157" y="3558"/>
                  </a:moveTo>
                  <a:lnTo>
                    <a:pt x="4157" y="3418"/>
                  </a:lnTo>
                  <a:cubicBezTo>
                    <a:pt x="4157" y="3413"/>
                    <a:pt x="4162" y="3408"/>
                    <a:pt x="4167" y="3408"/>
                  </a:cubicBezTo>
                  <a:cubicBezTo>
                    <a:pt x="4173" y="3408"/>
                    <a:pt x="4177" y="3413"/>
                    <a:pt x="4177" y="3418"/>
                  </a:cubicBezTo>
                  <a:lnTo>
                    <a:pt x="4177" y="3558"/>
                  </a:lnTo>
                  <a:cubicBezTo>
                    <a:pt x="4177" y="3564"/>
                    <a:pt x="4173" y="3568"/>
                    <a:pt x="4167" y="3568"/>
                  </a:cubicBezTo>
                  <a:cubicBezTo>
                    <a:pt x="4162" y="3568"/>
                    <a:pt x="4157" y="3564"/>
                    <a:pt x="4157" y="3558"/>
                  </a:cubicBezTo>
                  <a:close/>
                  <a:moveTo>
                    <a:pt x="4157" y="3318"/>
                  </a:moveTo>
                  <a:lnTo>
                    <a:pt x="4157" y="3178"/>
                  </a:lnTo>
                  <a:cubicBezTo>
                    <a:pt x="4157" y="3173"/>
                    <a:pt x="4162" y="3168"/>
                    <a:pt x="4167" y="3168"/>
                  </a:cubicBezTo>
                  <a:cubicBezTo>
                    <a:pt x="4173" y="3168"/>
                    <a:pt x="4177" y="3173"/>
                    <a:pt x="4177" y="3178"/>
                  </a:cubicBezTo>
                  <a:lnTo>
                    <a:pt x="4177" y="3318"/>
                  </a:lnTo>
                  <a:cubicBezTo>
                    <a:pt x="4177" y="3324"/>
                    <a:pt x="4173" y="3328"/>
                    <a:pt x="4167" y="3328"/>
                  </a:cubicBezTo>
                  <a:cubicBezTo>
                    <a:pt x="4162" y="3328"/>
                    <a:pt x="4157" y="3324"/>
                    <a:pt x="4157" y="3318"/>
                  </a:cubicBezTo>
                  <a:close/>
                  <a:moveTo>
                    <a:pt x="4157" y="3078"/>
                  </a:moveTo>
                  <a:lnTo>
                    <a:pt x="4157" y="2938"/>
                  </a:lnTo>
                  <a:cubicBezTo>
                    <a:pt x="4157" y="2933"/>
                    <a:pt x="4162" y="2928"/>
                    <a:pt x="4167" y="2928"/>
                  </a:cubicBezTo>
                  <a:cubicBezTo>
                    <a:pt x="4173" y="2928"/>
                    <a:pt x="4177" y="2933"/>
                    <a:pt x="4177" y="2938"/>
                  </a:cubicBezTo>
                  <a:lnTo>
                    <a:pt x="4177" y="3078"/>
                  </a:lnTo>
                  <a:cubicBezTo>
                    <a:pt x="4177" y="3084"/>
                    <a:pt x="4173" y="3088"/>
                    <a:pt x="4167" y="3088"/>
                  </a:cubicBezTo>
                  <a:cubicBezTo>
                    <a:pt x="4162" y="3088"/>
                    <a:pt x="4157" y="3084"/>
                    <a:pt x="4157" y="3078"/>
                  </a:cubicBezTo>
                  <a:close/>
                  <a:moveTo>
                    <a:pt x="4157" y="2838"/>
                  </a:moveTo>
                  <a:lnTo>
                    <a:pt x="4157" y="2698"/>
                  </a:lnTo>
                  <a:cubicBezTo>
                    <a:pt x="4157" y="2693"/>
                    <a:pt x="4162" y="2688"/>
                    <a:pt x="4167" y="2688"/>
                  </a:cubicBezTo>
                  <a:cubicBezTo>
                    <a:pt x="4173" y="2688"/>
                    <a:pt x="4177" y="2693"/>
                    <a:pt x="4177" y="2698"/>
                  </a:cubicBezTo>
                  <a:lnTo>
                    <a:pt x="4177" y="2838"/>
                  </a:lnTo>
                  <a:cubicBezTo>
                    <a:pt x="4177" y="2844"/>
                    <a:pt x="4173" y="2848"/>
                    <a:pt x="4167" y="2848"/>
                  </a:cubicBezTo>
                  <a:cubicBezTo>
                    <a:pt x="4162" y="2848"/>
                    <a:pt x="4157" y="2844"/>
                    <a:pt x="4157" y="2838"/>
                  </a:cubicBezTo>
                  <a:close/>
                  <a:moveTo>
                    <a:pt x="4157" y="2598"/>
                  </a:moveTo>
                  <a:lnTo>
                    <a:pt x="4157" y="2458"/>
                  </a:lnTo>
                  <a:cubicBezTo>
                    <a:pt x="4157" y="2453"/>
                    <a:pt x="4162" y="2448"/>
                    <a:pt x="4167" y="2448"/>
                  </a:cubicBezTo>
                  <a:cubicBezTo>
                    <a:pt x="4173" y="2448"/>
                    <a:pt x="4177" y="2453"/>
                    <a:pt x="4177" y="2458"/>
                  </a:cubicBezTo>
                  <a:lnTo>
                    <a:pt x="4177" y="2598"/>
                  </a:lnTo>
                  <a:cubicBezTo>
                    <a:pt x="4177" y="2604"/>
                    <a:pt x="4173" y="2608"/>
                    <a:pt x="4167" y="2608"/>
                  </a:cubicBezTo>
                  <a:cubicBezTo>
                    <a:pt x="4162" y="2608"/>
                    <a:pt x="4157" y="2604"/>
                    <a:pt x="4157" y="2598"/>
                  </a:cubicBezTo>
                  <a:close/>
                  <a:moveTo>
                    <a:pt x="4157" y="2358"/>
                  </a:moveTo>
                  <a:lnTo>
                    <a:pt x="4157" y="2218"/>
                  </a:lnTo>
                  <a:cubicBezTo>
                    <a:pt x="4157" y="2213"/>
                    <a:pt x="4162" y="2208"/>
                    <a:pt x="4167" y="2208"/>
                  </a:cubicBezTo>
                  <a:cubicBezTo>
                    <a:pt x="4173" y="2208"/>
                    <a:pt x="4177" y="2213"/>
                    <a:pt x="4177" y="2218"/>
                  </a:cubicBezTo>
                  <a:lnTo>
                    <a:pt x="4177" y="2358"/>
                  </a:lnTo>
                  <a:cubicBezTo>
                    <a:pt x="4177" y="2364"/>
                    <a:pt x="4173" y="2368"/>
                    <a:pt x="4167" y="2368"/>
                  </a:cubicBezTo>
                  <a:cubicBezTo>
                    <a:pt x="4162" y="2368"/>
                    <a:pt x="4157" y="2364"/>
                    <a:pt x="4157" y="2358"/>
                  </a:cubicBezTo>
                  <a:close/>
                  <a:moveTo>
                    <a:pt x="4157" y="2118"/>
                  </a:moveTo>
                  <a:lnTo>
                    <a:pt x="4157" y="1978"/>
                  </a:lnTo>
                  <a:cubicBezTo>
                    <a:pt x="4157" y="1973"/>
                    <a:pt x="4162" y="1968"/>
                    <a:pt x="4167" y="1968"/>
                  </a:cubicBezTo>
                  <a:cubicBezTo>
                    <a:pt x="4173" y="1968"/>
                    <a:pt x="4177" y="1973"/>
                    <a:pt x="4177" y="1978"/>
                  </a:cubicBezTo>
                  <a:lnTo>
                    <a:pt x="4177" y="2118"/>
                  </a:lnTo>
                  <a:cubicBezTo>
                    <a:pt x="4177" y="2124"/>
                    <a:pt x="4173" y="2128"/>
                    <a:pt x="4167" y="2128"/>
                  </a:cubicBezTo>
                  <a:cubicBezTo>
                    <a:pt x="4162" y="2128"/>
                    <a:pt x="4157" y="2124"/>
                    <a:pt x="4157" y="2118"/>
                  </a:cubicBezTo>
                  <a:close/>
                  <a:moveTo>
                    <a:pt x="4157" y="1878"/>
                  </a:moveTo>
                  <a:lnTo>
                    <a:pt x="4157" y="1738"/>
                  </a:lnTo>
                  <a:cubicBezTo>
                    <a:pt x="4157" y="1733"/>
                    <a:pt x="4162" y="1728"/>
                    <a:pt x="4167" y="1728"/>
                  </a:cubicBezTo>
                  <a:cubicBezTo>
                    <a:pt x="4173" y="1728"/>
                    <a:pt x="4177" y="1733"/>
                    <a:pt x="4177" y="1738"/>
                  </a:cubicBezTo>
                  <a:lnTo>
                    <a:pt x="4177" y="1878"/>
                  </a:lnTo>
                  <a:cubicBezTo>
                    <a:pt x="4177" y="1884"/>
                    <a:pt x="4173" y="1888"/>
                    <a:pt x="4167" y="1888"/>
                  </a:cubicBezTo>
                  <a:cubicBezTo>
                    <a:pt x="4162" y="1888"/>
                    <a:pt x="4157" y="1884"/>
                    <a:pt x="4157" y="1878"/>
                  </a:cubicBezTo>
                  <a:close/>
                  <a:moveTo>
                    <a:pt x="4157" y="1638"/>
                  </a:moveTo>
                  <a:lnTo>
                    <a:pt x="4157" y="1498"/>
                  </a:lnTo>
                  <a:cubicBezTo>
                    <a:pt x="4157" y="1493"/>
                    <a:pt x="4162" y="1488"/>
                    <a:pt x="4167" y="1488"/>
                  </a:cubicBezTo>
                  <a:cubicBezTo>
                    <a:pt x="4173" y="1488"/>
                    <a:pt x="4177" y="1493"/>
                    <a:pt x="4177" y="1498"/>
                  </a:cubicBezTo>
                  <a:lnTo>
                    <a:pt x="4177" y="1638"/>
                  </a:lnTo>
                  <a:cubicBezTo>
                    <a:pt x="4177" y="1644"/>
                    <a:pt x="4173" y="1648"/>
                    <a:pt x="4167" y="1648"/>
                  </a:cubicBezTo>
                  <a:cubicBezTo>
                    <a:pt x="4162" y="1648"/>
                    <a:pt x="4157" y="1644"/>
                    <a:pt x="4157" y="1638"/>
                  </a:cubicBezTo>
                  <a:close/>
                  <a:moveTo>
                    <a:pt x="4157" y="1398"/>
                  </a:moveTo>
                  <a:lnTo>
                    <a:pt x="4157" y="1258"/>
                  </a:lnTo>
                  <a:cubicBezTo>
                    <a:pt x="4157" y="1253"/>
                    <a:pt x="4162" y="1248"/>
                    <a:pt x="4167" y="1248"/>
                  </a:cubicBezTo>
                  <a:cubicBezTo>
                    <a:pt x="4173" y="1248"/>
                    <a:pt x="4177" y="1253"/>
                    <a:pt x="4177" y="1258"/>
                  </a:cubicBezTo>
                  <a:lnTo>
                    <a:pt x="4177" y="1398"/>
                  </a:lnTo>
                  <a:cubicBezTo>
                    <a:pt x="4177" y="1404"/>
                    <a:pt x="4173" y="1408"/>
                    <a:pt x="4167" y="1408"/>
                  </a:cubicBezTo>
                  <a:cubicBezTo>
                    <a:pt x="4162" y="1408"/>
                    <a:pt x="4157" y="1404"/>
                    <a:pt x="4157" y="1398"/>
                  </a:cubicBezTo>
                  <a:close/>
                  <a:moveTo>
                    <a:pt x="4157" y="1158"/>
                  </a:moveTo>
                  <a:lnTo>
                    <a:pt x="4157" y="1018"/>
                  </a:lnTo>
                  <a:cubicBezTo>
                    <a:pt x="4157" y="1013"/>
                    <a:pt x="4162" y="1008"/>
                    <a:pt x="4167" y="1008"/>
                  </a:cubicBezTo>
                  <a:cubicBezTo>
                    <a:pt x="4173" y="1008"/>
                    <a:pt x="4177" y="1013"/>
                    <a:pt x="4177" y="1018"/>
                  </a:cubicBezTo>
                  <a:lnTo>
                    <a:pt x="4177" y="1158"/>
                  </a:lnTo>
                  <a:cubicBezTo>
                    <a:pt x="4177" y="1164"/>
                    <a:pt x="4173" y="1168"/>
                    <a:pt x="4167" y="1168"/>
                  </a:cubicBezTo>
                  <a:cubicBezTo>
                    <a:pt x="4162" y="1168"/>
                    <a:pt x="4157" y="1164"/>
                    <a:pt x="4157" y="1158"/>
                  </a:cubicBezTo>
                  <a:close/>
                  <a:moveTo>
                    <a:pt x="4157" y="918"/>
                  </a:moveTo>
                  <a:lnTo>
                    <a:pt x="4157" y="778"/>
                  </a:lnTo>
                  <a:cubicBezTo>
                    <a:pt x="4157" y="773"/>
                    <a:pt x="4162" y="768"/>
                    <a:pt x="4167" y="768"/>
                  </a:cubicBezTo>
                  <a:cubicBezTo>
                    <a:pt x="4173" y="768"/>
                    <a:pt x="4177" y="773"/>
                    <a:pt x="4177" y="778"/>
                  </a:cubicBezTo>
                  <a:lnTo>
                    <a:pt x="4177" y="918"/>
                  </a:lnTo>
                  <a:cubicBezTo>
                    <a:pt x="4177" y="924"/>
                    <a:pt x="4173" y="928"/>
                    <a:pt x="4167" y="928"/>
                  </a:cubicBezTo>
                  <a:cubicBezTo>
                    <a:pt x="4162" y="928"/>
                    <a:pt x="4157" y="924"/>
                    <a:pt x="4157" y="918"/>
                  </a:cubicBezTo>
                  <a:close/>
                  <a:moveTo>
                    <a:pt x="4157" y="678"/>
                  </a:moveTo>
                  <a:lnTo>
                    <a:pt x="4157" y="538"/>
                  </a:lnTo>
                  <a:cubicBezTo>
                    <a:pt x="4157" y="533"/>
                    <a:pt x="4162" y="528"/>
                    <a:pt x="4167" y="528"/>
                  </a:cubicBezTo>
                  <a:cubicBezTo>
                    <a:pt x="4173" y="528"/>
                    <a:pt x="4177" y="533"/>
                    <a:pt x="4177" y="538"/>
                  </a:cubicBezTo>
                  <a:lnTo>
                    <a:pt x="4177" y="678"/>
                  </a:lnTo>
                  <a:cubicBezTo>
                    <a:pt x="4177" y="684"/>
                    <a:pt x="4173" y="688"/>
                    <a:pt x="4167" y="688"/>
                  </a:cubicBezTo>
                  <a:cubicBezTo>
                    <a:pt x="4162" y="688"/>
                    <a:pt x="4157" y="684"/>
                    <a:pt x="4157" y="678"/>
                  </a:cubicBezTo>
                  <a:close/>
                  <a:moveTo>
                    <a:pt x="4157" y="438"/>
                  </a:moveTo>
                  <a:lnTo>
                    <a:pt x="4157" y="298"/>
                  </a:lnTo>
                  <a:cubicBezTo>
                    <a:pt x="4157" y="293"/>
                    <a:pt x="4162" y="288"/>
                    <a:pt x="4167" y="288"/>
                  </a:cubicBezTo>
                  <a:cubicBezTo>
                    <a:pt x="4173" y="288"/>
                    <a:pt x="4177" y="293"/>
                    <a:pt x="4177" y="298"/>
                  </a:cubicBezTo>
                  <a:lnTo>
                    <a:pt x="4177" y="438"/>
                  </a:lnTo>
                  <a:cubicBezTo>
                    <a:pt x="4177" y="444"/>
                    <a:pt x="4173" y="448"/>
                    <a:pt x="4167" y="448"/>
                  </a:cubicBezTo>
                  <a:cubicBezTo>
                    <a:pt x="4162" y="448"/>
                    <a:pt x="4157" y="444"/>
                    <a:pt x="4157" y="438"/>
                  </a:cubicBezTo>
                  <a:close/>
                  <a:moveTo>
                    <a:pt x="4157" y="198"/>
                  </a:moveTo>
                  <a:lnTo>
                    <a:pt x="4157" y="58"/>
                  </a:lnTo>
                  <a:cubicBezTo>
                    <a:pt x="4157" y="53"/>
                    <a:pt x="4162" y="48"/>
                    <a:pt x="4167" y="48"/>
                  </a:cubicBezTo>
                  <a:cubicBezTo>
                    <a:pt x="4173" y="48"/>
                    <a:pt x="4177" y="53"/>
                    <a:pt x="4177" y="58"/>
                  </a:cubicBezTo>
                  <a:lnTo>
                    <a:pt x="4177" y="198"/>
                  </a:lnTo>
                  <a:cubicBezTo>
                    <a:pt x="4177" y="204"/>
                    <a:pt x="4173" y="208"/>
                    <a:pt x="4167" y="208"/>
                  </a:cubicBezTo>
                  <a:cubicBezTo>
                    <a:pt x="4162" y="208"/>
                    <a:pt x="4157" y="204"/>
                    <a:pt x="4157" y="198"/>
                  </a:cubicBezTo>
                  <a:close/>
                  <a:moveTo>
                    <a:pt x="4115" y="20"/>
                  </a:moveTo>
                  <a:lnTo>
                    <a:pt x="3975" y="20"/>
                  </a:lnTo>
                  <a:cubicBezTo>
                    <a:pt x="3970" y="20"/>
                    <a:pt x="3965" y="16"/>
                    <a:pt x="3965" y="10"/>
                  </a:cubicBezTo>
                  <a:cubicBezTo>
                    <a:pt x="3965" y="5"/>
                    <a:pt x="3970" y="0"/>
                    <a:pt x="3975" y="0"/>
                  </a:cubicBezTo>
                  <a:lnTo>
                    <a:pt x="4115" y="0"/>
                  </a:lnTo>
                  <a:cubicBezTo>
                    <a:pt x="4121" y="0"/>
                    <a:pt x="4125" y="5"/>
                    <a:pt x="4125" y="10"/>
                  </a:cubicBezTo>
                  <a:cubicBezTo>
                    <a:pt x="4125" y="16"/>
                    <a:pt x="4121" y="20"/>
                    <a:pt x="4115" y="20"/>
                  </a:cubicBezTo>
                  <a:close/>
                  <a:moveTo>
                    <a:pt x="3875" y="20"/>
                  </a:moveTo>
                  <a:lnTo>
                    <a:pt x="3735" y="20"/>
                  </a:lnTo>
                  <a:cubicBezTo>
                    <a:pt x="3730" y="20"/>
                    <a:pt x="3725" y="16"/>
                    <a:pt x="3725" y="10"/>
                  </a:cubicBezTo>
                  <a:cubicBezTo>
                    <a:pt x="3725" y="5"/>
                    <a:pt x="3730" y="0"/>
                    <a:pt x="3735" y="0"/>
                  </a:cubicBezTo>
                  <a:lnTo>
                    <a:pt x="3875" y="0"/>
                  </a:lnTo>
                  <a:cubicBezTo>
                    <a:pt x="3881" y="0"/>
                    <a:pt x="3885" y="5"/>
                    <a:pt x="3885" y="10"/>
                  </a:cubicBezTo>
                  <a:cubicBezTo>
                    <a:pt x="3885" y="16"/>
                    <a:pt x="3881" y="20"/>
                    <a:pt x="3875" y="20"/>
                  </a:cubicBezTo>
                  <a:close/>
                  <a:moveTo>
                    <a:pt x="3635" y="20"/>
                  </a:moveTo>
                  <a:lnTo>
                    <a:pt x="3495" y="20"/>
                  </a:lnTo>
                  <a:cubicBezTo>
                    <a:pt x="3490" y="20"/>
                    <a:pt x="3485" y="16"/>
                    <a:pt x="3485" y="10"/>
                  </a:cubicBezTo>
                  <a:cubicBezTo>
                    <a:pt x="3485" y="5"/>
                    <a:pt x="3490" y="0"/>
                    <a:pt x="3495" y="0"/>
                  </a:cubicBezTo>
                  <a:lnTo>
                    <a:pt x="3635" y="0"/>
                  </a:lnTo>
                  <a:cubicBezTo>
                    <a:pt x="3641" y="0"/>
                    <a:pt x="3645" y="5"/>
                    <a:pt x="3645" y="10"/>
                  </a:cubicBezTo>
                  <a:cubicBezTo>
                    <a:pt x="3645" y="16"/>
                    <a:pt x="3641" y="20"/>
                    <a:pt x="3635" y="20"/>
                  </a:cubicBezTo>
                  <a:close/>
                  <a:moveTo>
                    <a:pt x="3395" y="20"/>
                  </a:moveTo>
                  <a:lnTo>
                    <a:pt x="3255" y="20"/>
                  </a:lnTo>
                  <a:cubicBezTo>
                    <a:pt x="3250" y="20"/>
                    <a:pt x="3245" y="16"/>
                    <a:pt x="3245" y="10"/>
                  </a:cubicBezTo>
                  <a:cubicBezTo>
                    <a:pt x="3245" y="5"/>
                    <a:pt x="3250" y="0"/>
                    <a:pt x="3255" y="0"/>
                  </a:cubicBezTo>
                  <a:lnTo>
                    <a:pt x="3395" y="0"/>
                  </a:lnTo>
                  <a:cubicBezTo>
                    <a:pt x="3401" y="0"/>
                    <a:pt x="3405" y="5"/>
                    <a:pt x="3405" y="10"/>
                  </a:cubicBezTo>
                  <a:cubicBezTo>
                    <a:pt x="3405" y="16"/>
                    <a:pt x="3401" y="20"/>
                    <a:pt x="3395" y="20"/>
                  </a:cubicBezTo>
                  <a:close/>
                  <a:moveTo>
                    <a:pt x="3155" y="20"/>
                  </a:moveTo>
                  <a:lnTo>
                    <a:pt x="3015" y="20"/>
                  </a:lnTo>
                  <a:cubicBezTo>
                    <a:pt x="3010" y="20"/>
                    <a:pt x="3005" y="16"/>
                    <a:pt x="3005" y="10"/>
                  </a:cubicBezTo>
                  <a:cubicBezTo>
                    <a:pt x="3005" y="5"/>
                    <a:pt x="3010" y="0"/>
                    <a:pt x="3015" y="0"/>
                  </a:cubicBezTo>
                  <a:lnTo>
                    <a:pt x="3155" y="0"/>
                  </a:lnTo>
                  <a:cubicBezTo>
                    <a:pt x="3161" y="0"/>
                    <a:pt x="3165" y="5"/>
                    <a:pt x="3165" y="10"/>
                  </a:cubicBezTo>
                  <a:cubicBezTo>
                    <a:pt x="3165" y="16"/>
                    <a:pt x="3161" y="20"/>
                    <a:pt x="3155" y="20"/>
                  </a:cubicBezTo>
                  <a:close/>
                  <a:moveTo>
                    <a:pt x="2915" y="20"/>
                  </a:moveTo>
                  <a:lnTo>
                    <a:pt x="2775" y="20"/>
                  </a:lnTo>
                  <a:cubicBezTo>
                    <a:pt x="2770" y="20"/>
                    <a:pt x="2765" y="16"/>
                    <a:pt x="2765" y="10"/>
                  </a:cubicBezTo>
                  <a:cubicBezTo>
                    <a:pt x="2765" y="5"/>
                    <a:pt x="2770" y="0"/>
                    <a:pt x="2775" y="0"/>
                  </a:cubicBezTo>
                  <a:lnTo>
                    <a:pt x="2915" y="0"/>
                  </a:lnTo>
                  <a:cubicBezTo>
                    <a:pt x="2921" y="0"/>
                    <a:pt x="2925" y="5"/>
                    <a:pt x="2925" y="10"/>
                  </a:cubicBezTo>
                  <a:cubicBezTo>
                    <a:pt x="2925" y="16"/>
                    <a:pt x="2921" y="20"/>
                    <a:pt x="2915" y="20"/>
                  </a:cubicBezTo>
                  <a:close/>
                  <a:moveTo>
                    <a:pt x="2675" y="20"/>
                  </a:moveTo>
                  <a:lnTo>
                    <a:pt x="2535" y="20"/>
                  </a:lnTo>
                  <a:cubicBezTo>
                    <a:pt x="2530" y="20"/>
                    <a:pt x="2525" y="16"/>
                    <a:pt x="2525" y="10"/>
                  </a:cubicBezTo>
                  <a:cubicBezTo>
                    <a:pt x="2525" y="5"/>
                    <a:pt x="2530" y="0"/>
                    <a:pt x="2535" y="0"/>
                  </a:cubicBezTo>
                  <a:lnTo>
                    <a:pt x="2675" y="0"/>
                  </a:lnTo>
                  <a:cubicBezTo>
                    <a:pt x="2681" y="0"/>
                    <a:pt x="2685" y="5"/>
                    <a:pt x="2685" y="10"/>
                  </a:cubicBezTo>
                  <a:cubicBezTo>
                    <a:pt x="2685" y="16"/>
                    <a:pt x="2681" y="20"/>
                    <a:pt x="2675" y="20"/>
                  </a:cubicBezTo>
                  <a:close/>
                  <a:moveTo>
                    <a:pt x="2435" y="20"/>
                  </a:moveTo>
                  <a:lnTo>
                    <a:pt x="2295" y="20"/>
                  </a:lnTo>
                  <a:cubicBezTo>
                    <a:pt x="2290" y="20"/>
                    <a:pt x="2285" y="16"/>
                    <a:pt x="2285" y="10"/>
                  </a:cubicBezTo>
                  <a:cubicBezTo>
                    <a:pt x="2285" y="5"/>
                    <a:pt x="2290" y="0"/>
                    <a:pt x="2295" y="0"/>
                  </a:cubicBezTo>
                  <a:lnTo>
                    <a:pt x="2435" y="0"/>
                  </a:lnTo>
                  <a:cubicBezTo>
                    <a:pt x="2441" y="0"/>
                    <a:pt x="2445" y="5"/>
                    <a:pt x="2445" y="10"/>
                  </a:cubicBezTo>
                  <a:cubicBezTo>
                    <a:pt x="2445" y="16"/>
                    <a:pt x="2441" y="20"/>
                    <a:pt x="2435" y="20"/>
                  </a:cubicBezTo>
                  <a:close/>
                  <a:moveTo>
                    <a:pt x="2195" y="20"/>
                  </a:moveTo>
                  <a:lnTo>
                    <a:pt x="2055" y="20"/>
                  </a:lnTo>
                  <a:cubicBezTo>
                    <a:pt x="2050" y="20"/>
                    <a:pt x="2045" y="16"/>
                    <a:pt x="2045" y="10"/>
                  </a:cubicBezTo>
                  <a:cubicBezTo>
                    <a:pt x="2045" y="5"/>
                    <a:pt x="2050" y="0"/>
                    <a:pt x="2055" y="0"/>
                  </a:cubicBezTo>
                  <a:lnTo>
                    <a:pt x="2195" y="0"/>
                  </a:lnTo>
                  <a:cubicBezTo>
                    <a:pt x="2201" y="0"/>
                    <a:pt x="2205" y="5"/>
                    <a:pt x="2205" y="10"/>
                  </a:cubicBezTo>
                  <a:cubicBezTo>
                    <a:pt x="2205" y="16"/>
                    <a:pt x="2201" y="20"/>
                    <a:pt x="2195" y="20"/>
                  </a:cubicBezTo>
                  <a:close/>
                  <a:moveTo>
                    <a:pt x="1955" y="20"/>
                  </a:moveTo>
                  <a:lnTo>
                    <a:pt x="1815" y="20"/>
                  </a:lnTo>
                  <a:cubicBezTo>
                    <a:pt x="1810" y="20"/>
                    <a:pt x="1805" y="16"/>
                    <a:pt x="1805" y="10"/>
                  </a:cubicBezTo>
                  <a:cubicBezTo>
                    <a:pt x="1805" y="5"/>
                    <a:pt x="1810" y="0"/>
                    <a:pt x="1815" y="0"/>
                  </a:cubicBezTo>
                  <a:lnTo>
                    <a:pt x="1955" y="0"/>
                  </a:lnTo>
                  <a:cubicBezTo>
                    <a:pt x="1961" y="0"/>
                    <a:pt x="1965" y="5"/>
                    <a:pt x="1965" y="10"/>
                  </a:cubicBezTo>
                  <a:cubicBezTo>
                    <a:pt x="1965" y="16"/>
                    <a:pt x="1961" y="20"/>
                    <a:pt x="1955" y="20"/>
                  </a:cubicBezTo>
                  <a:close/>
                  <a:moveTo>
                    <a:pt x="1715" y="20"/>
                  </a:moveTo>
                  <a:lnTo>
                    <a:pt x="1575" y="20"/>
                  </a:lnTo>
                  <a:cubicBezTo>
                    <a:pt x="1570" y="20"/>
                    <a:pt x="1565" y="16"/>
                    <a:pt x="1565" y="10"/>
                  </a:cubicBezTo>
                  <a:cubicBezTo>
                    <a:pt x="1565" y="5"/>
                    <a:pt x="1570" y="0"/>
                    <a:pt x="1575" y="0"/>
                  </a:cubicBezTo>
                  <a:lnTo>
                    <a:pt x="1715" y="0"/>
                  </a:lnTo>
                  <a:cubicBezTo>
                    <a:pt x="1721" y="0"/>
                    <a:pt x="1725" y="5"/>
                    <a:pt x="1725" y="10"/>
                  </a:cubicBezTo>
                  <a:cubicBezTo>
                    <a:pt x="1725" y="16"/>
                    <a:pt x="1721" y="20"/>
                    <a:pt x="1715" y="20"/>
                  </a:cubicBezTo>
                  <a:close/>
                  <a:moveTo>
                    <a:pt x="1475" y="20"/>
                  </a:moveTo>
                  <a:lnTo>
                    <a:pt x="1335" y="20"/>
                  </a:lnTo>
                  <a:cubicBezTo>
                    <a:pt x="1330" y="20"/>
                    <a:pt x="1325" y="16"/>
                    <a:pt x="1325" y="10"/>
                  </a:cubicBezTo>
                  <a:cubicBezTo>
                    <a:pt x="1325" y="5"/>
                    <a:pt x="1330" y="0"/>
                    <a:pt x="1335" y="0"/>
                  </a:cubicBezTo>
                  <a:lnTo>
                    <a:pt x="1475" y="0"/>
                  </a:lnTo>
                  <a:cubicBezTo>
                    <a:pt x="1481" y="0"/>
                    <a:pt x="1485" y="5"/>
                    <a:pt x="1485" y="10"/>
                  </a:cubicBezTo>
                  <a:cubicBezTo>
                    <a:pt x="1485" y="16"/>
                    <a:pt x="1481" y="20"/>
                    <a:pt x="1475" y="20"/>
                  </a:cubicBezTo>
                  <a:close/>
                  <a:moveTo>
                    <a:pt x="1235" y="20"/>
                  </a:moveTo>
                  <a:lnTo>
                    <a:pt x="1095" y="20"/>
                  </a:lnTo>
                  <a:cubicBezTo>
                    <a:pt x="1090" y="20"/>
                    <a:pt x="1085" y="16"/>
                    <a:pt x="1085" y="10"/>
                  </a:cubicBezTo>
                  <a:cubicBezTo>
                    <a:pt x="1085" y="5"/>
                    <a:pt x="1090" y="0"/>
                    <a:pt x="1095" y="0"/>
                  </a:cubicBezTo>
                  <a:lnTo>
                    <a:pt x="1235" y="0"/>
                  </a:lnTo>
                  <a:cubicBezTo>
                    <a:pt x="1241" y="0"/>
                    <a:pt x="1245" y="5"/>
                    <a:pt x="1245" y="10"/>
                  </a:cubicBezTo>
                  <a:cubicBezTo>
                    <a:pt x="1245" y="16"/>
                    <a:pt x="1241" y="20"/>
                    <a:pt x="1235" y="20"/>
                  </a:cubicBezTo>
                  <a:close/>
                  <a:moveTo>
                    <a:pt x="995" y="20"/>
                  </a:moveTo>
                  <a:lnTo>
                    <a:pt x="855" y="20"/>
                  </a:lnTo>
                  <a:cubicBezTo>
                    <a:pt x="850" y="20"/>
                    <a:pt x="845" y="16"/>
                    <a:pt x="845" y="10"/>
                  </a:cubicBezTo>
                  <a:cubicBezTo>
                    <a:pt x="845" y="5"/>
                    <a:pt x="850" y="0"/>
                    <a:pt x="855" y="0"/>
                  </a:cubicBezTo>
                  <a:lnTo>
                    <a:pt x="995" y="0"/>
                  </a:lnTo>
                  <a:cubicBezTo>
                    <a:pt x="1001" y="0"/>
                    <a:pt x="1005" y="5"/>
                    <a:pt x="1005" y="10"/>
                  </a:cubicBezTo>
                  <a:cubicBezTo>
                    <a:pt x="1005" y="16"/>
                    <a:pt x="1001" y="20"/>
                    <a:pt x="995" y="20"/>
                  </a:cubicBezTo>
                  <a:close/>
                  <a:moveTo>
                    <a:pt x="755" y="20"/>
                  </a:moveTo>
                  <a:lnTo>
                    <a:pt x="615" y="20"/>
                  </a:lnTo>
                  <a:cubicBezTo>
                    <a:pt x="610" y="20"/>
                    <a:pt x="605" y="16"/>
                    <a:pt x="605" y="10"/>
                  </a:cubicBezTo>
                  <a:cubicBezTo>
                    <a:pt x="605" y="5"/>
                    <a:pt x="610" y="0"/>
                    <a:pt x="615" y="0"/>
                  </a:cubicBezTo>
                  <a:lnTo>
                    <a:pt x="755" y="0"/>
                  </a:lnTo>
                  <a:cubicBezTo>
                    <a:pt x="761" y="0"/>
                    <a:pt x="765" y="5"/>
                    <a:pt x="765" y="10"/>
                  </a:cubicBezTo>
                  <a:cubicBezTo>
                    <a:pt x="765" y="16"/>
                    <a:pt x="761" y="20"/>
                    <a:pt x="755" y="20"/>
                  </a:cubicBezTo>
                  <a:close/>
                  <a:moveTo>
                    <a:pt x="515" y="20"/>
                  </a:moveTo>
                  <a:lnTo>
                    <a:pt x="375" y="20"/>
                  </a:lnTo>
                  <a:cubicBezTo>
                    <a:pt x="370" y="20"/>
                    <a:pt x="365" y="16"/>
                    <a:pt x="365" y="10"/>
                  </a:cubicBezTo>
                  <a:cubicBezTo>
                    <a:pt x="365" y="5"/>
                    <a:pt x="370" y="0"/>
                    <a:pt x="375" y="0"/>
                  </a:cubicBezTo>
                  <a:lnTo>
                    <a:pt x="515" y="0"/>
                  </a:lnTo>
                  <a:cubicBezTo>
                    <a:pt x="521" y="0"/>
                    <a:pt x="525" y="5"/>
                    <a:pt x="525" y="10"/>
                  </a:cubicBezTo>
                  <a:cubicBezTo>
                    <a:pt x="525" y="16"/>
                    <a:pt x="521" y="20"/>
                    <a:pt x="515" y="20"/>
                  </a:cubicBezTo>
                  <a:close/>
                  <a:moveTo>
                    <a:pt x="275" y="20"/>
                  </a:moveTo>
                  <a:lnTo>
                    <a:pt x="135" y="20"/>
                  </a:lnTo>
                  <a:cubicBezTo>
                    <a:pt x="130" y="20"/>
                    <a:pt x="125" y="16"/>
                    <a:pt x="125" y="10"/>
                  </a:cubicBezTo>
                  <a:cubicBezTo>
                    <a:pt x="125" y="5"/>
                    <a:pt x="130" y="0"/>
                    <a:pt x="135" y="0"/>
                  </a:cubicBezTo>
                  <a:lnTo>
                    <a:pt x="275" y="0"/>
                  </a:lnTo>
                  <a:cubicBezTo>
                    <a:pt x="281" y="0"/>
                    <a:pt x="285" y="5"/>
                    <a:pt x="285" y="10"/>
                  </a:cubicBezTo>
                  <a:cubicBezTo>
                    <a:pt x="285" y="16"/>
                    <a:pt x="281" y="20"/>
                    <a:pt x="275" y="20"/>
                  </a:cubicBezTo>
                  <a:close/>
                  <a:moveTo>
                    <a:pt x="35" y="20"/>
                  </a:moveTo>
                  <a:lnTo>
                    <a:pt x="10" y="20"/>
                  </a:lnTo>
                  <a:cubicBezTo>
                    <a:pt x="4" y="20"/>
                    <a:pt x="0" y="16"/>
                    <a:pt x="0" y="10"/>
                  </a:cubicBezTo>
                  <a:cubicBezTo>
                    <a:pt x="0" y="5"/>
                    <a:pt x="4" y="0"/>
                    <a:pt x="10" y="0"/>
                  </a:cubicBezTo>
                  <a:lnTo>
                    <a:pt x="35" y="0"/>
                  </a:lnTo>
                  <a:cubicBezTo>
                    <a:pt x="41" y="0"/>
                    <a:pt x="45" y="5"/>
                    <a:pt x="45" y="10"/>
                  </a:cubicBezTo>
                  <a:cubicBezTo>
                    <a:pt x="45" y="16"/>
                    <a:pt x="41" y="20"/>
                    <a:pt x="35"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74" name="Rectangle 32">
              <a:extLst>
                <a:ext uri="{FF2B5EF4-FFF2-40B4-BE49-F238E27FC236}">
                  <a16:creationId xmlns:a16="http://schemas.microsoft.com/office/drawing/2014/main" id="{09784DDD-CF4A-4A5F-8417-71551C7454FF}"/>
                </a:ext>
              </a:extLst>
            </p:cNvPr>
            <p:cNvSpPr>
              <a:spLocks noChangeArrowheads="1"/>
            </p:cNvSpPr>
            <p:nvPr/>
          </p:nvSpPr>
          <p:spPr bwMode="auto">
            <a:xfrm>
              <a:off x="4924425" y="2889250"/>
              <a:ext cx="3492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CPU</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5" name="Rectangle 33">
              <a:extLst>
                <a:ext uri="{FF2B5EF4-FFF2-40B4-BE49-F238E27FC236}">
                  <a16:creationId xmlns:a16="http://schemas.microsoft.com/office/drawing/2014/main" id="{0EA1A49A-C927-4190-A731-2489F8987865}"/>
                </a:ext>
              </a:extLst>
            </p:cNvPr>
            <p:cNvSpPr>
              <a:spLocks noChangeArrowheads="1"/>
            </p:cNvSpPr>
            <p:nvPr/>
          </p:nvSpPr>
          <p:spPr bwMode="auto">
            <a:xfrm>
              <a:off x="5218113" y="2894013"/>
              <a:ext cx="1476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6" name="Freeform 34">
              <a:extLst>
                <a:ext uri="{FF2B5EF4-FFF2-40B4-BE49-F238E27FC236}">
                  <a16:creationId xmlns:a16="http://schemas.microsoft.com/office/drawing/2014/main" id="{88604785-634E-47F9-8BFC-47AACF27E86B}"/>
                </a:ext>
              </a:extLst>
            </p:cNvPr>
            <p:cNvSpPr>
              <a:spLocks noEditPoints="1"/>
            </p:cNvSpPr>
            <p:nvPr/>
          </p:nvSpPr>
          <p:spPr bwMode="auto">
            <a:xfrm>
              <a:off x="6221413" y="2825750"/>
              <a:ext cx="1598613" cy="2466975"/>
            </a:xfrm>
            <a:custGeom>
              <a:avLst/>
              <a:gdLst>
                <a:gd name="T0" fmla="*/ 10 w 4178"/>
                <a:gd name="T1" fmla="*/ 420 h 6446"/>
                <a:gd name="T2" fmla="*/ 10 w 4178"/>
                <a:gd name="T3" fmla="*/ 500 h 6446"/>
                <a:gd name="T4" fmla="*/ 20 w 4178"/>
                <a:gd name="T5" fmla="*/ 1130 h 6446"/>
                <a:gd name="T6" fmla="*/ 0 w 4178"/>
                <a:gd name="T7" fmla="*/ 1230 h 6446"/>
                <a:gd name="T8" fmla="*/ 20 w 4178"/>
                <a:gd name="T9" fmla="*/ 1710 h 6446"/>
                <a:gd name="T10" fmla="*/ 0 w 4178"/>
                <a:gd name="T11" fmla="*/ 2090 h 6446"/>
                <a:gd name="T12" fmla="*/ 20 w 4178"/>
                <a:gd name="T13" fmla="*/ 2190 h 6446"/>
                <a:gd name="T14" fmla="*/ 10 w 4178"/>
                <a:gd name="T15" fmla="*/ 2820 h 6446"/>
                <a:gd name="T16" fmla="*/ 10 w 4178"/>
                <a:gd name="T17" fmla="*/ 2900 h 6446"/>
                <a:gd name="T18" fmla="*/ 20 w 4178"/>
                <a:gd name="T19" fmla="*/ 3530 h 6446"/>
                <a:gd name="T20" fmla="*/ 0 w 4178"/>
                <a:gd name="T21" fmla="*/ 3630 h 6446"/>
                <a:gd name="T22" fmla="*/ 20 w 4178"/>
                <a:gd name="T23" fmla="*/ 4110 h 6446"/>
                <a:gd name="T24" fmla="*/ 0 w 4178"/>
                <a:gd name="T25" fmla="*/ 4490 h 6446"/>
                <a:gd name="T26" fmla="*/ 20 w 4178"/>
                <a:gd name="T27" fmla="*/ 4590 h 6446"/>
                <a:gd name="T28" fmla="*/ 10 w 4178"/>
                <a:gd name="T29" fmla="*/ 5220 h 6446"/>
                <a:gd name="T30" fmla="*/ 10 w 4178"/>
                <a:gd name="T31" fmla="*/ 5300 h 6446"/>
                <a:gd name="T32" fmla="*/ 20 w 4178"/>
                <a:gd name="T33" fmla="*/ 5930 h 6446"/>
                <a:gd name="T34" fmla="*/ 0 w 4178"/>
                <a:gd name="T35" fmla="*/ 6030 h 6446"/>
                <a:gd name="T36" fmla="*/ 85 w 4178"/>
                <a:gd name="T37" fmla="*/ 6426 h 6446"/>
                <a:gd name="T38" fmla="*/ 465 w 4178"/>
                <a:gd name="T39" fmla="*/ 6446 h 6446"/>
                <a:gd name="T40" fmla="*/ 565 w 4178"/>
                <a:gd name="T41" fmla="*/ 6426 h 6446"/>
                <a:gd name="T42" fmla="*/ 1195 w 4178"/>
                <a:gd name="T43" fmla="*/ 6436 h 6446"/>
                <a:gd name="T44" fmla="*/ 1275 w 4178"/>
                <a:gd name="T45" fmla="*/ 6436 h 6446"/>
                <a:gd name="T46" fmla="*/ 1905 w 4178"/>
                <a:gd name="T47" fmla="*/ 6426 h 6446"/>
                <a:gd name="T48" fmla="*/ 2005 w 4178"/>
                <a:gd name="T49" fmla="*/ 6446 h 6446"/>
                <a:gd name="T50" fmla="*/ 2485 w 4178"/>
                <a:gd name="T51" fmla="*/ 6426 h 6446"/>
                <a:gd name="T52" fmla="*/ 2865 w 4178"/>
                <a:gd name="T53" fmla="*/ 6446 h 6446"/>
                <a:gd name="T54" fmla="*/ 2965 w 4178"/>
                <a:gd name="T55" fmla="*/ 6426 h 6446"/>
                <a:gd name="T56" fmla="*/ 3595 w 4178"/>
                <a:gd name="T57" fmla="*/ 6436 h 6446"/>
                <a:gd name="T58" fmla="*/ 3675 w 4178"/>
                <a:gd name="T59" fmla="*/ 6436 h 6446"/>
                <a:gd name="T60" fmla="*/ 4168 w 4178"/>
                <a:gd name="T61" fmla="*/ 6426 h 6446"/>
                <a:gd name="T62" fmla="*/ 4158 w 4178"/>
                <a:gd name="T63" fmla="*/ 6198 h 6446"/>
                <a:gd name="T64" fmla="*/ 4178 w 4178"/>
                <a:gd name="T65" fmla="*/ 5818 h 6446"/>
                <a:gd name="T66" fmla="*/ 4158 w 4178"/>
                <a:gd name="T67" fmla="*/ 5718 h 6446"/>
                <a:gd name="T68" fmla="*/ 4168 w 4178"/>
                <a:gd name="T69" fmla="*/ 5088 h 6446"/>
                <a:gd name="T70" fmla="*/ 4168 w 4178"/>
                <a:gd name="T71" fmla="*/ 5008 h 6446"/>
                <a:gd name="T72" fmla="*/ 4158 w 4178"/>
                <a:gd name="T73" fmla="*/ 4378 h 6446"/>
                <a:gd name="T74" fmla="*/ 4178 w 4178"/>
                <a:gd name="T75" fmla="*/ 4278 h 6446"/>
                <a:gd name="T76" fmla="*/ 4158 w 4178"/>
                <a:gd name="T77" fmla="*/ 3798 h 6446"/>
                <a:gd name="T78" fmla="*/ 4178 w 4178"/>
                <a:gd name="T79" fmla="*/ 3418 h 6446"/>
                <a:gd name="T80" fmla="*/ 4158 w 4178"/>
                <a:gd name="T81" fmla="*/ 3318 h 6446"/>
                <a:gd name="T82" fmla="*/ 4168 w 4178"/>
                <a:gd name="T83" fmla="*/ 2688 h 6446"/>
                <a:gd name="T84" fmla="*/ 4168 w 4178"/>
                <a:gd name="T85" fmla="*/ 2608 h 6446"/>
                <a:gd name="T86" fmla="*/ 4158 w 4178"/>
                <a:gd name="T87" fmla="*/ 1978 h 6446"/>
                <a:gd name="T88" fmla="*/ 4178 w 4178"/>
                <a:gd name="T89" fmla="*/ 1878 h 6446"/>
                <a:gd name="T90" fmla="*/ 4158 w 4178"/>
                <a:gd name="T91" fmla="*/ 1398 h 6446"/>
                <a:gd name="T92" fmla="*/ 4178 w 4178"/>
                <a:gd name="T93" fmla="*/ 1018 h 6446"/>
                <a:gd name="T94" fmla="*/ 4158 w 4178"/>
                <a:gd name="T95" fmla="*/ 918 h 6446"/>
                <a:gd name="T96" fmla="*/ 4168 w 4178"/>
                <a:gd name="T97" fmla="*/ 288 h 6446"/>
                <a:gd name="T98" fmla="*/ 4168 w 4178"/>
                <a:gd name="T99" fmla="*/ 208 h 6446"/>
                <a:gd name="T100" fmla="*/ 3736 w 4178"/>
                <a:gd name="T101" fmla="*/ 20 h 6446"/>
                <a:gd name="T102" fmla="*/ 3636 w 4178"/>
                <a:gd name="T103" fmla="*/ 0 h 6446"/>
                <a:gd name="T104" fmla="*/ 3156 w 4178"/>
                <a:gd name="T105" fmla="*/ 20 h 6446"/>
                <a:gd name="T106" fmla="*/ 2776 w 4178"/>
                <a:gd name="T107" fmla="*/ 0 h 6446"/>
                <a:gd name="T108" fmla="*/ 2676 w 4178"/>
                <a:gd name="T109" fmla="*/ 20 h 6446"/>
                <a:gd name="T110" fmla="*/ 2046 w 4178"/>
                <a:gd name="T111" fmla="*/ 10 h 6446"/>
                <a:gd name="T112" fmla="*/ 1966 w 4178"/>
                <a:gd name="T113" fmla="*/ 10 h 6446"/>
                <a:gd name="T114" fmla="*/ 1336 w 4178"/>
                <a:gd name="T115" fmla="*/ 20 h 6446"/>
                <a:gd name="T116" fmla="*/ 1236 w 4178"/>
                <a:gd name="T117" fmla="*/ 0 h 6446"/>
                <a:gd name="T118" fmla="*/ 756 w 4178"/>
                <a:gd name="T119" fmla="*/ 20 h 6446"/>
                <a:gd name="T120" fmla="*/ 376 w 4178"/>
                <a:gd name="T121" fmla="*/ 0 h 6446"/>
                <a:gd name="T122" fmla="*/ 276 w 4178"/>
                <a:gd name="T123" fmla="*/ 20 h 6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8" h="6446">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85" y="6426"/>
                  </a:moveTo>
                  <a:lnTo>
                    <a:pt x="225" y="6426"/>
                  </a:lnTo>
                  <a:cubicBezTo>
                    <a:pt x="230" y="6426"/>
                    <a:pt x="235" y="6430"/>
                    <a:pt x="235" y="6436"/>
                  </a:cubicBezTo>
                  <a:cubicBezTo>
                    <a:pt x="235" y="6441"/>
                    <a:pt x="230" y="6446"/>
                    <a:pt x="225" y="6446"/>
                  </a:cubicBezTo>
                  <a:lnTo>
                    <a:pt x="85" y="6446"/>
                  </a:lnTo>
                  <a:cubicBezTo>
                    <a:pt x="79" y="6446"/>
                    <a:pt x="75" y="6441"/>
                    <a:pt x="75" y="6436"/>
                  </a:cubicBezTo>
                  <a:cubicBezTo>
                    <a:pt x="75" y="6430"/>
                    <a:pt x="79" y="6426"/>
                    <a:pt x="85" y="6426"/>
                  </a:cubicBezTo>
                  <a:close/>
                  <a:moveTo>
                    <a:pt x="325" y="6426"/>
                  </a:moveTo>
                  <a:lnTo>
                    <a:pt x="465" y="6426"/>
                  </a:lnTo>
                  <a:cubicBezTo>
                    <a:pt x="470" y="6426"/>
                    <a:pt x="475" y="6430"/>
                    <a:pt x="475" y="6436"/>
                  </a:cubicBezTo>
                  <a:cubicBezTo>
                    <a:pt x="475" y="6441"/>
                    <a:pt x="470" y="6446"/>
                    <a:pt x="465" y="6446"/>
                  </a:cubicBezTo>
                  <a:lnTo>
                    <a:pt x="325" y="6446"/>
                  </a:lnTo>
                  <a:cubicBezTo>
                    <a:pt x="319" y="6446"/>
                    <a:pt x="315" y="6441"/>
                    <a:pt x="315" y="6436"/>
                  </a:cubicBezTo>
                  <a:cubicBezTo>
                    <a:pt x="315" y="6430"/>
                    <a:pt x="319" y="6426"/>
                    <a:pt x="325" y="6426"/>
                  </a:cubicBezTo>
                  <a:close/>
                  <a:moveTo>
                    <a:pt x="565" y="6426"/>
                  </a:moveTo>
                  <a:lnTo>
                    <a:pt x="705" y="6426"/>
                  </a:lnTo>
                  <a:cubicBezTo>
                    <a:pt x="710" y="6426"/>
                    <a:pt x="715" y="6430"/>
                    <a:pt x="715" y="6436"/>
                  </a:cubicBezTo>
                  <a:cubicBezTo>
                    <a:pt x="715" y="6441"/>
                    <a:pt x="710" y="6446"/>
                    <a:pt x="705" y="6446"/>
                  </a:cubicBezTo>
                  <a:lnTo>
                    <a:pt x="565" y="6446"/>
                  </a:lnTo>
                  <a:cubicBezTo>
                    <a:pt x="559" y="6446"/>
                    <a:pt x="555" y="6441"/>
                    <a:pt x="555" y="6436"/>
                  </a:cubicBezTo>
                  <a:cubicBezTo>
                    <a:pt x="555" y="6430"/>
                    <a:pt x="559" y="6426"/>
                    <a:pt x="565" y="6426"/>
                  </a:cubicBezTo>
                  <a:close/>
                  <a:moveTo>
                    <a:pt x="805" y="6426"/>
                  </a:moveTo>
                  <a:lnTo>
                    <a:pt x="945" y="6426"/>
                  </a:lnTo>
                  <a:cubicBezTo>
                    <a:pt x="950" y="6426"/>
                    <a:pt x="955" y="6430"/>
                    <a:pt x="955" y="6436"/>
                  </a:cubicBezTo>
                  <a:cubicBezTo>
                    <a:pt x="955" y="6441"/>
                    <a:pt x="950" y="6446"/>
                    <a:pt x="945" y="6446"/>
                  </a:cubicBezTo>
                  <a:lnTo>
                    <a:pt x="805" y="6446"/>
                  </a:lnTo>
                  <a:cubicBezTo>
                    <a:pt x="799" y="6446"/>
                    <a:pt x="795" y="6441"/>
                    <a:pt x="795" y="6436"/>
                  </a:cubicBezTo>
                  <a:cubicBezTo>
                    <a:pt x="795" y="6430"/>
                    <a:pt x="799" y="6426"/>
                    <a:pt x="805" y="6426"/>
                  </a:cubicBezTo>
                  <a:close/>
                  <a:moveTo>
                    <a:pt x="1045" y="6426"/>
                  </a:moveTo>
                  <a:lnTo>
                    <a:pt x="1185" y="6426"/>
                  </a:lnTo>
                  <a:cubicBezTo>
                    <a:pt x="1190" y="6426"/>
                    <a:pt x="1195" y="6430"/>
                    <a:pt x="1195" y="6436"/>
                  </a:cubicBezTo>
                  <a:cubicBezTo>
                    <a:pt x="1195" y="6441"/>
                    <a:pt x="1190" y="6446"/>
                    <a:pt x="1185" y="6446"/>
                  </a:cubicBezTo>
                  <a:lnTo>
                    <a:pt x="1045" y="6446"/>
                  </a:lnTo>
                  <a:cubicBezTo>
                    <a:pt x="1039" y="6446"/>
                    <a:pt x="1035" y="6441"/>
                    <a:pt x="1035" y="6436"/>
                  </a:cubicBezTo>
                  <a:cubicBezTo>
                    <a:pt x="1035" y="6430"/>
                    <a:pt x="1039" y="6426"/>
                    <a:pt x="1045" y="6426"/>
                  </a:cubicBezTo>
                  <a:close/>
                  <a:moveTo>
                    <a:pt x="1285" y="6426"/>
                  </a:moveTo>
                  <a:lnTo>
                    <a:pt x="1425" y="6426"/>
                  </a:lnTo>
                  <a:cubicBezTo>
                    <a:pt x="1430" y="6426"/>
                    <a:pt x="1435" y="6430"/>
                    <a:pt x="1435" y="6436"/>
                  </a:cubicBezTo>
                  <a:cubicBezTo>
                    <a:pt x="1435" y="6441"/>
                    <a:pt x="1430" y="6446"/>
                    <a:pt x="1425" y="6446"/>
                  </a:cubicBezTo>
                  <a:lnTo>
                    <a:pt x="1285" y="6446"/>
                  </a:lnTo>
                  <a:cubicBezTo>
                    <a:pt x="1279" y="6446"/>
                    <a:pt x="1275" y="6441"/>
                    <a:pt x="1275" y="6436"/>
                  </a:cubicBezTo>
                  <a:cubicBezTo>
                    <a:pt x="1275" y="6430"/>
                    <a:pt x="1279" y="6426"/>
                    <a:pt x="1285" y="6426"/>
                  </a:cubicBezTo>
                  <a:close/>
                  <a:moveTo>
                    <a:pt x="1525" y="6426"/>
                  </a:moveTo>
                  <a:lnTo>
                    <a:pt x="1665" y="6426"/>
                  </a:lnTo>
                  <a:cubicBezTo>
                    <a:pt x="1670" y="6426"/>
                    <a:pt x="1675" y="6430"/>
                    <a:pt x="1675" y="6436"/>
                  </a:cubicBezTo>
                  <a:cubicBezTo>
                    <a:pt x="1675" y="6441"/>
                    <a:pt x="1670" y="6446"/>
                    <a:pt x="1665" y="6446"/>
                  </a:cubicBezTo>
                  <a:lnTo>
                    <a:pt x="1525" y="6446"/>
                  </a:lnTo>
                  <a:cubicBezTo>
                    <a:pt x="1519" y="6446"/>
                    <a:pt x="1515" y="6441"/>
                    <a:pt x="1515" y="6436"/>
                  </a:cubicBezTo>
                  <a:cubicBezTo>
                    <a:pt x="1515" y="6430"/>
                    <a:pt x="1519" y="6426"/>
                    <a:pt x="1525" y="6426"/>
                  </a:cubicBezTo>
                  <a:close/>
                  <a:moveTo>
                    <a:pt x="1765" y="6426"/>
                  </a:moveTo>
                  <a:lnTo>
                    <a:pt x="1905" y="6426"/>
                  </a:lnTo>
                  <a:cubicBezTo>
                    <a:pt x="1910" y="6426"/>
                    <a:pt x="1915" y="6430"/>
                    <a:pt x="1915" y="6436"/>
                  </a:cubicBezTo>
                  <a:cubicBezTo>
                    <a:pt x="1915" y="6441"/>
                    <a:pt x="1910" y="6446"/>
                    <a:pt x="1905" y="6446"/>
                  </a:cubicBezTo>
                  <a:lnTo>
                    <a:pt x="1765" y="6446"/>
                  </a:lnTo>
                  <a:cubicBezTo>
                    <a:pt x="1759" y="6446"/>
                    <a:pt x="1755" y="6441"/>
                    <a:pt x="1755" y="6436"/>
                  </a:cubicBezTo>
                  <a:cubicBezTo>
                    <a:pt x="1755" y="6430"/>
                    <a:pt x="1759" y="6426"/>
                    <a:pt x="1765" y="6426"/>
                  </a:cubicBezTo>
                  <a:close/>
                  <a:moveTo>
                    <a:pt x="2005" y="6426"/>
                  </a:moveTo>
                  <a:lnTo>
                    <a:pt x="2145" y="6426"/>
                  </a:lnTo>
                  <a:cubicBezTo>
                    <a:pt x="2150" y="6426"/>
                    <a:pt x="2155" y="6430"/>
                    <a:pt x="2155" y="6436"/>
                  </a:cubicBezTo>
                  <a:cubicBezTo>
                    <a:pt x="2155" y="6441"/>
                    <a:pt x="2150" y="6446"/>
                    <a:pt x="2145" y="6446"/>
                  </a:cubicBezTo>
                  <a:lnTo>
                    <a:pt x="2005" y="6446"/>
                  </a:lnTo>
                  <a:cubicBezTo>
                    <a:pt x="1999" y="6446"/>
                    <a:pt x="1995" y="6441"/>
                    <a:pt x="1995" y="6436"/>
                  </a:cubicBezTo>
                  <a:cubicBezTo>
                    <a:pt x="1995" y="6430"/>
                    <a:pt x="1999" y="6426"/>
                    <a:pt x="2005" y="6426"/>
                  </a:cubicBezTo>
                  <a:close/>
                  <a:moveTo>
                    <a:pt x="2245" y="6426"/>
                  </a:moveTo>
                  <a:lnTo>
                    <a:pt x="2385" y="6426"/>
                  </a:lnTo>
                  <a:cubicBezTo>
                    <a:pt x="2390" y="6426"/>
                    <a:pt x="2395" y="6430"/>
                    <a:pt x="2395" y="6436"/>
                  </a:cubicBezTo>
                  <a:cubicBezTo>
                    <a:pt x="2395" y="6441"/>
                    <a:pt x="2390" y="6446"/>
                    <a:pt x="2385" y="6446"/>
                  </a:cubicBezTo>
                  <a:lnTo>
                    <a:pt x="2245" y="6446"/>
                  </a:lnTo>
                  <a:cubicBezTo>
                    <a:pt x="2239" y="6446"/>
                    <a:pt x="2235" y="6441"/>
                    <a:pt x="2235" y="6436"/>
                  </a:cubicBezTo>
                  <a:cubicBezTo>
                    <a:pt x="2235" y="6430"/>
                    <a:pt x="2239" y="6426"/>
                    <a:pt x="2245" y="6426"/>
                  </a:cubicBezTo>
                  <a:close/>
                  <a:moveTo>
                    <a:pt x="2485" y="6426"/>
                  </a:moveTo>
                  <a:lnTo>
                    <a:pt x="2625" y="6426"/>
                  </a:lnTo>
                  <a:cubicBezTo>
                    <a:pt x="2630" y="6426"/>
                    <a:pt x="2635" y="6430"/>
                    <a:pt x="2635" y="6436"/>
                  </a:cubicBezTo>
                  <a:cubicBezTo>
                    <a:pt x="2635" y="6441"/>
                    <a:pt x="2630" y="6446"/>
                    <a:pt x="2625" y="6446"/>
                  </a:cubicBezTo>
                  <a:lnTo>
                    <a:pt x="2485" y="6446"/>
                  </a:lnTo>
                  <a:cubicBezTo>
                    <a:pt x="2479" y="6446"/>
                    <a:pt x="2475" y="6441"/>
                    <a:pt x="2475" y="6436"/>
                  </a:cubicBezTo>
                  <a:cubicBezTo>
                    <a:pt x="2475" y="6430"/>
                    <a:pt x="2479" y="6426"/>
                    <a:pt x="2485" y="6426"/>
                  </a:cubicBezTo>
                  <a:close/>
                  <a:moveTo>
                    <a:pt x="2725" y="6426"/>
                  </a:moveTo>
                  <a:lnTo>
                    <a:pt x="2865" y="6426"/>
                  </a:lnTo>
                  <a:cubicBezTo>
                    <a:pt x="2870" y="6426"/>
                    <a:pt x="2875" y="6430"/>
                    <a:pt x="2875" y="6436"/>
                  </a:cubicBezTo>
                  <a:cubicBezTo>
                    <a:pt x="2875" y="6441"/>
                    <a:pt x="2870" y="6446"/>
                    <a:pt x="2865" y="6446"/>
                  </a:cubicBezTo>
                  <a:lnTo>
                    <a:pt x="2725" y="6446"/>
                  </a:lnTo>
                  <a:cubicBezTo>
                    <a:pt x="2719" y="6446"/>
                    <a:pt x="2715" y="6441"/>
                    <a:pt x="2715" y="6436"/>
                  </a:cubicBezTo>
                  <a:cubicBezTo>
                    <a:pt x="2715" y="6430"/>
                    <a:pt x="2719" y="6426"/>
                    <a:pt x="2725" y="6426"/>
                  </a:cubicBezTo>
                  <a:close/>
                  <a:moveTo>
                    <a:pt x="2965" y="6426"/>
                  </a:moveTo>
                  <a:lnTo>
                    <a:pt x="3105" y="6426"/>
                  </a:lnTo>
                  <a:cubicBezTo>
                    <a:pt x="3110" y="6426"/>
                    <a:pt x="3115" y="6430"/>
                    <a:pt x="3115" y="6436"/>
                  </a:cubicBezTo>
                  <a:cubicBezTo>
                    <a:pt x="3115" y="6441"/>
                    <a:pt x="3110" y="6446"/>
                    <a:pt x="3105" y="6446"/>
                  </a:cubicBezTo>
                  <a:lnTo>
                    <a:pt x="2965" y="6446"/>
                  </a:lnTo>
                  <a:cubicBezTo>
                    <a:pt x="2959" y="6446"/>
                    <a:pt x="2955" y="6441"/>
                    <a:pt x="2955" y="6436"/>
                  </a:cubicBezTo>
                  <a:cubicBezTo>
                    <a:pt x="2955" y="6430"/>
                    <a:pt x="2959" y="6426"/>
                    <a:pt x="2965" y="6426"/>
                  </a:cubicBezTo>
                  <a:close/>
                  <a:moveTo>
                    <a:pt x="3205" y="6426"/>
                  </a:moveTo>
                  <a:lnTo>
                    <a:pt x="3345" y="6426"/>
                  </a:lnTo>
                  <a:cubicBezTo>
                    <a:pt x="3350" y="6426"/>
                    <a:pt x="3355" y="6430"/>
                    <a:pt x="3355" y="6436"/>
                  </a:cubicBezTo>
                  <a:cubicBezTo>
                    <a:pt x="3355" y="6441"/>
                    <a:pt x="3350" y="6446"/>
                    <a:pt x="3345" y="6446"/>
                  </a:cubicBezTo>
                  <a:lnTo>
                    <a:pt x="3205" y="6446"/>
                  </a:lnTo>
                  <a:cubicBezTo>
                    <a:pt x="3199" y="6446"/>
                    <a:pt x="3195" y="6441"/>
                    <a:pt x="3195" y="6436"/>
                  </a:cubicBezTo>
                  <a:cubicBezTo>
                    <a:pt x="3195" y="6430"/>
                    <a:pt x="3199" y="6426"/>
                    <a:pt x="3205" y="6426"/>
                  </a:cubicBezTo>
                  <a:close/>
                  <a:moveTo>
                    <a:pt x="3445" y="6426"/>
                  </a:moveTo>
                  <a:lnTo>
                    <a:pt x="3585" y="6426"/>
                  </a:lnTo>
                  <a:cubicBezTo>
                    <a:pt x="3590" y="6426"/>
                    <a:pt x="3595" y="6430"/>
                    <a:pt x="3595" y="6436"/>
                  </a:cubicBezTo>
                  <a:cubicBezTo>
                    <a:pt x="3595" y="6441"/>
                    <a:pt x="3590" y="6446"/>
                    <a:pt x="3585" y="6446"/>
                  </a:cubicBezTo>
                  <a:lnTo>
                    <a:pt x="3445" y="6446"/>
                  </a:lnTo>
                  <a:cubicBezTo>
                    <a:pt x="3439" y="6446"/>
                    <a:pt x="3435" y="6441"/>
                    <a:pt x="3435" y="6436"/>
                  </a:cubicBezTo>
                  <a:cubicBezTo>
                    <a:pt x="3435" y="6430"/>
                    <a:pt x="3439" y="6426"/>
                    <a:pt x="3445" y="6426"/>
                  </a:cubicBezTo>
                  <a:close/>
                  <a:moveTo>
                    <a:pt x="3685" y="6426"/>
                  </a:moveTo>
                  <a:lnTo>
                    <a:pt x="3825" y="6426"/>
                  </a:lnTo>
                  <a:cubicBezTo>
                    <a:pt x="3830" y="6426"/>
                    <a:pt x="3835" y="6430"/>
                    <a:pt x="3835" y="6436"/>
                  </a:cubicBezTo>
                  <a:cubicBezTo>
                    <a:pt x="3835" y="6441"/>
                    <a:pt x="3830" y="6446"/>
                    <a:pt x="3825" y="6446"/>
                  </a:cubicBezTo>
                  <a:lnTo>
                    <a:pt x="3685" y="6446"/>
                  </a:lnTo>
                  <a:cubicBezTo>
                    <a:pt x="3679" y="6446"/>
                    <a:pt x="3675" y="6441"/>
                    <a:pt x="3675" y="6436"/>
                  </a:cubicBezTo>
                  <a:cubicBezTo>
                    <a:pt x="3675" y="6430"/>
                    <a:pt x="3679" y="6426"/>
                    <a:pt x="3685" y="6426"/>
                  </a:cubicBezTo>
                  <a:close/>
                  <a:moveTo>
                    <a:pt x="3925" y="6426"/>
                  </a:moveTo>
                  <a:lnTo>
                    <a:pt x="4065" y="6426"/>
                  </a:lnTo>
                  <a:cubicBezTo>
                    <a:pt x="4070" y="6426"/>
                    <a:pt x="4075" y="6430"/>
                    <a:pt x="4075" y="6436"/>
                  </a:cubicBezTo>
                  <a:cubicBezTo>
                    <a:pt x="4075" y="6441"/>
                    <a:pt x="4070" y="6446"/>
                    <a:pt x="4065" y="6446"/>
                  </a:cubicBezTo>
                  <a:lnTo>
                    <a:pt x="3925" y="6446"/>
                  </a:lnTo>
                  <a:cubicBezTo>
                    <a:pt x="3919" y="6446"/>
                    <a:pt x="3915" y="6441"/>
                    <a:pt x="3915" y="6436"/>
                  </a:cubicBezTo>
                  <a:cubicBezTo>
                    <a:pt x="3915" y="6430"/>
                    <a:pt x="3919" y="6426"/>
                    <a:pt x="3925" y="6426"/>
                  </a:cubicBezTo>
                  <a:close/>
                  <a:moveTo>
                    <a:pt x="4165" y="6426"/>
                  </a:moveTo>
                  <a:lnTo>
                    <a:pt x="4168" y="6426"/>
                  </a:lnTo>
                  <a:lnTo>
                    <a:pt x="4158" y="6436"/>
                  </a:lnTo>
                  <a:lnTo>
                    <a:pt x="4158" y="6298"/>
                  </a:lnTo>
                  <a:cubicBezTo>
                    <a:pt x="4158" y="6293"/>
                    <a:pt x="4162" y="6288"/>
                    <a:pt x="4168" y="6288"/>
                  </a:cubicBezTo>
                  <a:cubicBezTo>
                    <a:pt x="4173" y="6288"/>
                    <a:pt x="4178" y="6293"/>
                    <a:pt x="4178" y="6298"/>
                  </a:cubicBezTo>
                  <a:lnTo>
                    <a:pt x="4178" y="6436"/>
                  </a:lnTo>
                  <a:cubicBezTo>
                    <a:pt x="4178" y="6441"/>
                    <a:pt x="4173" y="6446"/>
                    <a:pt x="4168" y="6446"/>
                  </a:cubicBezTo>
                  <a:lnTo>
                    <a:pt x="4165" y="6446"/>
                  </a:lnTo>
                  <a:cubicBezTo>
                    <a:pt x="4159" y="6446"/>
                    <a:pt x="4155" y="6441"/>
                    <a:pt x="4155" y="6436"/>
                  </a:cubicBezTo>
                  <a:cubicBezTo>
                    <a:pt x="4155" y="6430"/>
                    <a:pt x="4159" y="6426"/>
                    <a:pt x="4165" y="6426"/>
                  </a:cubicBezTo>
                  <a:close/>
                  <a:moveTo>
                    <a:pt x="4158" y="6198"/>
                  </a:moveTo>
                  <a:lnTo>
                    <a:pt x="4158" y="6058"/>
                  </a:lnTo>
                  <a:cubicBezTo>
                    <a:pt x="4158" y="6053"/>
                    <a:pt x="4162" y="6048"/>
                    <a:pt x="4168" y="6048"/>
                  </a:cubicBezTo>
                  <a:cubicBezTo>
                    <a:pt x="4173" y="6048"/>
                    <a:pt x="4178" y="6053"/>
                    <a:pt x="4178" y="6058"/>
                  </a:cubicBezTo>
                  <a:lnTo>
                    <a:pt x="4178" y="6198"/>
                  </a:lnTo>
                  <a:cubicBezTo>
                    <a:pt x="4178" y="6204"/>
                    <a:pt x="4173" y="6208"/>
                    <a:pt x="4168" y="6208"/>
                  </a:cubicBezTo>
                  <a:cubicBezTo>
                    <a:pt x="4162" y="6208"/>
                    <a:pt x="4158" y="6204"/>
                    <a:pt x="4158" y="6198"/>
                  </a:cubicBezTo>
                  <a:close/>
                  <a:moveTo>
                    <a:pt x="4158" y="5958"/>
                  </a:moveTo>
                  <a:lnTo>
                    <a:pt x="4158" y="5818"/>
                  </a:lnTo>
                  <a:cubicBezTo>
                    <a:pt x="4158" y="5813"/>
                    <a:pt x="4162" y="5808"/>
                    <a:pt x="4168" y="5808"/>
                  </a:cubicBezTo>
                  <a:cubicBezTo>
                    <a:pt x="4173" y="5808"/>
                    <a:pt x="4178" y="5813"/>
                    <a:pt x="4178" y="5818"/>
                  </a:cubicBezTo>
                  <a:lnTo>
                    <a:pt x="4178" y="5958"/>
                  </a:lnTo>
                  <a:cubicBezTo>
                    <a:pt x="4178" y="5964"/>
                    <a:pt x="4173" y="5968"/>
                    <a:pt x="4168" y="5968"/>
                  </a:cubicBezTo>
                  <a:cubicBezTo>
                    <a:pt x="4162" y="5968"/>
                    <a:pt x="4158" y="5964"/>
                    <a:pt x="4158" y="5958"/>
                  </a:cubicBezTo>
                  <a:close/>
                  <a:moveTo>
                    <a:pt x="4158" y="5718"/>
                  </a:moveTo>
                  <a:lnTo>
                    <a:pt x="4158" y="5578"/>
                  </a:lnTo>
                  <a:cubicBezTo>
                    <a:pt x="4158" y="5573"/>
                    <a:pt x="4162" y="5568"/>
                    <a:pt x="4168" y="5568"/>
                  </a:cubicBezTo>
                  <a:cubicBezTo>
                    <a:pt x="4173" y="5568"/>
                    <a:pt x="4178" y="5573"/>
                    <a:pt x="4178" y="5578"/>
                  </a:cubicBezTo>
                  <a:lnTo>
                    <a:pt x="4178" y="5718"/>
                  </a:lnTo>
                  <a:cubicBezTo>
                    <a:pt x="4178" y="5724"/>
                    <a:pt x="4173" y="5728"/>
                    <a:pt x="4168" y="5728"/>
                  </a:cubicBezTo>
                  <a:cubicBezTo>
                    <a:pt x="4162" y="5728"/>
                    <a:pt x="4158" y="5724"/>
                    <a:pt x="4158" y="5718"/>
                  </a:cubicBezTo>
                  <a:close/>
                  <a:moveTo>
                    <a:pt x="4158" y="5478"/>
                  </a:moveTo>
                  <a:lnTo>
                    <a:pt x="4158" y="5338"/>
                  </a:lnTo>
                  <a:cubicBezTo>
                    <a:pt x="4158" y="5333"/>
                    <a:pt x="4162" y="5328"/>
                    <a:pt x="4168" y="5328"/>
                  </a:cubicBezTo>
                  <a:cubicBezTo>
                    <a:pt x="4173" y="5328"/>
                    <a:pt x="4178" y="5333"/>
                    <a:pt x="4178" y="5338"/>
                  </a:cubicBezTo>
                  <a:lnTo>
                    <a:pt x="4178" y="5478"/>
                  </a:lnTo>
                  <a:cubicBezTo>
                    <a:pt x="4178" y="5484"/>
                    <a:pt x="4173" y="5488"/>
                    <a:pt x="4168" y="5488"/>
                  </a:cubicBezTo>
                  <a:cubicBezTo>
                    <a:pt x="4162" y="5488"/>
                    <a:pt x="4158" y="5484"/>
                    <a:pt x="4158" y="5478"/>
                  </a:cubicBezTo>
                  <a:close/>
                  <a:moveTo>
                    <a:pt x="4158" y="5238"/>
                  </a:moveTo>
                  <a:lnTo>
                    <a:pt x="4158" y="5098"/>
                  </a:lnTo>
                  <a:cubicBezTo>
                    <a:pt x="4158" y="5093"/>
                    <a:pt x="4162" y="5088"/>
                    <a:pt x="4168" y="5088"/>
                  </a:cubicBezTo>
                  <a:cubicBezTo>
                    <a:pt x="4173" y="5088"/>
                    <a:pt x="4178" y="5093"/>
                    <a:pt x="4178" y="5098"/>
                  </a:cubicBezTo>
                  <a:lnTo>
                    <a:pt x="4178" y="5238"/>
                  </a:lnTo>
                  <a:cubicBezTo>
                    <a:pt x="4178" y="5244"/>
                    <a:pt x="4173" y="5248"/>
                    <a:pt x="4168" y="5248"/>
                  </a:cubicBezTo>
                  <a:cubicBezTo>
                    <a:pt x="4162" y="5248"/>
                    <a:pt x="4158" y="5244"/>
                    <a:pt x="4158" y="5238"/>
                  </a:cubicBezTo>
                  <a:close/>
                  <a:moveTo>
                    <a:pt x="4158" y="4998"/>
                  </a:moveTo>
                  <a:lnTo>
                    <a:pt x="4158" y="4858"/>
                  </a:lnTo>
                  <a:cubicBezTo>
                    <a:pt x="4158" y="4853"/>
                    <a:pt x="4162" y="4848"/>
                    <a:pt x="4168" y="4848"/>
                  </a:cubicBezTo>
                  <a:cubicBezTo>
                    <a:pt x="4173" y="4848"/>
                    <a:pt x="4178" y="4853"/>
                    <a:pt x="4178" y="4858"/>
                  </a:cubicBezTo>
                  <a:lnTo>
                    <a:pt x="4178" y="4998"/>
                  </a:lnTo>
                  <a:cubicBezTo>
                    <a:pt x="4178" y="5004"/>
                    <a:pt x="4173" y="5008"/>
                    <a:pt x="4168" y="5008"/>
                  </a:cubicBezTo>
                  <a:cubicBezTo>
                    <a:pt x="4162" y="5008"/>
                    <a:pt x="4158" y="5004"/>
                    <a:pt x="4158" y="4998"/>
                  </a:cubicBezTo>
                  <a:close/>
                  <a:moveTo>
                    <a:pt x="4158" y="4758"/>
                  </a:moveTo>
                  <a:lnTo>
                    <a:pt x="4158" y="4618"/>
                  </a:lnTo>
                  <a:cubicBezTo>
                    <a:pt x="4158" y="4613"/>
                    <a:pt x="4162" y="4608"/>
                    <a:pt x="4168" y="4608"/>
                  </a:cubicBezTo>
                  <a:cubicBezTo>
                    <a:pt x="4173" y="4608"/>
                    <a:pt x="4178" y="4613"/>
                    <a:pt x="4178" y="4618"/>
                  </a:cubicBezTo>
                  <a:lnTo>
                    <a:pt x="4178" y="4758"/>
                  </a:lnTo>
                  <a:cubicBezTo>
                    <a:pt x="4178" y="4764"/>
                    <a:pt x="4173" y="4768"/>
                    <a:pt x="4168" y="4768"/>
                  </a:cubicBezTo>
                  <a:cubicBezTo>
                    <a:pt x="4162" y="4768"/>
                    <a:pt x="4158" y="4764"/>
                    <a:pt x="4158" y="4758"/>
                  </a:cubicBezTo>
                  <a:close/>
                  <a:moveTo>
                    <a:pt x="4158" y="4518"/>
                  </a:moveTo>
                  <a:lnTo>
                    <a:pt x="4158" y="4378"/>
                  </a:lnTo>
                  <a:cubicBezTo>
                    <a:pt x="4158" y="4373"/>
                    <a:pt x="4162" y="4368"/>
                    <a:pt x="4168" y="4368"/>
                  </a:cubicBezTo>
                  <a:cubicBezTo>
                    <a:pt x="4173" y="4368"/>
                    <a:pt x="4178" y="4373"/>
                    <a:pt x="4178" y="4378"/>
                  </a:cubicBezTo>
                  <a:lnTo>
                    <a:pt x="4178" y="4518"/>
                  </a:lnTo>
                  <a:cubicBezTo>
                    <a:pt x="4178" y="4524"/>
                    <a:pt x="4173" y="4528"/>
                    <a:pt x="4168" y="4528"/>
                  </a:cubicBezTo>
                  <a:cubicBezTo>
                    <a:pt x="4162" y="4528"/>
                    <a:pt x="4158" y="4524"/>
                    <a:pt x="4158" y="4518"/>
                  </a:cubicBezTo>
                  <a:close/>
                  <a:moveTo>
                    <a:pt x="4158" y="4278"/>
                  </a:moveTo>
                  <a:lnTo>
                    <a:pt x="4158" y="4138"/>
                  </a:lnTo>
                  <a:cubicBezTo>
                    <a:pt x="4158" y="4133"/>
                    <a:pt x="4162" y="4128"/>
                    <a:pt x="4168" y="4128"/>
                  </a:cubicBezTo>
                  <a:cubicBezTo>
                    <a:pt x="4173" y="4128"/>
                    <a:pt x="4178" y="4133"/>
                    <a:pt x="4178" y="4138"/>
                  </a:cubicBezTo>
                  <a:lnTo>
                    <a:pt x="4178" y="4278"/>
                  </a:lnTo>
                  <a:cubicBezTo>
                    <a:pt x="4178" y="4284"/>
                    <a:pt x="4173" y="4288"/>
                    <a:pt x="4168" y="4288"/>
                  </a:cubicBezTo>
                  <a:cubicBezTo>
                    <a:pt x="4162" y="4288"/>
                    <a:pt x="4158" y="4284"/>
                    <a:pt x="4158" y="4278"/>
                  </a:cubicBezTo>
                  <a:close/>
                  <a:moveTo>
                    <a:pt x="4158" y="4038"/>
                  </a:moveTo>
                  <a:lnTo>
                    <a:pt x="4158" y="3898"/>
                  </a:lnTo>
                  <a:cubicBezTo>
                    <a:pt x="4158" y="3893"/>
                    <a:pt x="4162" y="3888"/>
                    <a:pt x="4168" y="3888"/>
                  </a:cubicBezTo>
                  <a:cubicBezTo>
                    <a:pt x="4173" y="3888"/>
                    <a:pt x="4178" y="3893"/>
                    <a:pt x="4178" y="3898"/>
                  </a:cubicBezTo>
                  <a:lnTo>
                    <a:pt x="4178" y="4038"/>
                  </a:lnTo>
                  <a:cubicBezTo>
                    <a:pt x="4178" y="4044"/>
                    <a:pt x="4173" y="4048"/>
                    <a:pt x="4168" y="4048"/>
                  </a:cubicBezTo>
                  <a:cubicBezTo>
                    <a:pt x="4162" y="4048"/>
                    <a:pt x="4158" y="4044"/>
                    <a:pt x="4158" y="4038"/>
                  </a:cubicBezTo>
                  <a:close/>
                  <a:moveTo>
                    <a:pt x="4158" y="3798"/>
                  </a:moveTo>
                  <a:lnTo>
                    <a:pt x="4158" y="3658"/>
                  </a:lnTo>
                  <a:cubicBezTo>
                    <a:pt x="4158" y="3653"/>
                    <a:pt x="4162" y="3648"/>
                    <a:pt x="4168" y="3648"/>
                  </a:cubicBezTo>
                  <a:cubicBezTo>
                    <a:pt x="4173" y="3648"/>
                    <a:pt x="4178" y="3653"/>
                    <a:pt x="4178" y="3658"/>
                  </a:cubicBezTo>
                  <a:lnTo>
                    <a:pt x="4178" y="3798"/>
                  </a:lnTo>
                  <a:cubicBezTo>
                    <a:pt x="4178" y="3804"/>
                    <a:pt x="4173" y="3808"/>
                    <a:pt x="4168" y="3808"/>
                  </a:cubicBezTo>
                  <a:cubicBezTo>
                    <a:pt x="4162" y="3808"/>
                    <a:pt x="4158" y="3804"/>
                    <a:pt x="4158" y="3798"/>
                  </a:cubicBezTo>
                  <a:close/>
                  <a:moveTo>
                    <a:pt x="4158" y="3558"/>
                  </a:moveTo>
                  <a:lnTo>
                    <a:pt x="4158" y="3418"/>
                  </a:lnTo>
                  <a:cubicBezTo>
                    <a:pt x="4158" y="3413"/>
                    <a:pt x="4162" y="3408"/>
                    <a:pt x="4168" y="3408"/>
                  </a:cubicBezTo>
                  <a:cubicBezTo>
                    <a:pt x="4173" y="3408"/>
                    <a:pt x="4178" y="3413"/>
                    <a:pt x="4178" y="3418"/>
                  </a:cubicBezTo>
                  <a:lnTo>
                    <a:pt x="4178" y="3558"/>
                  </a:lnTo>
                  <a:cubicBezTo>
                    <a:pt x="4178" y="3564"/>
                    <a:pt x="4173" y="3568"/>
                    <a:pt x="4168" y="3568"/>
                  </a:cubicBezTo>
                  <a:cubicBezTo>
                    <a:pt x="4162" y="3568"/>
                    <a:pt x="4158" y="3564"/>
                    <a:pt x="4158" y="3558"/>
                  </a:cubicBezTo>
                  <a:close/>
                  <a:moveTo>
                    <a:pt x="4158" y="3318"/>
                  </a:moveTo>
                  <a:lnTo>
                    <a:pt x="4158" y="3178"/>
                  </a:lnTo>
                  <a:cubicBezTo>
                    <a:pt x="4158" y="3173"/>
                    <a:pt x="4162" y="3168"/>
                    <a:pt x="4168" y="3168"/>
                  </a:cubicBezTo>
                  <a:cubicBezTo>
                    <a:pt x="4173" y="3168"/>
                    <a:pt x="4178" y="3173"/>
                    <a:pt x="4178" y="3178"/>
                  </a:cubicBezTo>
                  <a:lnTo>
                    <a:pt x="4178" y="3318"/>
                  </a:lnTo>
                  <a:cubicBezTo>
                    <a:pt x="4178" y="3324"/>
                    <a:pt x="4173" y="3328"/>
                    <a:pt x="4168" y="3328"/>
                  </a:cubicBezTo>
                  <a:cubicBezTo>
                    <a:pt x="4162" y="3328"/>
                    <a:pt x="4158" y="3324"/>
                    <a:pt x="4158" y="3318"/>
                  </a:cubicBezTo>
                  <a:close/>
                  <a:moveTo>
                    <a:pt x="4158" y="3078"/>
                  </a:moveTo>
                  <a:lnTo>
                    <a:pt x="4158" y="2938"/>
                  </a:lnTo>
                  <a:cubicBezTo>
                    <a:pt x="4158" y="2933"/>
                    <a:pt x="4162" y="2928"/>
                    <a:pt x="4168" y="2928"/>
                  </a:cubicBezTo>
                  <a:cubicBezTo>
                    <a:pt x="4173" y="2928"/>
                    <a:pt x="4178" y="2933"/>
                    <a:pt x="4178" y="2938"/>
                  </a:cubicBezTo>
                  <a:lnTo>
                    <a:pt x="4178" y="3078"/>
                  </a:lnTo>
                  <a:cubicBezTo>
                    <a:pt x="4178" y="3084"/>
                    <a:pt x="4173" y="3088"/>
                    <a:pt x="4168" y="3088"/>
                  </a:cubicBezTo>
                  <a:cubicBezTo>
                    <a:pt x="4162" y="3088"/>
                    <a:pt x="4158" y="3084"/>
                    <a:pt x="4158" y="3078"/>
                  </a:cubicBezTo>
                  <a:close/>
                  <a:moveTo>
                    <a:pt x="4158" y="2838"/>
                  </a:moveTo>
                  <a:lnTo>
                    <a:pt x="4158" y="2698"/>
                  </a:lnTo>
                  <a:cubicBezTo>
                    <a:pt x="4158" y="2693"/>
                    <a:pt x="4162" y="2688"/>
                    <a:pt x="4168" y="2688"/>
                  </a:cubicBezTo>
                  <a:cubicBezTo>
                    <a:pt x="4173" y="2688"/>
                    <a:pt x="4178" y="2693"/>
                    <a:pt x="4178" y="2698"/>
                  </a:cubicBezTo>
                  <a:lnTo>
                    <a:pt x="4178" y="2838"/>
                  </a:lnTo>
                  <a:cubicBezTo>
                    <a:pt x="4178" y="2844"/>
                    <a:pt x="4173" y="2848"/>
                    <a:pt x="4168" y="2848"/>
                  </a:cubicBezTo>
                  <a:cubicBezTo>
                    <a:pt x="4162" y="2848"/>
                    <a:pt x="4158" y="2844"/>
                    <a:pt x="4158" y="2838"/>
                  </a:cubicBezTo>
                  <a:close/>
                  <a:moveTo>
                    <a:pt x="4158" y="2598"/>
                  </a:moveTo>
                  <a:lnTo>
                    <a:pt x="4158" y="2458"/>
                  </a:lnTo>
                  <a:cubicBezTo>
                    <a:pt x="4158" y="2453"/>
                    <a:pt x="4162" y="2448"/>
                    <a:pt x="4168" y="2448"/>
                  </a:cubicBezTo>
                  <a:cubicBezTo>
                    <a:pt x="4173" y="2448"/>
                    <a:pt x="4178" y="2453"/>
                    <a:pt x="4178" y="2458"/>
                  </a:cubicBezTo>
                  <a:lnTo>
                    <a:pt x="4178" y="2598"/>
                  </a:lnTo>
                  <a:cubicBezTo>
                    <a:pt x="4178" y="2604"/>
                    <a:pt x="4173" y="2608"/>
                    <a:pt x="4168" y="2608"/>
                  </a:cubicBezTo>
                  <a:cubicBezTo>
                    <a:pt x="4162" y="2608"/>
                    <a:pt x="4158" y="2604"/>
                    <a:pt x="4158" y="2598"/>
                  </a:cubicBezTo>
                  <a:close/>
                  <a:moveTo>
                    <a:pt x="4158" y="2358"/>
                  </a:moveTo>
                  <a:lnTo>
                    <a:pt x="4158" y="2218"/>
                  </a:lnTo>
                  <a:cubicBezTo>
                    <a:pt x="4158" y="2213"/>
                    <a:pt x="4162" y="2208"/>
                    <a:pt x="4168" y="2208"/>
                  </a:cubicBezTo>
                  <a:cubicBezTo>
                    <a:pt x="4173" y="2208"/>
                    <a:pt x="4178" y="2213"/>
                    <a:pt x="4178" y="2218"/>
                  </a:cubicBezTo>
                  <a:lnTo>
                    <a:pt x="4178" y="2358"/>
                  </a:lnTo>
                  <a:cubicBezTo>
                    <a:pt x="4178" y="2364"/>
                    <a:pt x="4173" y="2368"/>
                    <a:pt x="4168" y="2368"/>
                  </a:cubicBezTo>
                  <a:cubicBezTo>
                    <a:pt x="4162" y="2368"/>
                    <a:pt x="4158" y="2364"/>
                    <a:pt x="4158" y="2358"/>
                  </a:cubicBezTo>
                  <a:close/>
                  <a:moveTo>
                    <a:pt x="4158" y="2118"/>
                  </a:moveTo>
                  <a:lnTo>
                    <a:pt x="4158" y="1978"/>
                  </a:lnTo>
                  <a:cubicBezTo>
                    <a:pt x="4158" y="1973"/>
                    <a:pt x="4162" y="1968"/>
                    <a:pt x="4168" y="1968"/>
                  </a:cubicBezTo>
                  <a:cubicBezTo>
                    <a:pt x="4173" y="1968"/>
                    <a:pt x="4178" y="1973"/>
                    <a:pt x="4178" y="1978"/>
                  </a:cubicBezTo>
                  <a:lnTo>
                    <a:pt x="4178" y="2118"/>
                  </a:lnTo>
                  <a:cubicBezTo>
                    <a:pt x="4178" y="2124"/>
                    <a:pt x="4173" y="2128"/>
                    <a:pt x="4168" y="2128"/>
                  </a:cubicBezTo>
                  <a:cubicBezTo>
                    <a:pt x="4162" y="2128"/>
                    <a:pt x="4158" y="2124"/>
                    <a:pt x="4158" y="2118"/>
                  </a:cubicBezTo>
                  <a:close/>
                  <a:moveTo>
                    <a:pt x="4158" y="1878"/>
                  </a:moveTo>
                  <a:lnTo>
                    <a:pt x="4158" y="1738"/>
                  </a:lnTo>
                  <a:cubicBezTo>
                    <a:pt x="4158" y="1733"/>
                    <a:pt x="4162" y="1728"/>
                    <a:pt x="4168" y="1728"/>
                  </a:cubicBezTo>
                  <a:cubicBezTo>
                    <a:pt x="4173" y="1728"/>
                    <a:pt x="4178" y="1733"/>
                    <a:pt x="4178" y="1738"/>
                  </a:cubicBezTo>
                  <a:lnTo>
                    <a:pt x="4178" y="1878"/>
                  </a:lnTo>
                  <a:cubicBezTo>
                    <a:pt x="4178" y="1884"/>
                    <a:pt x="4173" y="1888"/>
                    <a:pt x="4168" y="1888"/>
                  </a:cubicBezTo>
                  <a:cubicBezTo>
                    <a:pt x="4162" y="1888"/>
                    <a:pt x="4158" y="1884"/>
                    <a:pt x="4158" y="1878"/>
                  </a:cubicBezTo>
                  <a:close/>
                  <a:moveTo>
                    <a:pt x="4158" y="1638"/>
                  </a:moveTo>
                  <a:lnTo>
                    <a:pt x="4158" y="1498"/>
                  </a:lnTo>
                  <a:cubicBezTo>
                    <a:pt x="4158" y="1493"/>
                    <a:pt x="4162" y="1488"/>
                    <a:pt x="4168" y="1488"/>
                  </a:cubicBezTo>
                  <a:cubicBezTo>
                    <a:pt x="4173" y="1488"/>
                    <a:pt x="4178" y="1493"/>
                    <a:pt x="4178" y="1498"/>
                  </a:cubicBezTo>
                  <a:lnTo>
                    <a:pt x="4178" y="1638"/>
                  </a:lnTo>
                  <a:cubicBezTo>
                    <a:pt x="4178" y="1644"/>
                    <a:pt x="4173" y="1648"/>
                    <a:pt x="4168" y="1648"/>
                  </a:cubicBezTo>
                  <a:cubicBezTo>
                    <a:pt x="4162" y="1648"/>
                    <a:pt x="4158" y="1644"/>
                    <a:pt x="4158" y="1638"/>
                  </a:cubicBezTo>
                  <a:close/>
                  <a:moveTo>
                    <a:pt x="4158" y="1398"/>
                  </a:moveTo>
                  <a:lnTo>
                    <a:pt x="4158" y="1258"/>
                  </a:lnTo>
                  <a:cubicBezTo>
                    <a:pt x="4158" y="1253"/>
                    <a:pt x="4162" y="1248"/>
                    <a:pt x="4168" y="1248"/>
                  </a:cubicBezTo>
                  <a:cubicBezTo>
                    <a:pt x="4173" y="1248"/>
                    <a:pt x="4178" y="1253"/>
                    <a:pt x="4178" y="1258"/>
                  </a:cubicBezTo>
                  <a:lnTo>
                    <a:pt x="4178" y="1398"/>
                  </a:lnTo>
                  <a:cubicBezTo>
                    <a:pt x="4178" y="1404"/>
                    <a:pt x="4173" y="1408"/>
                    <a:pt x="4168" y="1408"/>
                  </a:cubicBezTo>
                  <a:cubicBezTo>
                    <a:pt x="4162" y="1408"/>
                    <a:pt x="4158" y="1404"/>
                    <a:pt x="4158" y="1398"/>
                  </a:cubicBezTo>
                  <a:close/>
                  <a:moveTo>
                    <a:pt x="4158" y="1158"/>
                  </a:moveTo>
                  <a:lnTo>
                    <a:pt x="4158" y="1018"/>
                  </a:lnTo>
                  <a:cubicBezTo>
                    <a:pt x="4158" y="1013"/>
                    <a:pt x="4162" y="1008"/>
                    <a:pt x="4168" y="1008"/>
                  </a:cubicBezTo>
                  <a:cubicBezTo>
                    <a:pt x="4173" y="1008"/>
                    <a:pt x="4178" y="1013"/>
                    <a:pt x="4178" y="1018"/>
                  </a:cubicBezTo>
                  <a:lnTo>
                    <a:pt x="4178" y="1158"/>
                  </a:lnTo>
                  <a:cubicBezTo>
                    <a:pt x="4178" y="1164"/>
                    <a:pt x="4173" y="1168"/>
                    <a:pt x="4168" y="1168"/>
                  </a:cubicBezTo>
                  <a:cubicBezTo>
                    <a:pt x="4162" y="1168"/>
                    <a:pt x="4158" y="1164"/>
                    <a:pt x="4158" y="1158"/>
                  </a:cubicBezTo>
                  <a:close/>
                  <a:moveTo>
                    <a:pt x="4158" y="918"/>
                  </a:moveTo>
                  <a:lnTo>
                    <a:pt x="4158" y="778"/>
                  </a:lnTo>
                  <a:cubicBezTo>
                    <a:pt x="4158" y="773"/>
                    <a:pt x="4162" y="768"/>
                    <a:pt x="4168" y="768"/>
                  </a:cubicBezTo>
                  <a:cubicBezTo>
                    <a:pt x="4173" y="768"/>
                    <a:pt x="4178" y="773"/>
                    <a:pt x="4178" y="778"/>
                  </a:cubicBezTo>
                  <a:lnTo>
                    <a:pt x="4178" y="918"/>
                  </a:lnTo>
                  <a:cubicBezTo>
                    <a:pt x="4178" y="924"/>
                    <a:pt x="4173" y="928"/>
                    <a:pt x="4168" y="928"/>
                  </a:cubicBezTo>
                  <a:cubicBezTo>
                    <a:pt x="4162" y="928"/>
                    <a:pt x="4158" y="924"/>
                    <a:pt x="4158" y="918"/>
                  </a:cubicBezTo>
                  <a:close/>
                  <a:moveTo>
                    <a:pt x="4158" y="678"/>
                  </a:moveTo>
                  <a:lnTo>
                    <a:pt x="4158" y="538"/>
                  </a:lnTo>
                  <a:cubicBezTo>
                    <a:pt x="4158" y="533"/>
                    <a:pt x="4162" y="528"/>
                    <a:pt x="4168" y="528"/>
                  </a:cubicBezTo>
                  <a:cubicBezTo>
                    <a:pt x="4173" y="528"/>
                    <a:pt x="4178" y="533"/>
                    <a:pt x="4178" y="538"/>
                  </a:cubicBezTo>
                  <a:lnTo>
                    <a:pt x="4178" y="678"/>
                  </a:lnTo>
                  <a:cubicBezTo>
                    <a:pt x="4178" y="684"/>
                    <a:pt x="4173" y="688"/>
                    <a:pt x="4168" y="688"/>
                  </a:cubicBezTo>
                  <a:cubicBezTo>
                    <a:pt x="4162" y="688"/>
                    <a:pt x="4158" y="684"/>
                    <a:pt x="4158" y="678"/>
                  </a:cubicBezTo>
                  <a:close/>
                  <a:moveTo>
                    <a:pt x="4158" y="438"/>
                  </a:moveTo>
                  <a:lnTo>
                    <a:pt x="4158" y="298"/>
                  </a:lnTo>
                  <a:cubicBezTo>
                    <a:pt x="4158" y="293"/>
                    <a:pt x="4162" y="288"/>
                    <a:pt x="4168" y="288"/>
                  </a:cubicBezTo>
                  <a:cubicBezTo>
                    <a:pt x="4173" y="288"/>
                    <a:pt x="4178" y="293"/>
                    <a:pt x="4178" y="298"/>
                  </a:cubicBezTo>
                  <a:lnTo>
                    <a:pt x="4178" y="438"/>
                  </a:lnTo>
                  <a:cubicBezTo>
                    <a:pt x="4178" y="444"/>
                    <a:pt x="4173" y="448"/>
                    <a:pt x="4168" y="448"/>
                  </a:cubicBezTo>
                  <a:cubicBezTo>
                    <a:pt x="4162" y="448"/>
                    <a:pt x="4158" y="444"/>
                    <a:pt x="4158" y="438"/>
                  </a:cubicBezTo>
                  <a:close/>
                  <a:moveTo>
                    <a:pt x="4158" y="198"/>
                  </a:moveTo>
                  <a:lnTo>
                    <a:pt x="4158" y="58"/>
                  </a:lnTo>
                  <a:cubicBezTo>
                    <a:pt x="4158" y="53"/>
                    <a:pt x="4162" y="48"/>
                    <a:pt x="4168" y="48"/>
                  </a:cubicBezTo>
                  <a:cubicBezTo>
                    <a:pt x="4173" y="48"/>
                    <a:pt x="4178" y="53"/>
                    <a:pt x="4178" y="58"/>
                  </a:cubicBezTo>
                  <a:lnTo>
                    <a:pt x="4178" y="198"/>
                  </a:lnTo>
                  <a:cubicBezTo>
                    <a:pt x="4178" y="204"/>
                    <a:pt x="4173" y="208"/>
                    <a:pt x="4168" y="208"/>
                  </a:cubicBezTo>
                  <a:cubicBezTo>
                    <a:pt x="4162" y="208"/>
                    <a:pt x="4158" y="204"/>
                    <a:pt x="4158" y="198"/>
                  </a:cubicBezTo>
                  <a:close/>
                  <a:moveTo>
                    <a:pt x="4116" y="20"/>
                  </a:moveTo>
                  <a:lnTo>
                    <a:pt x="3976" y="20"/>
                  </a:lnTo>
                  <a:cubicBezTo>
                    <a:pt x="3970" y="20"/>
                    <a:pt x="3966" y="16"/>
                    <a:pt x="3966" y="10"/>
                  </a:cubicBezTo>
                  <a:cubicBezTo>
                    <a:pt x="3966" y="5"/>
                    <a:pt x="3970" y="0"/>
                    <a:pt x="3976" y="0"/>
                  </a:cubicBezTo>
                  <a:lnTo>
                    <a:pt x="4116" y="0"/>
                  </a:lnTo>
                  <a:cubicBezTo>
                    <a:pt x="4121" y="0"/>
                    <a:pt x="4126" y="5"/>
                    <a:pt x="4126" y="10"/>
                  </a:cubicBezTo>
                  <a:cubicBezTo>
                    <a:pt x="4126" y="16"/>
                    <a:pt x="4121" y="20"/>
                    <a:pt x="4116" y="20"/>
                  </a:cubicBezTo>
                  <a:close/>
                  <a:moveTo>
                    <a:pt x="3876" y="20"/>
                  </a:moveTo>
                  <a:lnTo>
                    <a:pt x="3736" y="20"/>
                  </a:lnTo>
                  <a:cubicBezTo>
                    <a:pt x="3730" y="20"/>
                    <a:pt x="3726" y="16"/>
                    <a:pt x="3726" y="10"/>
                  </a:cubicBezTo>
                  <a:cubicBezTo>
                    <a:pt x="3726" y="5"/>
                    <a:pt x="3730" y="0"/>
                    <a:pt x="3736" y="0"/>
                  </a:cubicBezTo>
                  <a:lnTo>
                    <a:pt x="3876" y="0"/>
                  </a:lnTo>
                  <a:cubicBezTo>
                    <a:pt x="3881" y="0"/>
                    <a:pt x="3886" y="5"/>
                    <a:pt x="3886" y="10"/>
                  </a:cubicBezTo>
                  <a:cubicBezTo>
                    <a:pt x="3886" y="16"/>
                    <a:pt x="3881" y="20"/>
                    <a:pt x="3876" y="20"/>
                  </a:cubicBezTo>
                  <a:close/>
                  <a:moveTo>
                    <a:pt x="3636" y="20"/>
                  </a:moveTo>
                  <a:lnTo>
                    <a:pt x="3496" y="20"/>
                  </a:lnTo>
                  <a:cubicBezTo>
                    <a:pt x="3490" y="20"/>
                    <a:pt x="3486" y="16"/>
                    <a:pt x="3486" y="10"/>
                  </a:cubicBezTo>
                  <a:cubicBezTo>
                    <a:pt x="3486" y="5"/>
                    <a:pt x="3490" y="0"/>
                    <a:pt x="3496" y="0"/>
                  </a:cubicBezTo>
                  <a:lnTo>
                    <a:pt x="3636" y="0"/>
                  </a:lnTo>
                  <a:cubicBezTo>
                    <a:pt x="3641" y="0"/>
                    <a:pt x="3646" y="5"/>
                    <a:pt x="3646" y="10"/>
                  </a:cubicBezTo>
                  <a:cubicBezTo>
                    <a:pt x="3646" y="16"/>
                    <a:pt x="3641" y="20"/>
                    <a:pt x="3636" y="20"/>
                  </a:cubicBezTo>
                  <a:close/>
                  <a:moveTo>
                    <a:pt x="3396" y="20"/>
                  </a:moveTo>
                  <a:lnTo>
                    <a:pt x="3256" y="20"/>
                  </a:lnTo>
                  <a:cubicBezTo>
                    <a:pt x="3250" y="20"/>
                    <a:pt x="3246" y="16"/>
                    <a:pt x="3246" y="10"/>
                  </a:cubicBezTo>
                  <a:cubicBezTo>
                    <a:pt x="3246" y="5"/>
                    <a:pt x="3250" y="0"/>
                    <a:pt x="3256" y="0"/>
                  </a:cubicBezTo>
                  <a:lnTo>
                    <a:pt x="3396" y="0"/>
                  </a:lnTo>
                  <a:cubicBezTo>
                    <a:pt x="3401" y="0"/>
                    <a:pt x="3406" y="5"/>
                    <a:pt x="3406" y="10"/>
                  </a:cubicBezTo>
                  <a:cubicBezTo>
                    <a:pt x="3406" y="16"/>
                    <a:pt x="3401" y="20"/>
                    <a:pt x="3396" y="20"/>
                  </a:cubicBezTo>
                  <a:close/>
                  <a:moveTo>
                    <a:pt x="3156" y="20"/>
                  </a:moveTo>
                  <a:lnTo>
                    <a:pt x="3016" y="20"/>
                  </a:lnTo>
                  <a:cubicBezTo>
                    <a:pt x="3010" y="20"/>
                    <a:pt x="3006" y="16"/>
                    <a:pt x="3006" y="10"/>
                  </a:cubicBezTo>
                  <a:cubicBezTo>
                    <a:pt x="3006" y="5"/>
                    <a:pt x="3010" y="0"/>
                    <a:pt x="3016" y="0"/>
                  </a:cubicBezTo>
                  <a:lnTo>
                    <a:pt x="3156" y="0"/>
                  </a:lnTo>
                  <a:cubicBezTo>
                    <a:pt x="3161" y="0"/>
                    <a:pt x="3166" y="5"/>
                    <a:pt x="3166" y="10"/>
                  </a:cubicBezTo>
                  <a:cubicBezTo>
                    <a:pt x="3166" y="16"/>
                    <a:pt x="3161" y="20"/>
                    <a:pt x="3156" y="20"/>
                  </a:cubicBezTo>
                  <a:close/>
                  <a:moveTo>
                    <a:pt x="2916" y="20"/>
                  </a:moveTo>
                  <a:lnTo>
                    <a:pt x="2776" y="20"/>
                  </a:lnTo>
                  <a:cubicBezTo>
                    <a:pt x="2770" y="20"/>
                    <a:pt x="2766" y="16"/>
                    <a:pt x="2766" y="10"/>
                  </a:cubicBezTo>
                  <a:cubicBezTo>
                    <a:pt x="2766" y="5"/>
                    <a:pt x="2770" y="0"/>
                    <a:pt x="2776" y="0"/>
                  </a:cubicBezTo>
                  <a:lnTo>
                    <a:pt x="2916" y="0"/>
                  </a:lnTo>
                  <a:cubicBezTo>
                    <a:pt x="2921" y="0"/>
                    <a:pt x="2926" y="5"/>
                    <a:pt x="2926" y="10"/>
                  </a:cubicBezTo>
                  <a:cubicBezTo>
                    <a:pt x="2926" y="16"/>
                    <a:pt x="2921" y="20"/>
                    <a:pt x="2916" y="20"/>
                  </a:cubicBezTo>
                  <a:close/>
                  <a:moveTo>
                    <a:pt x="2676" y="20"/>
                  </a:moveTo>
                  <a:lnTo>
                    <a:pt x="2536" y="20"/>
                  </a:lnTo>
                  <a:cubicBezTo>
                    <a:pt x="2530" y="20"/>
                    <a:pt x="2526" y="16"/>
                    <a:pt x="2526" y="10"/>
                  </a:cubicBezTo>
                  <a:cubicBezTo>
                    <a:pt x="2526" y="5"/>
                    <a:pt x="2530" y="0"/>
                    <a:pt x="2536" y="0"/>
                  </a:cubicBezTo>
                  <a:lnTo>
                    <a:pt x="2676" y="0"/>
                  </a:lnTo>
                  <a:cubicBezTo>
                    <a:pt x="2681" y="0"/>
                    <a:pt x="2686" y="5"/>
                    <a:pt x="2686" y="10"/>
                  </a:cubicBezTo>
                  <a:cubicBezTo>
                    <a:pt x="2686" y="16"/>
                    <a:pt x="2681" y="20"/>
                    <a:pt x="2676" y="20"/>
                  </a:cubicBezTo>
                  <a:close/>
                  <a:moveTo>
                    <a:pt x="2436" y="20"/>
                  </a:moveTo>
                  <a:lnTo>
                    <a:pt x="2296" y="20"/>
                  </a:lnTo>
                  <a:cubicBezTo>
                    <a:pt x="2290" y="20"/>
                    <a:pt x="2286" y="16"/>
                    <a:pt x="2286" y="10"/>
                  </a:cubicBezTo>
                  <a:cubicBezTo>
                    <a:pt x="2286" y="5"/>
                    <a:pt x="2290" y="0"/>
                    <a:pt x="2296" y="0"/>
                  </a:cubicBezTo>
                  <a:lnTo>
                    <a:pt x="2436" y="0"/>
                  </a:lnTo>
                  <a:cubicBezTo>
                    <a:pt x="2441" y="0"/>
                    <a:pt x="2446" y="5"/>
                    <a:pt x="2446" y="10"/>
                  </a:cubicBezTo>
                  <a:cubicBezTo>
                    <a:pt x="2446" y="16"/>
                    <a:pt x="2441" y="20"/>
                    <a:pt x="2436" y="20"/>
                  </a:cubicBezTo>
                  <a:close/>
                  <a:moveTo>
                    <a:pt x="2196" y="20"/>
                  </a:moveTo>
                  <a:lnTo>
                    <a:pt x="2056" y="20"/>
                  </a:lnTo>
                  <a:cubicBezTo>
                    <a:pt x="2050" y="20"/>
                    <a:pt x="2046" y="16"/>
                    <a:pt x="2046" y="10"/>
                  </a:cubicBezTo>
                  <a:cubicBezTo>
                    <a:pt x="2046" y="5"/>
                    <a:pt x="2050" y="0"/>
                    <a:pt x="2056" y="0"/>
                  </a:cubicBezTo>
                  <a:lnTo>
                    <a:pt x="2196" y="0"/>
                  </a:lnTo>
                  <a:cubicBezTo>
                    <a:pt x="2201" y="0"/>
                    <a:pt x="2206" y="5"/>
                    <a:pt x="2206" y="10"/>
                  </a:cubicBezTo>
                  <a:cubicBezTo>
                    <a:pt x="2206" y="16"/>
                    <a:pt x="2201" y="20"/>
                    <a:pt x="2196" y="20"/>
                  </a:cubicBezTo>
                  <a:close/>
                  <a:moveTo>
                    <a:pt x="1956" y="20"/>
                  </a:moveTo>
                  <a:lnTo>
                    <a:pt x="1816" y="20"/>
                  </a:lnTo>
                  <a:cubicBezTo>
                    <a:pt x="1810" y="20"/>
                    <a:pt x="1806" y="16"/>
                    <a:pt x="1806" y="10"/>
                  </a:cubicBezTo>
                  <a:cubicBezTo>
                    <a:pt x="1806" y="5"/>
                    <a:pt x="1810" y="0"/>
                    <a:pt x="1816" y="0"/>
                  </a:cubicBezTo>
                  <a:lnTo>
                    <a:pt x="1956" y="0"/>
                  </a:lnTo>
                  <a:cubicBezTo>
                    <a:pt x="1961" y="0"/>
                    <a:pt x="1966" y="5"/>
                    <a:pt x="1966" y="10"/>
                  </a:cubicBezTo>
                  <a:cubicBezTo>
                    <a:pt x="1966" y="16"/>
                    <a:pt x="1961" y="20"/>
                    <a:pt x="1956" y="20"/>
                  </a:cubicBezTo>
                  <a:close/>
                  <a:moveTo>
                    <a:pt x="1716" y="20"/>
                  </a:moveTo>
                  <a:lnTo>
                    <a:pt x="1576" y="20"/>
                  </a:lnTo>
                  <a:cubicBezTo>
                    <a:pt x="1570" y="20"/>
                    <a:pt x="1566" y="16"/>
                    <a:pt x="1566" y="10"/>
                  </a:cubicBezTo>
                  <a:cubicBezTo>
                    <a:pt x="1566" y="5"/>
                    <a:pt x="1570" y="0"/>
                    <a:pt x="1576" y="0"/>
                  </a:cubicBezTo>
                  <a:lnTo>
                    <a:pt x="1716" y="0"/>
                  </a:lnTo>
                  <a:cubicBezTo>
                    <a:pt x="1721" y="0"/>
                    <a:pt x="1726" y="5"/>
                    <a:pt x="1726" y="10"/>
                  </a:cubicBezTo>
                  <a:cubicBezTo>
                    <a:pt x="1726" y="16"/>
                    <a:pt x="1721" y="20"/>
                    <a:pt x="1716" y="20"/>
                  </a:cubicBezTo>
                  <a:close/>
                  <a:moveTo>
                    <a:pt x="1476" y="20"/>
                  </a:moveTo>
                  <a:lnTo>
                    <a:pt x="1336" y="20"/>
                  </a:lnTo>
                  <a:cubicBezTo>
                    <a:pt x="1330" y="20"/>
                    <a:pt x="1326" y="16"/>
                    <a:pt x="1326" y="10"/>
                  </a:cubicBezTo>
                  <a:cubicBezTo>
                    <a:pt x="1326" y="5"/>
                    <a:pt x="1330" y="0"/>
                    <a:pt x="1336" y="0"/>
                  </a:cubicBezTo>
                  <a:lnTo>
                    <a:pt x="1476" y="0"/>
                  </a:lnTo>
                  <a:cubicBezTo>
                    <a:pt x="1481" y="0"/>
                    <a:pt x="1486" y="5"/>
                    <a:pt x="1486" y="10"/>
                  </a:cubicBezTo>
                  <a:cubicBezTo>
                    <a:pt x="1486" y="16"/>
                    <a:pt x="1481" y="20"/>
                    <a:pt x="1476" y="20"/>
                  </a:cubicBezTo>
                  <a:close/>
                  <a:moveTo>
                    <a:pt x="1236" y="20"/>
                  </a:moveTo>
                  <a:lnTo>
                    <a:pt x="1096" y="20"/>
                  </a:lnTo>
                  <a:cubicBezTo>
                    <a:pt x="1090" y="20"/>
                    <a:pt x="1086" y="16"/>
                    <a:pt x="1086" y="10"/>
                  </a:cubicBezTo>
                  <a:cubicBezTo>
                    <a:pt x="1086" y="5"/>
                    <a:pt x="1090" y="0"/>
                    <a:pt x="1096" y="0"/>
                  </a:cubicBezTo>
                  <a:lnTo>
                    <a:pt x="1236" y="0"/>
                  </a:lnTo>
                  <a:cubicBezTo>
                    <a:pt x="1241" y="0"/>
                    <a:pt x="1246" y="5"/>
                    <a:pt x="1246" y="10"/>
                  </a:cubicBezTo>
                  <a:cubicBezTo>
                    <a:pt x="1246" y="16"/>
                    <a:pt x="1241" y="20"/>
                    <a:pt x="1236" y="20"/>
                  </a:cubicBezTo>
                  <a:close/>
                  <a:moveTo>
                    <a:pt x="996" y="20"/>
                  </a:moveTo>
                  <a:lnTo>
                    <a:pt x="856" y="20"/>
                  </a:lnTo>
                  <a:cubicBezTo>
                    <a:pt x="850" y="20"/>
                    <a:pt x="846" y="16"/>
                    <a:pt x="846" y="10"/>
                  </a:cubicBezTo>
                  <a:cubicBezTo>
                    <a:pt x="846" y="5"/>
                    <a:pt x="850" y="0"/>
                    <a:pt x="856" y="0"/>
                  </a:cubicBezTo>
                  <a:lnTo>
                    <a:pt x="996" y="0"/>
                  </a:lnTo>
                  <a:cubicBezTo>
                    <a:pt x="1001" y="0"/>
                    <a:pt x="1006" y="5"/>
                    <a:pt x="1006" y="10"/>
                  </a:cubicBezTo>
                  <a:cubicBezTo>
                    <a:pt x="1006" y="16"/>
                    <a:pt x="1001" y="20"/>
                    <a:pt x="996" y="20"/>
                  </a:cubicBezTo>
                  <a:close/>
                  <a:moveTo>
                    <a:pt x="756" y="20"/>
                  </a:moveTo>
                  <a:lnTo>
                    <a:pt x="616" y="20"/>
                  </a:lnTo>
                  <a:cubicBezTo>
                    <a:pt x="610" y="20"/>
                    <a:pt x="606" y="16"/>
                    <a:pt x="606" y="10"/>
                  </a:cubicBezTo>
                  <a:cubicBezTo>
                    <a:pt x="606" y="5"/>
                    <a:pt x="610" y="0"/>
                    <a:pt x="616" y="0"/>
                  </a:cubicBezTo>
                  <a:lnTo>
                    <a:pt x="756" y="0"/>
                  </a:lnTo>
                  <a:cubicBezTo>
                    <a:pt x="761" y="0"/>
                    <a:pt x="766" y="5"/>
                    <a:pt x="766" y="10"/>
                  </a:cubicBezTo>
                  <a:cubicBezTo>
                    <a:pt x="766" y="16"/>
                    <a:pt x="761" y="20"/>
                    <a:pt x="756" y="20"/>
                  </a:cubicBezTo>
                  <a:close/>
                  <a:moveTo>
                    <a:pt x="516" y="20"/>
                  </a:moveTo>
                  <a:lnTo>
                    <a:pt x="376" y="20"/>
                  </a:lnTo>
                  <a:cubicBezTo>
                    <a:pt x="370" y="20"/>
                    <a:pt x="366" y="16"/>
                    <a:pt x="366" y="10"/>
                  </a:cubicBezTo>
                  <a:cubicBezTo>
                    <a:pt x="366" y="5"/>
                    <a:pt x="370" y="0"/>
                    <a:pt x="376" y="0"/>
                  </a:cubicBezTo>
                  <a:lnTo>
                    <a:pt x="516" y="0"/>
                  </a:lnTo>
                  <a:cubicBezTo>
                    <a:pt x="521" y="0"/>
                    <a:pt x="526" y="5"/>
                    <a:pt x="526" y="10"/>
                  </a:cubicBezTo>
                  <a:cubicBezTo>
                    <a:pt x="526" y="16"/>
                    <a:pt x="521" y="20"/>
                    <a:pt x="516" y="20"/>
                  </a:cubicBezTo>
                  <a:close/>
                  <a:moveTo>
                    <a:pt x="276" y="20"/>
                  </a:moveTo>
                  <a:lnTo>
                    <a:pt x="136" y="20"/>
                  </a:lnTo>
                  <a:cubicBezTo>
                    <a:pt x="130" y="20"/>
                    <a:pt x="126" y="16"/>
                    <a:pt x="126" y="10"/>
                  </a:cubicBezTo>
                  <a:cubicBezTo>
                    <a:pt x="126" y="5"/>
                    <a:pt x="130" y="0"/>
                    <a:pt x="136" y="0"/>
                  </a:cubicBezTo>
                  <a:lnTo>
                    <a:pt x="276" y="0"/>
                  </a:lnTo>
                  <a:cubicBezTo>
                    <a:pt x="281" y="0"/>
                    <a:pt x="286" y="5"/>
                    <a:pt x="286" y="10"/>
                  </a:cubicBezTo>
                  <a:cubicBezTo>
                    <a:pt x="286" y="16"/>
                    <a:pt x="281" y="20"/>
                    <a:pt x="276" y="20"/>
                  </a:cubicBezTo>
                  <a:close/>
                  <a:moveTo>
                    <a:pt x="36" y="20"/>
                  </a:moveTo>
                  <a:lnTo>
                    <a:pt x="10" y="20"/>
                  </a:lnTo>
                  <a:cubicBezTo>
                    <a:pt x="5" y="20"/>
                    <a:pt x="0" y="16"/>
                    <a:pt x="0" y="10"/>
                  </a:cubicBezTo>
                  <a:cubicBezTo>
                    <a:pt x="0" y="5"/>
                    <a:pt x="5" y="0"/>
                    <a:pt x="10" y="0"/>
                  </a:cubicBezTo>
                  <a:lnTo>
                    <a:pt x="36" y="0"/>
                  </a:lnTo>
                  <a:cubicBezTo>
                    <a:pt x="41" y="0"/>
                    <a:pt x="46" y="5"/>
                    <a:pt x="46" y="10"/>
                  </a:cubicBezTo>
                  <a:cubicBezTo>
                    <a:pt x="46" y="16"/>
                    <a:pt x="41" y="20"/>
                    <a:pt x="36"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77" name="Rectangle 35">
              <a:extLst>
                <a:ext uri="{FF2B5EF4-FFF2-40B4-BE49-F238E27FC236}">
                  <a16:creationId xmlns:a16="http://schemas.microsoft.com/office/drawing/2014/main" id="{C4520853-BB5C-4CD8-8C7C-72D8FC6E17A3}"/>
                </a:ext>
              </a:extLst>
            </p:cNvPr>
            <p:cNvSpPr>
              <a:spLocks noChangeArrowheads="1"/>
            </p:cNvSpPr>
            <p:nvPr/>
          </p:nvSpPr>
          <p:spPr bwMode="auto">
            <a:xfrm>
              <a:off x="6800850" y="2889250"/>
              <a:ext cx="3556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GPU</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8" name="Rectangle 36">
              <a:extLst>
                <a:ext uri="{FF2B5EF4-FFF2-40B4-BE49-F238E27FC236}">
                  <a16:creationId xmlns:a16="http://schemas.microsoft.com/office/drawing/2014/main" id="{2E5E4E15-FC3B-4347-A5FF-6453E2E4B2E1}"/>
                </a:ext>
              </a:extLst>
            </p:cNvPr>
            <p:cNvSpPr>
              <a:spLocks noChangeArrowheads="1"/>
            </p:cNvSpPr>
            <p:nvPr/>
          </p:nvSpPr>
          <p:spPr bwMode="auto">
            <a:xfrm>
              <a:off x="7102475" y="2894013"/>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79" name="Line 37">
              <a:extLst>
                <a:ext uri="{FF2B5EF4-FFF2-40B4-BE49-F238E27FC236}">
                  <a16:creationId xmlns:a16="http://schemas.microsoft.com/office/drawing/2014/main" id="{E39F9C2D-6CEE-4723-9237-180133D366F5}"/>
                </a:ext>
              </a:extLst>
            </p:cNvPr>
            <p:cNvSpPr>
              <a:spLocks noChangeShapeType="1"/>
            </p:cNvSpPr>
            <p:nvPr/>
          </p:nvSpPr>
          <p:spPr bwMode="auto">
            <a:xfrm>
              <a:off x="5718175" y="3646488"/>
              <a:ext cx="7302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80" name="Freeform 38">
              <a:extLst>
                <a:ext uri="{FF2B5EF4-FFF2-40B4-BE49-F238E27FC236}">
                  <a16:creationId xmlns:a16="http://schemas.microsoft.com/office/drawing/2014/main" id="{7E076F6D-7442-4E47-A15E-98DDE1AED222}"/>
                </a:ext>
              </a:extLst>
            </p:cNvPr>
            <p:cNvSpPr>
              <a:spLocks/>
            </p:cNvSpPr>
            <p:nvPr/>
          </p:nvSpPr>
          <p:spPr bwMode="auto">
            <a:xfrm>
              <a:off x="6432550" y="3613150"/>
              <a:ext cx="66675" cy="66675"/>
            </a:xfrm>
            <a:custGeom>
              <a:avLst/>
              <a:gdLst>
                <a:gd name="T0" fmla="*/ 174 w 174"/>
                <a:gd name="T1" fmla="*/ 87 h 174"/>
                <a:gd name="T2" fmla="*/ 0 w 174"/>
                <a:gd name="T3" fmla="*/ 174 h 174"/>
                <a:gd name="T4" fmla="*/ 0 w 174"/>
                <a:gd name="T5" fmla="*/ 0 h 174"/>
                <a:gd name="T6" fmla="*/ 174 w 174"/>
                <a:gd name="T7" fmla="*/ 87 h 174"/>
              </a:gdLst>
              <a:ahLst/>
              <a:cxnLst>
                <a:cxn ang="0">
                  <a:pos x="T0" y="T1"/>
                </a:cxn>
                <a:cxn ang="0">
                  <a:pos x="T2" y="T3"/>
                </a:cxn>
                <a:cxn ang="0">
                  <a:pos x="T4" y="T5"/>
                </a:cxn>
                <a:cxn ang="0">
                  <a:pos x="T6" y="T7"/>
                </a:cxn>
              </a:cxnLst>
              <a:rect l="0" t="0" r="r" b="b"/>
              <a:pathLst>
                <a:path w="174" h="174">
                  <a:moveTo>
                    <a:pt x="174" y="87"/>
                  </a:moveTo>
                  <a:lnTo>
                    <a:pt x="0" y="174"/>
                  </a:lnTo>
                  <a:cubicBezTo>
                    <a:pt x="27" y="119"/>
                    <a:pt x="27" y="55"/>
                    <a:pt x="0" y="0"/>
                  </a:cubicBezTo>
                  <a:lnTo>
                    <a:pt x="174" y="8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81" name="Freeform 39">
              <a:extLst>
                <a:ext uri="{FF2B5EF4-FFF2-40B4-BE49-F238E27FC236}">
                  <a16:creationId xmlns:a16="http://schemas.microsoft.com/office/drawing/2014/main" id="{1301FC99-D7DC-42FF-8864-5E3F8F88DFA4}"/>
                </a:ext>
              </a:extLst>
            </p:cNvPr>
            <p:cNvSpPr>
              <a:spLocks/>
            </p:cNvSpPr>
            <p:nvPr/>
          </p:nvSpPr>
          <p:spPr bwMode="auto">
            <a:xfrm>
              <a:off x="5154613" y="3984625"/>
              <a:ext cx="1908175" cy="336550"/>
            </a:xfrm>
            <a:custGeom>
              <a:avLst/>
              <a:gdLst>
                <a:gd name="T0" fmla="*/ 1202 w 1202"/>
                <a:gd name="T1" fmla="*/ 0 h 212"/>
                <a:gd name="T2" fmla="*/ 1202 w 1202"/>
                <a:gd name="T3" fmla="*/ 75 h 212"/>
                <a:gd name="T4" fmla="*/ 0 w 1202"/>
                <a:gd name="T5" fmla="*/ 75 h 212"/>
                <a:gd name="T6" fmla="*/ 0 w 1202"/>
                <a:gd name="T7" fmla="*/ 212 h 212"/>
              </a:gdLst>
              <a:ahLst/>
              <a:cxnLst>
                <a:cxn ang="0">
                  <a:pos x="T0" y="T1"/>
                </a:cxn>
                <a:cxn ang="0">
                  <a:pos x="T2" y="T3"/>
                </a:cxn>
                <a:cxn ang="0">
                  <a:pos x="T4" y="T5"/>
                </a:cxn>
                <a:cxn ang="0">
                  <a:pos x="T6" y="T7"/>
                </a:cxn>
              </a:cxnLst>
              <a:rect l="0" t="0" r="r" b="b"/>
              <a:pathLst>
                <a:path w="1202" h="212">
                  <a:moveTo>
                    <a:pt x="1202" y="0"/>
                  </a:moveTo>
                  <a:lnTo>
                    <a:pt x="1202" y="75"/>
                  </a:lnTo>
                  <a:lnTo>
                    <a:pt x="0" y="75"/>
                  </a:lnTo>
                  <a:lnTo>
                    <a:pt x="0" y="212"/>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82" name="Freeform 40">
              <a:extLst>
                <a:ext uri="{FF2B5EF4-FFF2-40B4-BE49-F238E27FC236}">
                  <a16:creationId xmlns:a16="http://schemas.microsoft.com/office/drawing/2014/main" id="{1B5497DF-9172-42C9-B597-27275BB1706F}"/>
                </a:ext>
              </a:extLst>
            </p:cNvPr>
            <p:cNvSpPr>
              <a:spLocks/>
            </p:cNvSpPr>
            <p:nvPr/>
          </p:nvSpPr>
          <p:spPr bwMode="auto">
            <a:xfrm>
              <a:off x="5121275" y="4305300"/>
              <a:ext cx="66675" cy="66675"/>
            </a:xfrm>
            <a:custGeom>
              <a:avLst/>
              <a:gdLst>
                <a:gd name="T0" fmla="*/ 87 w 175"/>
                <a:gd name="T1" fmla="*/ 174 h 174"/>
                <a:gd name="T2" fmla="*/ 0 w 175"/>
                <a:gd name="T3" fmla="*/ 0 h 174"/>
                <a:gd name="T4" fmla="*/ 175 w 175"/>
                <a:gd name="T5" fmla="*/ 0 h 174"/>
                <a:gd name="T6" fmla="*/ 87 w 175"/>
                <a:gd name="T7" fmla="*/ 174 h 174"/>
              </a:gdLst>
              <a:ahLst/>
              <a:cxnLst>
                <a:cxn ang="0">
                  <a:pos x="T0" y="T1"/>
                </a:cxn>
                <a:cxn ang="0">
                  <a:pos x="T2" y="T3"/>
                </a:cxn>
                <a:cxn ang="0">
                  <a:pos x="T4" y="T5"/>
                </a:cxn>
                <a:cxn ang="0">
                  <a:pos x="T6" y="T7"/>
                </a:cxn>
              </a:cxnLst>
              <a:rect l="0" t="0" r="r" b="b"/>
              <a:pathLst>
                <a:path w="175" h="174">
                  <a:moveTo>
                    <a:pt x="87" y="174"/>
                  </a:moveTo>
                  <a:lnTo>
                    <a:pt x="0" y="0"/>
                  </a:lnTo>
                  <a:cubicBezTo>
                    <a:pt x="55" y="27"/>
                    <a:pt x="120" y="27"/>
                    <a:pt x="175" y="0"/>
                  </a:cubicBezTo>
                  <a:lnTo>
                    <a:pt x="87" y="1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83" name="Line 41">
              <a:extLst>
                <a:ext uri="{FF2B5EF4-FFF2-40B4-BE49-F238E27FC236}">
                  <a16:creationId xmlns:a16="http://schemas.microsoft.com/office/drawing/2014/main" id="{0FF87D04-8F54-4C7C-AF0B-4AE732BBC058}"/>
                </a:ext>
              </a:extLst>
            </p:cNvPr>
            <p:cNvSpPr>
              <a:spLocks noChangeShapeType="1"/>
            </p:cNvSpPr>
            <p:nvPr/>
          </p:nvSpPr>
          <p:spPr bwMode="auto">
            <a:xfrm>
              <a:off x="5718175" y="4710113"/>
              <a:ext cx="7302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84" name="Freeform 42">
              <a:extLst>
                <a:ext uri="{FF2B5EF4-FFF2-40B4-BE49-F238E27FC236}">
                  <a16:creationId xmlns:a16="http://schemas.microsoft.com/office/drawing/2014/main" id="{BA9F83D2-C5A6-49CD-87FA-0C23DECD75AE}"/>
                </a:ext>
              </a:extLst>
            </p:cNvPr>
            <p:cNvSpPr>
              <a:spLocks/>
            </p:cNvSpPr>
            <p:nvPr/>
          </p:nvSpPr>
          <p:spPr bwMode="auto">
            <a:xfrm>
              <a:off x="6432550" y="4676775"/>
              <a:ext cx="66675" cy="66675"/>
            </a:xfrm>
            <a:custGeom>
              <a:avLst/>
              <a:gdLst>
                <a:gd name="T0" fmla="*/ 174 w 174"/>
                <a:gd name="T1" fmla="*/ 87 h 174"/>
                <a:gd name="T2" fmla="*/ 0 w 174"/>
                <a:gd name="T3" fmla="*/ 174 h 174"/>
                <a:gd name="T4" fmla="*/ 0 w 174"/>
                <a:gd name="T5" fmla="*/ 0 h 174"/>
                <a:gd name="T6" fmla="*/ 174 w 174"/>
                <a:gd name="T7" fmla="*/ 87 h 174"/>
              </a:gdLst>
              <a:ahLst/>
              <a:cxnLst>
                <a:cxn ang="0">
                  <a:pos x="T0" y="T1"/>
                </a:cxn>
                <a:cxn ang="0">
                  <a:pos x="T2" y="T3"/>
                </a:cxn>
                <a:cxn ang="0">
                  <a:pos x="T4" y="T5"/>
                </a:cxn>
                <a:cxn ang="0">
                  <a:pos x="T6" y="T7"/>
                </a:cxn>
              </a:cxnLst>
              <a:rect l="0" t="0" r="r" b="b"/>
              <a:pathLst>
                <a:path w="174" h="174">
                  <a:moveTo>
                    <a:pt x="174" y="87"/>
                  </a:moveTo>
                  <a:lnTo>
                    <a:pt x="0" y="174"/>
                  </a:lnTo>
                  <a:cubicBezTo>
                    <a:pt x="27" y="119"/>
                    <a:pt x="27" y="55"/>
                    <a:pt x="0" y="0"/>
                  </a:cubicBezTo>
                  <a:lnTo>
                    <a:pt x="174" y="8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85" name="Freeform 43">
              <a:extLst>
                <a:ext uri="{FF2B5EF4-FFF2-40B4-BE49-F238E27FC236}">
                  <a16:creationId xmlns:a16="http://schemas.microsoft.com/office/drawing/2014/main" id="{6C75C6FC-499C-4363-8B3B-03EFFD43CDD6}"/>
                </a:ext>
              </a:extLst>
            </p:cNvPr>
            <p:cNvSpPr>
              <a:spLocks/>
            </p:cNvSpPr>
            <p:nvPr/>
          </p:nvSpPr>
          <p:spPr bwMode="auto">
            <a:xfrm>
              <a:off x="8001000" y="3308350"/>
              <a:ext cx="1465263" cy="676275"/>
            </a:xfrm>
            <a:custGeom>
              <a:avLst/>
              <a:gdLst>
                <a:gd name="T0" fmla="*/ 0 w 923"/>
                <a:gd name="T1" fmla="*/ 426 h 426"/>
                <a:gd name="T2" fmla="*/ 710 w 923"/>
                <a:gd name="T3" fmla="*/ 426 h 426"/>
                <a:gd name="T4" fmla="*/ 923 w 923"/>
                <a:gd name="T5" fmla="*/ 0 h 426"/>
                <a:gd name="T6" fmla="*/ 213 w 923"/>
                <a:gd name="T7" fmla="*/ 0 h 426"/>
                <a:gd name="T8" fmla="*/ 0 w 923"/>
                <a:gd name="T9" fmla="*/ 426 h 426"/>
              </a:gdLst>
              <a:ahLst/>
              <a:cxnLst>
                <a:cxn ang="0">
                  <a:pos x="T0" y="T1"/>
                </a:cxn>
                <a:cxn ang="0">
                  <a:pos x="T2" y="T3"/>
                </a:cxn>
                <a:cxn ang="0">
                  <a:pos x="T4" y="T5"/>
                </a:cxn>
                <a:cxn ang="0">
                  <a:pos x="T6" y="T7"/>
                </a:cxn>
                <a:cxn ang="0">
                  <a:pos x="T8" y="T9"/>
                </a:cxn>
              </a:cxnLst>
              <a:rect l="0" t="0" r="r" b="b"/>
              <a:pathLst>
                <a:path w="923" h="426">
                  <a:moveTo>
                    <a:pt x="0" y="426"/>
                  </a:moveTo>
                  <a:lnTo>
                    <a:pt x="710" y="426"/>
                  </a:lnTo>
                  <a:lnTo>
                    <a:pt x="923" y="0"/>
                  </a:lnTo>
                  <a:lnTo>
                    <a:pt x="213" y="0"/>
                  </a:lnTo>
                  <a:lnTo>
                    <a:pt x="0"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86" name="Freeform 44">
              <a:extLst>
                <a:ext uri="{FF2B5EF4-FFF2-40B4-BE49-F238E27FC236}">
                  <a16:creationId xmlns:a16="http://schemas.microsoft.com/office/drawing/2014/main" id="{4EF5319D-DBD3-4AED-9034-67C106D2C19C}"/>
                </a:ext>
              </a:extLst>
            </p:cNvPr>
            <p:cNvSpPr>
              <a:spLocks/>
            </p:cNvSpPr>
            <p:nvPr/>
          </p:nvSpPr>
          <p:spPr bwMode="auto">
            <a:xfrm>
              <a:off x="8001000" y="3308350"/>
              <a:ext cx="1465263" cy="676275"/>
            </a:xfrm>
            <a:custGeom>
              <a:avLst/>
              <a:gdLst>
                <a:gd name="T0" fmla="*/ 0 w 923"/>
                <a:gd name="T1" fmla="*/ 426 h 426"/>
                <a:gd name="T2" fmla="*/ 710 w 923"/>
                <a:gd name="T3" fmla="*/ 426 h 426"/>
                <a:gd name="T4" fmla="*/ 923 w 923"/>
                <a:gd name="T5" fmla="*/ 0 h 426"/>
                <a:gd name="T6" fmla="*/ 213 w 923"/>
                <a:gd name="T7" fmla="*/ 0 h 426"/>
                <a:gd name="T8" fmla="*/ 0 w 923"/>
                <a:gd name="T9" fmla="*/ 426 h 426"/>
              </a:gdLst>
              <a:ahLst/>
              <a:cxnLst>
                <a:cxn ang="0">
                  <a:pos x="T0" y="T1"/>
                </a:cxn>
                <a:cxn ang="0">
                  <a:pos x="T2" y="T3"/>
                </a:cxn>
                <a:cxn ang="0">
                  <a:pos x="T4" y="T5"/>
                </a:cxn>
                <a:cxn ang="0">
                  <a:pos x="T6" y="T7"/>
                </a:cxn>
                <a:cxn ang="0">
                  <a:pos x="T8" y="T9"/>
                </a:cxn>
              </a:cxnLst>
              <a:rect l="0" t="0" r="r" b="b"/>
              <a:pathLst>
                <a:path w="923" h="426">
                  <a:moveTo>
                    <a:pt x="0" y="426"/>
                  </a:moveTo>
                  <a:lnTo>
                    <a:pt x="710" y="426"/>
                  </a:lnTo>
                  <a:lnTo>
                    <a:pt x="923" y="0"/>
                  </a:lnTo>
                  <a:lnTo>
                    <a:pt x="213" y="0"/>
                  </a:lnTo>
                  <a:lnTo>
                    <a:pt x="0" y="426"/>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87" name="Rectangle 45">
              <a:extLst>
                <a:ext uri="{FF2B5EF4-FFF2-40B4-BE49-F238E27FC236}">
                  <a16:creationId xmlns:a16="http://schemas.microsoft.com/office/drawing/2014/main" id="{FFC119D1-EB35-4376-B95B-5A9B98A1763B}"/>
                </a:ext>
              </a:extLst>
            </p:cNvPr>
            <p:cNvSpPr>
              <a:spLocks noChangeArrowheads="1"/>
            </p:cNvSpPr>
            <p:nvPr/>
          </p:nvSpPr>
          <p:spPr bwMode="auto">
            <a:xfrm>
              <a:off x="8450263" y="3381375"/>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空间目标</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88" name="Rectangle 46">
              <a:extLst>
                <a:ext uri="{FF2B5EF4-FFF2-40B4-BE49-F238E27FC236}">
                  <a16:creationId xmlns:a16="http://schemas.microsoft.com/office/drawing/2014/main" id="{467E442F-B873-4A8C-A5E7-F8429E995B9C}"/>
                </a:ext>
              </a:extLst>
            </p:cNvPr>
            <p:cNvSpPr>
              <a:spLocks noChangeArrowheads="1"/>
            </p:cNvSpPr>
            <p:nvPr/>
          </p:nvSpPr>
          <p:spPr bwMode="auto">
            <a:xfrm>
              <a:off x="8593138" y="3565525"/>
              <a:ext cx="220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89" name="Rectangle 47">
              <a:extLst>
                <a:ext uri="{FF2B5EF4-FFF2-40B4-BE49-F238E27FC236}">
                  <a16:creationId xmlns:a16="http://schemas.microsoft.com/office/drawing/2014/main" id="{58B94424-539F-4365-8CC3-01B43A14F33F}"/>
                </a:ext>
              </a:extLst>
            </p:cNvPr>
            <p:cNvSpPr>
              <a:spLocks noChangeArrowheads="1"/>
            </p:cNvSpPr>
            <p:nvPr/>
          </p:nvSpPr>
          <p:spPr bwMode="auto">
            <a:xfrm>
              <a:off x="8402638" y="3746500"/>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0" name="Rectangle 48">
              <a:extLst>
                <a:ext uri="{FF2B5EF4-FFF2-40B4-BE49-F238E27FC236}">
                  <a16:creationId xmlns:a16="http://schemas.microsoft.com/office/drawing/2014/main" id="{3C44FFE7-C4D4-4BAE-BFE8-5089CE0FFB96}"/>
                </a:ext>
              </a:extLst>
            </p:cNvPr>
            <p:cNvSpPr>
              <a:spLocks noChangeArrowheads="1"/>
            </p:cNvSpPr>
            <p:nvPr/>
          </p:nvSpPr>
          <p:spPr bwMode="auto">
            <a:xfrm>
              <a:off x="8450263" y="3752850"/>
              <a:ext cx="368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轨道根数</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1" name="Rectangle 49">
              <a:extLst>
                <a:ext uri="{FF2B5EF4-FFF2-40B4-BE49-F238E27FC236}">
                  <a16:creationId xmlns:a16="http://schemas.microsoft.com/office/drawing/2014/main" id="{F13A6C77-0A4C-44D1-BC55-E99070D9C956}"/>
                </a:ext>
              </a:extLst>
            </p:cNvPr>
            <p:cNvSpPr>
              <a:spLocks noChangeArrowheads="1"/>
            </p:cNvSpPr>
            <p:nvPr/>
          </p:nvSpPr>
          <p:spPr bwMode="auto">
            <a:xfrm>
              <a:off x="9021763" y="3746500"/>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2" name="Rectangle 50">
              <a:extLst>
                <a:ext uri="{FF2B5EF4-FFF2-40B4-BE49-F238E27FC236}">
                  <a16:creationId xmlns:a16="http://schemas.microsoft.com/office/drawing/2014/main" id="{16CFDCA7-124D-4F8C-9D02-84CB17DB44C9}"/>
                </a:ext>
              </a:extLst>
            </p:cNvPr>
            <p:cNvSpPr>
              <a:spLocks noChangeArrowheads="1"/>
            </p:cNvSpPr>
            <p:nvPr/>
          </p:nvSpPr>
          <p:spPr bwMode="auto">
            <a:xfrm>
              <a:off x="10079038" y="5248275"/>
              <a:ext cx="1127125" cy="67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93" name="Rectangle 51">
              <a:extLst>
                <a:ext uri="{FF2B5EF4-FFF2-40B4-BE49-F238E27FC236}">
                  <a16:creationId xmlns:a16="http://schemas.microsoft.com/office/drawing/2014/main" id="{E7B1A802-848E-47B7-93FE-1696A3DEFD03}"/>
                </a:ext>
              </a:extLst>
            </p:cNvPr>
            <p:cNvSpPr>
              <a:spLocks noChangeArrowheads="1"/>
            </p:cNvSpPr>
            <p:nvPr/>
          </p:nvSpPr>
          <p:spPr bwMode="auto">
            <a:xfrm>
              <a:off x="10079038" y="5248275"/>
              <a:ext cx="1127125" cy="67627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94" name="Rectangle 52">
              <a:extLst>
                <a:ext uri="{FF2B5EF4-FFF2-40B4-BE49-F238E27FC236}">
                  <a16:creationId xmlns:a16="http://schemas.microsoft.com/office/drawing/2014/main" id="{09D9A810-5CB7-44E7-8BB9-1D3D30F2656B}"/>
                </a:ext>
              </a:extLst>
            </p:cNvPr>
            <p:cNvSpPr>
              <a:spLocks noChangeArrowheads="1"/>
            </p:cNvSpPr>
            <p:nvPr/>
          </p:nvSpPr>
          <p:spPr bwMode="auto">
            <a:xfrm>
              <a:off x="10217150" y="5419725"/>
              <a:ext cx="514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计算结果渲染</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5" name="Rectangle 53">
              <a:extLst>
                <a:ext uri="{FF2B5EF4-FFF2-40B4-BE49-F238E27FC236}">
                  <a16:creationId xmlns:a16="http://schemas.microsoft.com/office/drawing/2014/main" id="{7A85E526-DD38-4B5B-8BCD-A3090A875FDB}"/>
                </a:ext>
              </a:extLst>
            </p:cNvPr>
            <p:cNvSpPr>
              <a:spLocks noChangeArrowheads="1"/>
            </p:cNvSpPr>
            <p:nvPr/>
          </p:nvSpPr>
          <p:spPr bwMode="auto">
            <a:xfrm>
              <a:off x="10240963" y="5602288"/>
              <a:ext cx="1031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6" name="Rectangle 54">
              <a:extLst>
                <a:ext uri="{FF2B5EF4-FFF2-40B4-BE49-F238E27FC236}">
                  <a16:creationId xmlns:a16="http://schemas.microsoft.com/office/drawing/2014/main" id="{5871F918-41F0-450E-8CB5-A4821508833C}"/>
                </a:ext>
              </a:extLst>
            </p:cNvPr>
            <p:cNvSpPr>
              <a:spLocks noChangeArrowheads="1"/>
            </p:cNvSpPr>
            <p:nvPr/>
          </p:nvSpPr>
          <p:spPr bwMode="auto">
            <a:xfrm>
              <a:off x="10288588" y="5608638"/>
              <a:ext cx="4032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三维可视化</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7" name="Rectangle 55">
              <a:extLst>
                <a:ext uri="{FF2B5EF4-FFF2-40B4-BE49-F238E27FC236}">
                  <a16:creationId xmlns:a16="http://schemas.microsoft.com/office/drawing/2014/main" id="{2EBD2AFB-4E0E-48A5-82B4-61F898B7ACFF}"/>
                </a:ext>
              </a:extLst>
            </p:cNvPr>
            <p:cNvSpPr>
              <a:spLocks noChangeArrowheads="1"/>
            </p:cNvSpPr>
            <p:nvPr/>
          </p:nvSpPr>
          <p:spPr bwMode="auto">
            <a:xfrm>
              <a:off x="11001375" y="5602288"/>
              <a:ext cx="1047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198" name="Freeform 56">
              <a:extLst>
                <a:ext uri="{FF2B5EF4-FFF2-40B4-BE49-F238E27FC236}">
                  <a16:creationId xmlns:a16="http://schemas.microsoft.com/office/drawing/2014/main" id="{97C706D7-518A-4280-99B0-EF118DD8B457}"/>
                </a:ext>
              </a:extLst>
            </p:cNvPr>
            <p:cNvSpPr>
              <a:spLocks/>
            </p:cNvSpPr>
            <p:nvPr/>
          </p:nvSpPr>
          <p:spPr bwMode="auto">
            <a:xfrm>
              <a:off x="9909175" y="4284663"/>
              <a:ext cx="1466850" cy="676275"/>
            </a:xfrm>
            <a:custGeom>
              <a:avLst/>
              <a:gdLst>
                <a:gd name="T0" fmla="*/ 0 w 924"/>
                <a:gd name="T1" fmla="*/ 426 h 426"/>
                <a:gd name="T2" fmla="*/ 710 w 924"/>
                <a:gd name="T3" fmla="*/ 426 h 426"/>
                <a:gd name="T4" fmla="*/ 924 w 924"/>
                <a:gd name="T5" fmla="*/ 0 h 426"/>
                <a:gd name="T6" fmla="*/ 213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0" y="426"/>
                  </a:lnTo>
                  <a:lnTo>
                    <a:pt x="924" y="0"/>
                  </a:lnTo>
                  <a:lnTo>
                    <a:pt x="213" y="0"/>
                  </a:lnTo>
                  <a:lnTo>
                    <a:pt x="0"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99" name="Freeform 57">
              <a:extLst>
                <a:ext uri="{FF2B5EF4-FFF2-40B4-BE49-F238E27FC236}">
                  <a16:creationId xmlns:a16="http://schemas.microsoft.com/office/drawing/2014/main" id="{EB219A07-0F76-4F9B-88A4-2A7960413EF7}"/>
                </a:ext>
              </a:extLst>
            </p:cNvPr>
            <p:cNvSpPr>
              <a:spLocks/>
            </p:cNvSpPr>
            <p:nvPr/>
          </p:nvSpPr>
          <p:spPr bwMode="auto">
            <a:xfrm>
              <a:off x="9909175" y="4284663"/>
              <a:ext cx="1466850" cy="676275"/>
            </a:xfrm>
            <a:custGeom>
              <a:avLst/>
              <a:gdLst>
                <a:gd name="T0" fmla="*/ 0 w 924"/>
                <a:gd name="T1" fmla="*/ 426 h 426"/>
                <a:gd name="T2" fmla="*/ 710 w 924"/>
                <a:gd name="T3" fmla="*/ 426 h 426"/>
                <a:gd name="T4" fmla="*/ 924 w 924"/>
                <a:gd name="T5" fmla="*/ 0 h 426"/>
                <a:gd name="T6" fmla="*/ 213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0" y="426"/>
                  </a:lnTo>
                  <a:lnTo>
                    <a:pt x="924" y="0"/>
                  </a:lnTo>
                  <a:lnTo>
                    <a:pt x="213" y="0"/>
                  </a:lnTo>
                  <a:lnTo>
                    <a:pt x="0" y="426"/>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48" name="Rectangle 58">
              <a:extLst>
                <a:ext uri="{FF2B5EF4-FFF2-40B4-BE49-F238E27FC236}">
                  <a16:creationId xmlns:a16="http://schemas.microsoft.com/office/drawing/2014/main" id="{3874F0FB-3104-4731-8C52-5CE63716EBCA}"/>
                </a:ext>
              </a:extLst>
            </p:cNvPr>
            <p:cNvSpPr>
              <a:spLocks noChangeArrowheads="1"/>
            </p:cNvSpPr>
            <p:nvPr/>
          </p:nvSpPr>
          <p:spPr bwMode="auto">
            <a:xfrm>
              <a:off x="10360025" y="4457700"/>
              <a:ext cx="336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49" name="Rectangle 59">
              <a:extLst>
                <a:ext uri="{FF2B5EF4-FFF2-40B4-BE49-F238E27FC236}">
                  <a16:creationId xmlns:a16="http://schemas.microsoft.com/office/drawing/2014/main" id="{C7F4DD1A-9090-4D81-A285-0A613260DB43}"/>
                </a:ext>
              </a:extLst>
            </p:cNvPr>
            <p:cNvSpPr>
              <a:spLocks noChangeArrowheads="1"/>
            </p:cNvSpPr>
            <p:nvPr/>
          </p:nvSpPr>
          <p:spPr bwMode="auto">
            <a:xfrm>
              <a:off x="10312400" y="4638675"/>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0" name="Rectangle 60">
              <a:extLst>
                <a:ext uri="{FF2B5EF4-FFF2-40B4-BE49-F238E27FC236}">
                  <a16:creationId xmlns:a16="http://schemas.microsoft.com/office/drawing/2014/main" id="{8BEEE45F-B025-44CD-945D-C7318D9844AE}"/>
                </a:ext>
              </a:extLst>
            </p:cNvPr>
            <p:cNvSpPr>
              <a:spLocks noChangeArrowheads="1"/>
            </p:cNvSpPr>
            <p:nvPr/>
          </p:nvSpPr>
          <p:spPr bwMode="auto">
            <a:xfrm>
              <a:off x="10360025" y="4645025"/>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实时位置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2" name="Rectangle 61">
              <a:extLst>
                <a:ext uri="{FF2B5EF4-FFF2-40B4-BE49-F238E27FC236}">
                  <a16:creationId xmlns:a16="http://schemas.microsoft.com/office/drawing/2014/main" id="{4EFD34F9-BA5A-401C-BBA8-B2EA06749E7B}"/>
                </a:ext>
              </a:extLst>
            </p:cNvPr>
            <p:cNvSpPr>
              <a:spLocks noChangeArrowheads="1"/>
            </p:cNvSpPr>
            <p:nvPr/>
          </p:nvSpPr>
          <p:spPr bwMode="auto">
            <a:xfrm>
              <a:off x="10931525" y="4638675"/>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3" name="Rectangle 62">
              <a:extLst>
                <a:ext uri="{FF2B5EF4-FFF2-40B4-BE49-F238E27FC236}">
                  <a16:creationId xmlns:a16="http://schemas.microsoft.com/office/drawing/2014/main" id="{1D258E4C-4EB8-41FA-8708-72795D604B16}"/>
                </a:ext>
              </a:extLst>
            </p:cNvPr>
            <p:cNvSpPr>
              <a:spLocks noChangeArrowheads="1"/>
            </p:cNvSpPr>
            <p:nvPr/>
          </p:nvSpPr>
          <p:spPr bwMode="auto">
            <a:xfrm>
              <a:off x="10079038" y="3308350"/>
              <a:ext cx="1127125" cy="67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4" name="Rectangle 63">
              <a:extLst>
                <a:ext uri="{FF2B5EF4-FFF2-40B4-BE49-F238E27FC236}">
                  <a16:creationId xmlns:a16="http://schemas.microsoft.com/office/drawing/2014/main" id="{3940C23F-D512-4B08-90DA-E9D04A0FFA19}"/>
                </a:ext>
              </a:extLst>
            </p:cNvPr>
            <p:cNvSpPr>
              <a:spLocks noChangeArrowheads="1"/>
            </p:cNvSpPr>
            <p:nvPr/>
          </p:nvSpPr>
          <p:spPr bwMode="auto">
            <a:xfrm>
              <a:off x="10079038" y="3308350"/>
              <a:ext cx="1127125" cy="676275"/>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55" name="Rectangle 64">
              <a:extLst>
                <a:ext uri="{FF2B5EF4-FFF2-40B4-BE49-F238E27FC236}">
                  <a16:creationId xmlns:a16="http://schemas.microsoft.com/office/drawing/2014/main" id="{B4CCAA17-E671-4C1D-A188-32B6963CEB9D}"/>
                </a:ext>
              </a:extLst>
            </p:cNvPr>
            <p:cNvSpPr>
              <a:spLocks noChangeArrowheads="1"/>
            </p:cNvSpPr>
            <p:nvPr/>
          </p:nvSpPr>
          <p:spPr bwMode="auto">
            <a:xfrm>
              <a:off x="10360025" y="3479800"/>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数据处理</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6" name="Rectangle 65">
              <a:extLst>
                <a:ext uri="{FF2B5EF4-FFF2-40B4-BE49-F238E27FC236}">
                  <a16:creationId xmlns:a16="http://schemas.microsoft.com/office/drawing/2014/main" id="{62B663D9-16FA-470D-9E5D-925E810E5388}"/>
                </a:ext>
              </a:extLst>
            </p:cNvPr>
            <p:cNvSpPr>
              <a:spLocks noChangeArrowheads="1"/>
            </p:cNvSpPr>
            <p:nvPr/>
          </p:nvSpPr>
          <p:spPr bwMode="auto">
            <a:xfrm>
              <a:off x="10312400" y="3660775"/>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7" name="Rectangle 66">
              <a:extLst>
                <a:ext uri="{FF2B5EF4-FFF2-40B4-BE49-F238E27FC236}">
                  <a16:creationId xmlns:a16="http://schemas.microsoft.com/office/drawing/2014/main" id="{4DE7E991-B528-415D-97AB-63074367F411}"/>
                </a:ext>
              </a:extLst>
            </p:cNvPr>
            <p:cNvSpPr>
              <a:spLocks noChangeArrowheads="1"/>
            </p:cNvSpPr>
            <p:nvPr/>
          </p:nvSpPr>
          <p:spPr bwMode="auto">
            <a:xfrm>
              <a:off x="10360025" y="3667125"/>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轨道计算</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8" name="Rectangle 67">
              <a:extLst>
                <a:ext uri="{FF2B5EF4-FFF2-40B4-BE49-F238E27FC236}">
                  <a16:creationId xmlns:a16="http://schemas.microsoft.com/office/drawing/2014/main" id="{D04B390C-AB6C-49B8-A4F5-2AB5EE00D06E}"/>
                </a:ext>
              </a:extLst>
            </p:cNvPr>
            <p:cNvSpPr>
              <a:spLocks noChangeArrowheads="1"/>
            </p:cNvSpPr>
            <p:nvPr/>
          </p:nvSpPr>
          <p:spPr bwMode="auto">
            <a:xfrm>
              <a:off x="10931525" y="3660775"/>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59" name="Freeform 68">
              <a:extLst>
                <a:ext uri="{FF2B5EF4-FFF2-40B4-BE49-F238E27FC236}">
                  <a16:creationId xmlns:a16="http://schemas.microsoft.com/office/drawing/2014/main" id="{71C795FD-AE4C-470B-A223-7F546BF54107}"/>
                </a:ext>
              </a:extLst>
            </p:cNvPr>
            <p:cNvSpPr>
              <a:spLocks noEditPoints="1"/>
            </p:cNvSpPr>
            <p:nvPr/>
          </p:nvSpPr>
          <p:spPr bwMode="auto">
            <a:xfrm>
              <a:off x="7920038" y="2825750"/>
              <a:ext cx="1598613" cy="3248025"/>
            </a:xfrm>
            <a:custGeom>
              <a:avLst/>
              <a:gdLst>
                <a:gd name="T0" fmla="*/ 0 w 4178"/>
                <a:gd name="T1" fmla="*/ 270 h 8487"/>
                <a:gd name="T2" fmla="*/ 10 w 4178"/>
                <a:gd name="T3" fmla="*/ 900 h 8487"/>
                <a:gd name="T4" fmla="*/ 20 w 4178"/>
                <a:gd name="T5" fmla="*/ 1230 h 8487"/>
                <a:gd name="T6" fmla="*/ 10 w 4178"/>
                <a:gd name="T7" fmla="*/ 1460 h 8487"/>
                <a:gd name="T8" fmla="*/ 0 w 4178"/>
                <a:gd name="T9" fmla="*/ 2090 h 8487"/>
                <a:gd name="T10" fmla="*/ 20 w 4178"/>
                <a:gd name="T11" fmla="*/ 2570 h 8487"/>
                <a:gd name="T12" fmla="*/ 20 w 4178"/>
                <a:gd name="T13" fmla="*/ 2670 h 8487"/>
                <a:gd name="T14" fmla="*/ 0 w 4178"/>
                <a:gd name="T15" fmla="*/ 3150 h 8487"/>
                <a:gd name="T16" fmla="*/ 10 w 4178"/>
                <a:gd name="T17" fmla="*/ 3780 h 8487"/>
                <a:gd name="T18" fmla="*/ 20 w 4178"/>
                <a:gd name="T19" fmla="*/ 4110 h 8487"/>
                <a:gd name="T20" fmla="*/ 10 w 4178"/>
                <a:gd name="T21" fmla="*/ 4340 h 8487"/>
                <a:gd name="T22" fmla="*/ 0 w 4178"/>
                <a:gd name="T23" fmla="*/ 4970 h 8487"/>
                <a:gd name="T24" fmla="*/ 20 w 4178"/>
                <a:gd name="T25" fmla="*/ 5450 h 8487"/>
                <a:gd name="T26" fmla="*/ 20 w 4178"/>
                <a:gd name="T27" fmla="*/ 5550 h 8487"/>
                <a:gd name="T28" fmla="*/ 0 w 4178"/>
                <a:gd name="T29" fmla="*/ 6030 h 8487"/>
                <a:gd name="T30" fmla="*/ 10 w 4178"/>
                <a:gd name="T31" fmla="*/ 6660 h 8487"/>
                <a:gd name="T32" fmla="*/ 20 w 4178"/>
                <a:gd name="T33" fmla="*/ 6990 h 8487"/>
                <a:gd name="T34" fmla="*/ 10 w 4178"/>
                <a:gd name="T35" fmla="*/ 7220 h 8487"/>
                <a:gd name="T36" fmla="*/ 0 w 4178"/>
                <a:gd name="T37" fmla="*/ 7850 h 8487"/>
                <a:gd name="T38" fmla="*/ 20 w 4178"/>
                <a:gd name="T39" fmla="*/ 8330 h 8487"/>
                <a:gd name="T40" fmla="*/ 10 w 4178"/>
                <a:gd name="T41" fmla="*/ 8487 h 8487"/>
                <a:gd name="T42" fmla="*/ 444 w 4178"/>
                <a:gd name="T43" fmla="*/ 8467 h 8487"/>
                <a:gd name="T44" fmla="*/ 674 w 4178"/>
                <a:gd name="T45" fmla="*/ 8477 h 8487"/>
                <a:gd name="T46" fmla="*/ 1304 w 4178"/>
                <a:gd name="T47" fmla="*/ 8487 h 8487"/>
                <a:gd name="T48" fmla="*/ 1784 w 4178"/>
                <a:gd name="T49" fmla="*/ 8467 h 8487"/>
                <a:gd name="T50" fmla="*/ 1884 w 4178"/>
                <a:gd name="T51" fmla="*/ 8467 h 8487"/>
                <a:gd name="T52" fmla="*/ 2364 w 4178"/>
                <a:gd name="T53" fmla="*/ 8487 h 8487"/>
                <a:gd name="T54" fmla="*/ 2994 w 4178"/>
                <a:gd name="T55" fmla="*/ 8477 h 8487"/>
                <a:gd name="T56" fmla="*/ 3324 w 4178"/>
                <a:gd name="T57" fmla="*/ 8467 h 8487"/>
                <a:gd name="T58" fmla="*/ 3554 w 4178"/>
                <a:gd name="T59" fmla="*/ 8477 h 8487"/>
                <a:gd name="T60" fmla="*/ 4158 w 4178"/>
                <a:gd name="T61" fmla="*/ 8460 h 8487"/>
                <a:gd name="T62" fmla="*/ 4178 w 4178"/>
                <a:gd name="T63" fmla="*/ 8360 h 8487"/>
                <a:gd name="T64" fmla="*/ 4168 w 4178"/>
                <a:gd name="T65" fmla="*/ 7730 h 8487"/>
                <a:gd name="T66" fmla="*/ 4158 w 4178"/>
                <a:gd name="T67" fmla="*/ 7400 h 8487"/>
                <a:gd name="T68" fmla="*/ 4168 w 4178"/>
                <a:gd name="T69" fmla="*/ 7170 h 8487"/>
                <a:gd name="T70" fmla="*/ 4178 w 4178"/>
                <a:gd name="T71" fmla="*/ 6540 h 8487"/>
                <a:gd name="T72" fmla="*/ 4158 w 4178"/>
                <a:gd name="T73" fmla="*/ 6060 h 8487"/>
                <a:gd name="T74" fmla="*/ 4158 w 4178"/>
                <a:gd name="T75" fmla="*/ 5960 h 8487"/>
                <a:gd name="T76" fmla="*/ 4178 w 4178"/>
                <a:gd name="T77" fmla="*/ 5480 h 8487"/>
                <a:gd name="T78" fmla="*/ 4168 w 4178"/>
                <a:gd name="T79" fmla="*/ 4850 h 8487"/>
                <a:gd name="T80" fmla="*/ 4158 w 4178"/>
                <a:gd name="T81" fmla="*/ 4520 h 8487"/>
                <a:gd name="T82" fmla="*/ 4168 w 4178"/>
                <a:gd name="T83" fmla="*/ 4290 h 8487"/>
                <a:gd name="T84" fmla="*/ 4178 w 4178"/>
                <a:gd name="T85" fmla="*/ 3660 h 8487"/>
                <a:gd name="T86" fmla="*/ 4158 w 4178"/>
                <a:gd name="T87" fmla="*/ 3180 h 8487"/>
                <a:gd name="T88" fmla="*/ 4158 w 4178"/>
                <a:gd name="T89" fmla="*/ 3080 h 8487"/>
                <a:gd name="T90" fmla="*/ 4178 w 4178"/>
                <a:gd name="T91" fmla="*/ 2600 h 8487"/>
                <a:gd name="T92" fmla="*/ 4168 w 4178"/>
                <a:gd name="T93" fmla="*/ 1970 h 8487"/>
                <a:gd name="T94" fmla="*/ 4158 w 4178"/>
                <a:gd name="T95" fmla="*/ 1640 h 8487"/>
                <a:gd name="T96" fmla="*/ 4168 w 4178"/>
                <a:gd name="T97" fmla="*/ 1410 h 8487"/>
                <a:gd name="T98" fmla="*/ 4178 w 4178"/>
                <a:gd name="T99" fmla="*/ 780 h 8487"/>
                <a:gd name="T100" fmla="*/ 4158 w 4178"/>
                <a:gd name="T101" fmla="*/ 300 h 8487"/>
                <a:gd name="T102" fmla="*/ 4158 w 4178"/>
                <a:gd name="T103" fmla="*/ 200 h 8487"/>
                <a:gd name="T104" fmla="*/ 3877 w 4178"/>
                <a:gd name="T105" fmla="*/ 0 h 8487"/>
                <a:gd name="T106" fmla="*/ 3247 w 4178"/>
                <a:gd name="T107" fmla="*/ 10 h 8487"/>
                <a:gd name="T108" fmla="*/ 2917 w 4178"/>
                <a:gd name="T109" fmla="*/ 20 h 8487"/>
                <a:gd name="T110" fmla="*/ 2687 w 4178"/>
                <a:gd name="T111" fmla="*/ 10 h 8487"/>
                <a:gd name="T112" fmla="*/ 2057 w 4178"/>
                <a:gd name="T113" fmla="*/ 0 h 8487"/>
                <a:gd name="T114" fmla="*/ 1577 w 4178"/>
                <a:gd name="T115" fmla="*/ 20 h 8487"/>
                <a:gd name="T116" fmla="*/ 1477 w 4178"/>
                <a:gd name="T117" fmla="*/ 20 h 8487"/>
                <a:gd name="T118" fmla="*/ 997 w 4178"/>
                <a:gd name="T119" fmla="*/ 0 h 8487"/>
                <a:gd name="T120" fmla="*/ 367 w 4178"/>
                <a:gd name="T121" fmla="*/ 10 h 8487"/>
                <a:gd name="T122" fmla="*/ 37 w 4178"/>
                <a:gd name="T123" fmla="*/ 20 h 8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8" h="8487">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20" y="7470"/>
                  </a:moveTo>
                  <a:lnTo>
                    <a:pt x="20" y="7610"/>
                  </a:lnTo>
                  <a:cubicBezTo>
                    <a:pt x="20" y="7616"/>
                    <a:pt x="16" y="7620"/>
                    <a:pt x="10" y="7620"/>
                  </a:cubicBezTo>
                  <a:cubicBezTo>
                    <a:pt x="5" y="7620"/>
                    <a:pt x="0" y="7616"/>
                    <a:pt x="0" y="7610"/>
                  </a:cubicBezTo>
                  <a:lnTo>
                    <a:pt x="0" y="7470"/>
                  </a:lnTo>
                  <a:cubicBezTo>
                    <a:pt x="0" y="7465"/>
                    <a:pt x="5" y="7460"/>
                    <a:pt x="10" y="7460"/>
                  </a:cubicBezTo>
                  <a:cubicBezTo>
                    <a:pt x="16" y="7460"/>
                    <a:pt x="20" y="7465"/>
                    <a:pt x="20" y="7470"/>
                  </a:cubicBezTo>
                  <a:close/>
                  <a:moveTo>
                    <a:pt x="20" y="7710"/>
                  </a:moveTo>
                  <a:lnTo>
                    <a:pt x="20" y="7850"/>
                  </a:lnTo>
                  <a:cubicBezTo>
                    <a:pt x="20" y="7856"/>
                    <a:pt x="16" y="7860"/>
                    <a:pt x="10" y="7860"/>
                  </a:cubicBezTo>
                  <a:cubicBezTo>
                    <a:pt x="5" y="7860"/>
                    <a:pt x="0" y="7856"/>
                    <a:pt x="0" y="7850"/>
                  </a:cubicBezTo>
                  <a:lnTo>
                    <a:pt x="0" y="7710"/>
                  </a:lnTo>
                  <a:cubicBezTo>
                    <a:pt x="0" y="7705"/>
                    <a:pt x="5" y="7700"/>
                    <a:pt x="10" y="7700"/>
                  </a:cubicBezTo>
                  <a:cubicBezTo>
                    <a:pt x="16" y="7700"/>
                    <a:pt x="20" y="7705"/>
                    <a:pt x="20" y="7710"/>
                  </a:cubicBezTo>
                  <a:close/>
                  <a:moveTo>
                    <a:pt x="20" y="7950"/>
                  </a:moveTo>
                  <a:lnTo>
                    <a:pt x="20" y="8090"/>
                  </a:lnTo>
                  <a:cubicBezTo>
                    <a:pt x="20" y="8096"/>
                    <a:pt x="16" y="8100"/>
                    <a:pt x="10" y="8100"/>
                  </a:cubicBezTo>
                  <a:cubicBezTo>
                    <a:pt x="5" y="8100"/>
                    <a:pt x="0" y="8096"/>
                    <a:pt x="0" y="8090"/>
                  </a:cubicBezTo>
                  <a:lnTo>
                    <a:pt x="0" y="7950"/>
                  </a:lnTo>
                  <a:cubicBezTo>
                    <a:pt x="0" y="7945"/>
                    <a:pt x="5" y="7940"/>
                    <a:pt x="10" y="7940"/>
                  </a:cubicBezTo>
                  <a:cubicBezTo>
                    <a:pt x="16" y="7940"/>
                    <a:pt x="20" y="7945"/>
                    <a:pt x="20" y="7950"/>
                  </a:cubicBezTo>
                  <a:close/>
                  <a:moveTo>
                    <a:pt x="20" y="8190"/>
                  </a:moveTo>
                  <a:lnTo>
                    <a:pt x="20" y="8330"/>
                  </a:lnTo>
                  <a:cubicBezTo>
                    <a:pt x="20" y="8336"/>
                    <a:pt x="16" y="8340"/>
                    <a:pt x="10" y="8340"/>
                  </a:cubicBezTo>
                  <a:cubicBezTo>
                    <a:pt x="5" y="8340"/>
                    <a:pt x="0" y="8336"/>
                    <a:pt x="0" y="8330"/>
                  </a:cubicBezTo>
                  <a:lnTo>
                    <a:pt x="0" y="8190"/>
                  </a:lnTo>
                  <a:cubicBezTo>
                    <a:pt x="0" y="8185"/>
                    <a:pt x="5" y="8180"/>
                    <a:pt x="10" y="8180"/>
                  </a:cubicBezTo>
                  <a:cubicBezTo>
                    <a:pt x="16" y="8180"/>
                    <a:pt x="20" y="8185"/>
                    <a:pt x="20" y="8190"/>
                  </a:cubicBezTo>
                  <a:close/>
                  <a:moveTo>
                    <a:pt x="20" y="8430"/>
                  </a:moveTo>
                  <a:lnTo>
                    <a:pt x="20" y="8477"/>
                  </a:lnTo>
                  <a:lnTo>
                    <a:pt x="10" y="8467"/>
                  </a:lnTo>
                  <a:lnTo>
                    <a:pt x="104" y="8467"/>
                  </a:lnTo>
                  <a:cubicBezTo>
                    <a:pt x="109" y="8467"/>
                    <a:pt x="114" y="8471"/>
                    <a:pt x="114" y="8477"/>
                  </a:cubicBezTo>
                  <a:cubicBezTo>
                    <a:pt x="114" y="8482"/>
                    <a:pt x="109" y="8487"/>
                    <a:pt x="104" y="8487"/>
                  </a:cubicBezTo>
                  <a:lnTo>
                    <a:pt x="10" y="8487"/>
                  </a:lnTo>
                  <a:cubicBezTo>
                    <a:pt x="5" y="8487"/>
                    <a:pt x="0" y="8482"/>
                    <a:pt x="0" y="8477"/>
                  </a:cubicBezTo>
                  <a:lnTo>
                    <a:pt x="0" y="8430"/>
                  </a:lnTo>
                  <a:cubicBezTo>
                    <a:pt x="0" y="8425"/>
                    <a:pt x="5" y="8420"/>
                    <a:pt x="10" y="8420"/>
                  </a:cubicBezTo>
                  <a:cubicBezTo>
                    <a:pt x="16" y="8420"/>
                    <a:pt x="20" y="8425"/>
                    <a:pt x="20" y="8430"/>
                  </a:cubicBezTo>
                  <a:close/>
                  <a:moveTo>
                    <a:pt x="204" y="8467"/>
                  </a:moveTo>
                  <a:lnTo>
                    <a:pt x="344" y="8467"/>
                  </a:lnTo>
                  <a:cubicBezTo>
                    <a:pt x="349" y="8467"/>
                    <a:pt x="354" y="8471"/>
                    <a:pt x="354" y="8477"/>
                  </a:cubicBezTo>
                  <a:cubicBezTo>
                    <a:pt x="354" y="8482"/>
                    <a:pt x="349" y="8487"/>
                    <a:pt x="344" y="8487"/>
                  </a:cubicBezTo>
                  <a:lnTo>
                    <a:pt x="204" y="8487"/>
                  </a:lnTo>
                  <a:cubicBezTo>
                    <a:pt x="198" y="8487"/>
                    <a:pt x="194" y="8482"/>
                    <a:pt x="194" y="8477"/>
                  </a:cubicBezTo>
                  <a:cubicBezTo>
                    <a:pt x="194" y="8471"/>
                    <a:pt x="198" y="8467"/>
                    <a:pt x="204" y="8467"/>
                  </a:cubicBezTo>
                  <a:close/>
                  <a:moveTo>
                    <a:pt x="444" y="8467"/>
                  </a:moveTo>
                  <a:lnTo>
                    <a:pt x="584" y="8467"/>
                  </a:lnTo>
                  <a:cubicBezTo>
                    <a:pt x="589" y="8467"/>
                    <a:pt x="594" y="8471"/>
                    <a:pt x="594" y="8477"/>
                  </a:cubicBezTo>
                  <a:cubicBezTo>
                    <a:pt x="594" y="8482"/>
                    <a:pt x="589" y="8487"/>
                    <a:pt x="584" y="8487"/>
                  </a:cubicBezTo>
                  <a:lnTo>
                    <a:pt x="444" y="8487"/>
                  </a:lnTo>
                  <a:cubicBezTo>
                    <a:pt x="438" y="8487"/>
                    <a:pt x="434" y="8482"/>
                    <a:pt x="434" y="8477"/>
                  </a:cubicBezTo>
                  <a:cubicBezTo>
                    <a:pt x="434" y="8471"/>
                    <a:pt x="438" y="8467"/>
                    <a:pt x="444" y="8467"/>
                  </a:cubicBezTo>
                  <a:close/>
                  <a:moveTo>
                    <a:pt x="684" y="8467"/>
                  </a:moveTo>
                  <a:lnTo>
                    <a:pt x="824" y="8467"/>
                  </a:lnTo>
                  <a:cubicBezTo>
                    <a:pt x="829" y="8467"/>
                    <a:pt x="834" y="8471"/>
                    <a:pt x="834" y="8477"/>
                  </a:cubicBezTo>
                  <a:cubicBezTo>
                    <a:pt x="834" y="8482"/>
                    <a:pt x="829" y="8487"/>
                    <a:pt x="824" y="8487"/>
                  </a:cubicBezTo>
                  <a:lnTo>
                    <a:pt x="684" y="8487"/>
                  </a:lnTo>
                  <a:cubicBezTo>
                    <a:pt x="678" y="8487"/>
                    <a:pt x="674" y="8482"/>
                    <a:pt x="674" y="8477"/>
                  </a:cubicBezTo>
                  <a:cubicBezTo>
                    <a:pt x="674" y="8471"/>
                    <a:pt x="678" y="8467"/>
                    <a:pt x="684" y="8467"/>
                  </a:cubicBezTo>
                  <a:close/>
                  <a:moveTo>
                    <a:pt x="924" y="8467"/>
                  </a:moveTo>
                  <a:lnTo>
                    <a:pt x="1064" y="8467"/>
                  </a:lnTo>
                  <a:cubicBezTo>
                    <a:pt x="1069" y="8467"/>
                    <a:pt x="1074" y="8471"/>
                    <a:pt x="1074" y="8477"/>
                  </a:cubicBezTo>
                  <a:cubicBezTo>
                    <a:pt x="1074" y="8482"/>
                    <a:pt x="1069" y="8487"/>
                    <a:pt x="1064" y="8487"/>
                  </a:cubicBezTo>
                  <a:lnTo>
                    <a:pt x="924" y="8487"/>
                  </a:lnTo>
                  <a:cubicBezTo>
                    <a:pt x="918" y="8487"/>
                    <a:pt x="914" y="8482"/>
                    <a:pt x="914" y="8477"/>
                  </a:cubicBezTo>
                  <a:cubicBezTo>
                    <a:pt x="914" y="8471"/>
                    <a:pt x="918" y="8467"/>
                    <a:pt x="924" y="8467"/>
                  </a:cubicBezTo>
                  <a:close/>
                  <a:moveTo>
                    <a:pt x="1164" y="8467"/>
                  </a:moveTo>
                  <a:lnTo>
                    <a:pt x="1304" y="8467"/>
                  </a:lnTo>
                  <a:cubicBezTo>
                    <a:pt x="1309" y="8467"/>
                    <a:pt x="1314" y="8471"/>
                    <a:pt x="1314" y="8477"/>
                  </a:cubicBezTo>
                  <a:cubicBezTo>
                    <a:pt x="1314" y="8482"/>
                    <a:pt x="1309" y="8487"/>
                    <a:pt x="1304" y="8487"/>
                  </a:cubicBezTo>
                  <a:lnTo>
                    <a:pt x="1164" y="8487"/>
                  </a:lnTo>
                  <a:cubicBezTo>
                    <a:pt x="1158" y="8487"/>
                    <a:pt x="1154" y="8482"/>
                    <a:pt x="1154" y="8477"/>
                  </a:cubicBezTo>
                  <a:cubicBezTo>
                    <a:pt x="1154" y="8471"/>
                    <a:pt x="1158" y="8467"/>
                    <a:pt x="1164" y="8467"/>
                  </a:cubicBezTo>
                  <a:close/>
                  <a:moveTo>
                    <a:pt x="1404" y="8467"/>
                  </a:moveTo>
                  <a:lnTo>
                    <a:pt x="1544" y="8467"/>
                  </a:lnTo>
                  <a:cubicBezTo>
                    <a:pt x="1549" y="8467"/>
                    <a:pt x="1554" y="8471"/>
                    <a:pt x="1554" y="8477"/>
                  </a:cubicBezTo>
                  <a:cubicBezTo>
                    <a:pt x="1554" y="8482"/>
                    <a:pt x="1549" y="8487"/>
                    <a:pt x="1544" y="8487"/>
                  </a:cubicBezTo>
                  <a:lnTo>
                    <a:pt x="1404" y="8487"/>
                  </a:lnTo>
                  <a:cubicBezTo>
                    <a:pt x="1398" y="8487"/>
                    <a:pt x="1394" y="8482"/>
                    <a:pt x="1394" y="8477"/>
                  </a:cubicBezTo>
                  <a:cubicBezTo>
                    <a:pt x="1394" y="8471"/>
                    <a:pt x="1398" y="8467"/>
                    <a:pt x="1404" y="8467"/>
                  </a:cubicBezTo>
                  <a:close/>
                  <a:moveTo>
                    <a:pt x="1644" y="8467"/>
                  </a:moveTo>
                  <a:lnTo>
                    <a:pt x="1784" y="8467"/>
                  </a:lnTo>
                  <a:cubicBezTo>
                    <a:pt x="1789" y="8467"/>
                    <a:pt x="1794" y="8471"/>
                    <a:pt x="1794" y="8477"/>
                  </a:cubicBezTo>
                  <a:cubicBezTo>
                    <a:pt x="1794" y="8482"/>
                    <a:pt x="1789" y="8487"/>
                    <a:pt x="1784" y="8487"/>
                  </a:cubicBezTo>
                  <a:lnTo>
                    <a:pt x="1644" y="8487"/>
                  </a:lnTo>
                  <a:cubicBezTo>
                    <a:pt x="1638" y="8487"/>
                    <a:pt x="1634" y="8482"/>
                    <a:pt x="1634" y="8477"/>
                  </a:cubicBezTo>
                  <a:cubicBezTo>
                    <a:pt x="1634" y="8471"/>
                    <a:pt x="1638" y="8467"/>
                    <a:pt x="1644" y="8467"/>
                  </a:cubicBezTo>
                  <a:close/>
                  <a:moveTo>
                    <a:pt x="1884" y="8467"/>
                  </a:moveTo>
                  <a:lnTo>
                    <a:pt x="2024" y="8467"/>
                  </a:lnTo>
                  <a:cubicBezTo>
                    <a:pt x="2029" y="8467"/>
                    <a:pt x="2034" y="8471"/>
                    <a:pt x="2034" y="8477"/>
                  </a:cubicBezTo>
                  <a:cubicBezTo>
                    <a:pt x="2034" y="8482"/>
                    <a:pt x="2029" y="8487"/>
                    <a:pt x="2024" y="8487"/>
                  </a:cubicBezTo>
                  <a:lnTo>
                    <a:pt x="1884" y="8487"/>
                  </a:lnTo>
                  <a:cubicBezTo>
                    <a:pt x="1878" y="8487"/>
                    <a:pt x="1874" y="8482"/>
                    <a:pt x="1874" y="8477"/>
                  </a:cubicBezTo>
                  <a:cubicBezTo>
                    <a:pt x="1874" y="8471"/>
                    <a:pt x="1878" y="8467"/>
                    <a:pt x="1884" y="8467"/>
                  </a:cubicBezTo>
                  <a:close/>
                  <a:moveTo>
                    <a:pt x="2124" y="8467"/>
                  </a:moveTo>
                  <a:lnTo>
                    <a:pt x="2264" y="8467"/>
                  </a:lnTo>
                  <a:cubicBezTo>
                    <a:pt x="2269" y="8467"/>
                    <a:pt x="2274" y="8471"/>
                    <a:pt x="2274" y="8477"/>
                  </a:cubicBezTo>
                  <a:cubicBezTo>
                    <a:pt x="2274" y="8482"/>
                    <a:pt x="2269" y="8487"/>
                    <a:pt x="2264" y="8487"/>
                  </a:cubicBezTo>
                  <a:lnTo>
                    <a:pt x="2124" y="8487"/>
                  </a:lnTo>
                  <a:cubicBezTo>
                    <a:pt x="2118" y="8487"/>
                    <a:pt x="2114" y="8482"/>
                    <a:pt x="2114" y="8477"/>
                  </a:cubicBezTo>
                  <a:cubicBezTo>
                    <a:pt x="2114" y="8471"/>
                    <a:pt x="2118" y="8467"/>
                    <a:pt x="2124" y="8467"/>
                  </a:cubicBezTo>
                  <a:close/>
                  <a:moveTo>
                    <a:pt x="2364" y="8467"/>
                  </a:moveTo>
                  <a:lnTo>
                    <a:pt x="2504" y="8467"/>
                  </a:lnTo>
                  <a:cubicBezTo>
                    <a:pt x="2509" y="8467"/>
                    <a:pt x="2514" y="8471"/>
                    <a:pt x="2514" y="8477"/>
                  </a:cubicBezTo>
                  <a:cubicBezTo>
                    <a:pt x="2514" y="8482"/>
                    <a:pt x="2509" y="8487"/>
                    <a:pt x="2504" y="8487"/>
                  </a:cubicBezTo>
                  <a:lnTo>
                    <a:pt x="2364" y="8487"/>
                  </a:lnTo>
                  <a:cubicBezTo>
                    <a:pt x="2358" y="8487"/>
                    <a:pt x="2354" y="8482"/>
                    <a:pt x="2354" y="8477"/>
                  </a:cubicBezTo>
                  <a:cubicBezTo>
                    <a:pt x="2354" y="8471"/>
                    <a:pt x="2358" y="8467"/>
                    <a:pt x="2364" y="8467"/>
                  </a:cubicBezTo>
                  <a:close/>
                  <a:moveTo>
                    <a:pt x="2604" y="8467"/>
                  </a:moveTo>
                  <a:lnTo>
                    <a:pt x="2744" y="8467"/>
                  </a:lnTo>
                  <a:cubicBezTo>
                    <a:pt x="2749" y="8467"/>
                    <a:pt x="2754" y="8471"/>
                    <a:pt x="2754" y="8477"/>
                  </a:cubicBezTo>
                  <a:cubicBezTo>
                    <a:pt x="2754" y="8482"/>
                    <a:pt x="2749" y="8487"/>
                    <a:pt x="2744" y="8487"/>
                  </a:cubicBezTo>
                  <a:lnTo>
                    <a:pt x="2604" y="8487"/>
                  </a:lnTo>
                  <a:cubicBezTo>
                    <a:pt x="2598" y="8487"/>
                    <a:pt x="2594" y="8482"/>
                    <a:pt x="2594" y="8477"/>
                  </a:cubicBezTo>
                  <a:cubicBezTo>
                    <a:pt x="2594" y="8471"/>
                    <a:pt x="2598" y="8467"/>
                    <a:pt x="2604" y="8467"/>
                  </a:cubicBezTo>
                  <a:close/>
                  <a:moveTo>
                    <a:pt x="2844" y="8467"/>
                  </a:moveTo>
                  <a:lnTo>
                    <a:pt x="2984" y="8467"/>
                  </a:lnTo>
                  <a:cubicBezTo>
                    <a:pt x="2989" y="8467"/>
                    <a:pt x="2994" y="8471"/>
                    <a:pt x="2994" y="8477"/>
                  </a:cubicBezTo>
                  <a:cubicBezTo>
                    <a:pt x="2994" y="8482"/>
                    <a:pt x="2989" y="8487"/>
                    <a:pt x="2984" y="8487"/>
                  </a:cubicBezTo>
                  <a:lnTo>
                    <a:pt x="2844" y="8487"/>
                  </a:lnTo>
                  <a:cubicBezTo>
                    <a:pt x="2838" y="8487"/>
                    <a:pt x="2834" y="8482"/>
                    <a:pt x="2834" y="8477"/>
                  </a:cubicBezTo>
                  <a:cubicBezTo>
                    <a:pt x="2834" y="8471"/>
                    <a:pt x="2838" y="8467"/>
                    <a:pt x="2844" y="8467"/>
                  </a:cubicBezTo>
                  <a:close/>
                  <a:moveTo>
                    <a:pt x="3084" y="8467"/>
                  </a:moveTo>
                  <a:lnTo>
                    <a:pt x="3224" y="8467"/>
                  </a:lnTo>
                  <a:cubicBezTo>
                    <a:pt x="3229" y="8467"/>
                    <a:pt x="3234" y="8471"/>
                    <a:pt x="3234" y="8477"/>
                  </a:cubicBezTo>
                  <a:cubicBezTo>
                    <a:pt x="3234" y="8482"/>
                    <a:pt x="3229" y="8487"/>
                    <a:pt x="3224" y="8487"/>
                  </a:cubicBezTo>
                  <a:lnTo>
                    <a:pt x="3084" y="8487"/>
                  </a:lnTo>
                  <a:cubicBezTo>
                    <a:pt x="3078" y="8487"/>
                    <a:pt x="3074" y="8482"/>
                    <a:pt x="3074" y="8477"/>
                  </a:cubicBezTo>
                  <a:cubicBezTo>
                    <a:pt x="3074" y="8471"/>
                    <a:pt x="3078" y="8467"/>
                    <a:pt x="3084" y="8467"/>
                  </a:cubicBezTo>
                  <a:close/>
                  <a:moveTo>
                    <a:pt x="3324" y="8467"/>
                  </a:moveTo>
                  <a:lnTo>
                    <a:pt x="3464" y="8467"/>
                  </a:lnTo>
                  <a:cubicBezTo>
                    <a:pt x="3469" y="8467"/>
                    <a:pt x="3474" y="8471"/>
                    <a:pt x="3474" y="8477"/>
                  </a:cubicBezTo>
                  <a:cubicBezTo>
                    <a:pt x="3474" y="8482"/>
                    <a:pt x="3469" y="8487"/>
                    <a:pt x="3464" y="8487"/>
                  </a:cubicBezTo>
                  <a:lnTo>
                    <a:pt x="3324" y="8487"/>
                  </a:lnTo>
                  <a:cubicBezTo>
                    <a:pt x="3318" y="8487"/>
                    <a:pt x="3314" y="8482"/>
                    <a:pt x="3314" y="8477"/>
                  </a:cubicBezTo>
                  <a:cubicBezTo>
                    <a:pt x="3314" y="8471"/>
                    <a:pt x="3318" y="8467"/>
                    <a:pt x="3324" y="8467"/>
                  </a:cubicBezTo>
                  <a:close/>
                  <a:moveTo>
                    <a:pt x="3564" y="8467"/>
                  </a:moveTo>
                  <a:lnTo>
                    <a:pt x="3704" y="8467"/>
                  </a:lnTo>
                  <a:cubicBezTo>
                    <a:pt x="3709" y="8467"/>
                    <a:pt x="3714" y="8471"/>
                    <a:pt x="3714" y="8477"/>
                  </a:cubicBezTo>
                  <a:cubicBezTo>
                    <a:pt x="3714" y="8482"/>
                    <a:pt x="3709" y="8487"/>
                    <a:pt x="3704" y="8487"/>
                  </a:cubicBezTo>
                  <a:lnTo>
                    <a:pt x="3564" y="8487"/>
                  </a:lnTo>
                  <a:cubicBezTo>
                    <a:pt x="3558" y="8487"/>
                    <a:pt x="3554" y="8482"/>
                    <a:pt x="3554" y="8477"/>
                  </a:cubicBezTo>
                  <a:cubicBezTo>
                    <a:pt x="3554" y="8471"/>
                    <a:pt x="3558" y="8467"/>
                    <a:pt x="3564" y="8467"/>
                  </a:cubicBezTo>
                  <a:close/>
                  <a:moveTo>
                    <a:pt x="3804" y="8467"/>
                  </a:moveTo>
                  <a:lnTo>
                    <a:pt x="3944" y="8467"/>
                  </a:lnTo>
                  <a:cubicBezTo>
                    <a:pt x="3949" y="8467"/>
                    <a:pt x="3954" y="8471"/>
                    <a:pt x="3954" y="8477"/>
                  </a:cubicBezTo>
                  <a:cubicBezTo>
                    <a:pt x="3954" y="8482"/>
                    <a:pt x="3949" y="8487"/>
                    <a:pt x="3944" y="8487"/>
                  </a:cubicBezTo>
                  <a:lnTo>
                    <a:pt x="3804" y="8487"/>
                  </a:lnTo>
                  <a:cubicBezTo>
                    <a:pt x="3798" y="8487"/>
                    <a:pt x="3794" y="8482"/>
                    <a:pt x="3794" y="8477"/>
                  </a:cubicBezTo>
                  <a:cubicBezTo>
                    <a:pt x="3794" y="8471"/>
                    <a:pt x="3798" y="8467"/>
                    <a:pt x="3804" y="8467"/>
                  </a:cubicBezTo>
                  <a:close/>
                  <a:moveTo>
                    <a:pt x="4044" y="8467"/>
                  </a:moveTo>
                  <a:lnTo>
                    <a:pt x="4168" y="8467"/>
                  </a:lnTo>
                  <a:lnTo>
                    <a:pt x="4158" y="8477"/>
                  </a:lnTo>
                  <a:lnTo>
                    <a:pt x="4158" y="8460"/>
                  </a:lnTo>
                  <a:cubicBezTo>
                    <a:pt x="4158" y="8455"/>
                    <a:pt x="4162" y="8450"/>
                    <a:pt x="4168" y="8450"/>
                  </a:cubicBezTo>
                  <a:cubicBezTo>
                    <a:pt x="4173" y="8450"/>
                    <a:pt x="4178" y="8455"/>
                    <a:pt x="4178" y="8460"/>
                  </a:cubicBezTo>
                  <a:lnTo>
                    <a:pt x="4178" y="8477"/>
                  </a:lnTo>
                  <a:cubicBezTo>
                    <a:pt x="4178" y="8482"/>
                    <a:pt x="4173" y="8487"/>
                    <a:pt x="4168" y="8487"/>
                  </a:cubicBezTo>
                  <a:lnTo>
                    <a:pt x="4044" y="8487"/>
                  </a:lnTo>
                  <a:cubicBezTo>
                    <a:pt x="4038" y="8487"/>
                    <a:pt x="4034" y="8482"/>
                    <a:pt x="4034" y="8477"/>
                  </a:cubicBezTo>
                  <a:cubicBezTo>
                    <a:pt x="4034" y="8471"/>
                    <a:pt x="4038" y="8467"/>
                    <a:pt x="4044" y="8467"/>
                  </a:cubicBezTo>
                  <a:close/>
                  <a:moveTo>
                    <a:pt x="4158" y="8360"/>
                  </a:moveTo>
                  <a:lnTo>
                    <a:pt x="4158" y="8220"/>
                  </a:lnTo>
                  <a:cubicBezTo>
                    <a:pt x="4158" y="8215"/>
                    <a:pt x="4162" y="8210"/>
                    <a:pt x="4168" y="8210"/>
                  </a:cubicBezTo>
                  <a:cubicBezTo>
                    <a:pt x="4173" y="8210"/>
                    <a:pt x="4178" y="8215"/>
                    <a:pt x="4178" y="8220"/>
                  </a:cubicBezTo>
                  <a:lnTo>
                    <a:pt x="4178" y="8360"/>
                  </a:lnTo>
                  <a:cubicBezTo>
                    <a:pt x="4178" y="8366"/>
                    <a:pt x="4173" y="8370"/>
                    <a:pt x="4168" y="8370"/>
                  </a:cubicBezTo>
                  <a:cubicBezTo>
                    <a:pt x="4162" y="8370"/>
                    <a:pt x="4158" y="8366"/>
                    <a:pt x="4158" y="8360"/>
                  </a:cubicBezTo>
                  <a:close/>
                  <a:moveTo>
                    <a:pt x="4158" y="8120"/>
                  </a:moveTo>
                  <a:lnTo>
                    <a:pt x="4158" y="7980"/>
                  </a:lnTo>
                  <a:cubicBezTo>
                    <a:pt x="4158" y="7975"/>
                    <a:pt x="4162" y="7970"/>
                    <a:pt x="4168" y="7970"/>
                  </a:cubicBezTo>
                  <a:cubicBezTo>
                    <a:pt x="4173" y="7970"/>
                    <a:pt x="4178" y="7975"/>
                    <a:pt x="4178" y="7980"/>
                  </a:cubicBezTo>
                  <a:lnTo>
                    <a:pt x="4178" y="8120"/>
                  </a:lnTo>
                  <a:cubicBezTo>
                    <a:pt x="4178" y="8126"/>
                    <a:pt x="4173" y="8130"/>
                    <a:pt x="4168" y="8130"/>
                  </a:cubicBezTo>
                  <a:cubicBezTo>
                    <a:pt x="4162" y="8130"/>
                    <a:pt x="4158" y="8126"/>
                    <a:pt x="4158" y="8120"/>
                  </a:cubicBezTo>
                  <a:close/>
                  <a:moveTo>
                    <a:pt x="4158" y="7880"/>
                  </a:moveTo>
                  <a:lnTo>
                    <a:pt x="4158" y="7740"/>
                  </a:lnTo>
                  <a:cubicBezTo>
                    <a:pt x="4158" y="7735"/>
                    <a:pt x="4162" y="7730"/>
                    <a:pt x="4168" y="7730"/>
                  </a:cubicBezTo>
                  <a:cubicBezTo>
                    <a:pt x="4173" y="7730"/>
                    <a:pt x="4178" y="7735"/>
                    <a:pt x="4178" y="7740"/>
                  </a:cubicBezTo>
                  <a:lnTo>
                    <a:pt x="4178" y="7880"/>
                  </a:lnTo>
                  <a:cubicBezTo>
                    <a:pt x="4178" y="7886"/>
                    <a:pt x="4173" y="7890"/>
                    <a:pt x="4168" y="7890"/>
                  </a:cubicBezTo>
                  <a:cubicBezTo>
                    <a:pt x="4162" y="7890"/>
                    <a:pt x="4158" y="7886"/>
                    <a:pt x="4158" y="7880"/>
                  </a:cubicBezTo>
                  <a:close/>
                  <a:moveTo>
                    <a:pt x="4158" y="7640"/>
                  </a:moveTo>
                  <a:lnTo>
                    <a:pt x="4158" y="7500"/>
                  </a:lnTo>
                  <a:cubicBezTo>
                    <a:pt x="4158" y="7495"/>
                    <a:pt x="4162" y="7490"/>
                    <a:pt x="4168" y="7490"/>
                  </a:cubicBezTo>
                  <a:cubicBezTo>
                    <a:pt x="4173" y="7490"/>
                    <a:pt x="4178" y="7495"/>
                    <a:pt x="4178" y="7500"/>
                  </a:cubicBezTo>
                  <a:lnTo>
                    <a:pt x="4178" y="7640"/>
                  </a:lnTo>
                  <a:cubicBezTo>
                    <a:pt x="4178" y="7646"/>
                    <a:pt x="4173" y="7650"/>
                    <a:pt x="4168" y="7650"/>
                  </a:cubicBezTo>
                  <a:cubicBezTo>
                    <a:pt x="4162" y="7650"/>
                    <a:pt x="4158" y="7646"/>
                    <a:pt x="4158" y="7640"/>
                  </a:cubicBezTo>
                  <a:close/>
                  <a:moveTo>
                    <a:pt x="4158" y="7400"/>
                  </a:moveTo>
                  <a:lnTo>
                    <a:pt x="4158" y="7260"/>
                  </a:lnTo>
                  <a:cubicBezTo>
                    <a:pt x="4158" y="7255"/>
                    <a:pt x="4162" y="7250"/>
                    <a:pt x="4168" y="7250"/>
                  </a:cubicBezTo>
                  <a:cubicBezTo>
                    <a:pt x="4173" y="7250"/>
                    <a:pt x="4178" y="7255"/>
                    <a:pt x="4178" y="7260"/>
                  </a:cubicBezTo>
                  <a:lnTo>
                    <a:pt x="4178" y="7400"/>
                  </a:lnTo>
                  <a:cubicBezTo>
                    <a:pt x="4178" y="7406"/>
                    <a:pt x="4173" y="7410"/>
                    <a:pt x="4168" y="7410"/>
                  </a:cubicBezTo>
                  <a:cubicBezTo>
                    <a:pt x="4162" y="7410"/>
                    <a:pt x="4158" y="7406"/>
                    <a:pt x="4158" y="7400"/>
                  </a:cubicBezTo>
                  <a:close/>
                  <a:moveTo>
                    <a:pt x="4158" y="7160"/>
                  </a:moveTo>
                  <a:lnTo>
                    <a:pt x="4158" y="7020"/>
                  </a:lnTo>
                  <a:cubicBezTo>
                    <a:pt x="4158" y="7015"/>
                    <a:pt x="4162" y="7010"/>
                    <a:pt x="4168" y="7010"/>
                  </a:cubicBezTo>
                  <a:cubicBezTo>
                    <a:pt x="4173" y="7010"/>
                    <a:pt x="4178" y="7015"/>
                    <a:pt x="4178" y="7020"/>
                  </a:cubicBezTo>
                  <a:lnTo>
                    <a:pt x="4178" y="7160"/>
                  </a:lnTo>
                  <a:cubicBezTo>
                    <a:pt x="4178" y="7166"/>
                    <a:pt x="4173" y="7170"/>
                    <a:pt x="4168" y="7170"/>
                  </a:cubicBezTo>
                  <a:cubicBezTo>
                    <a:pt x="4162" y="7170"/>
                    <a:pt x="4158" y="7166"/>
                    <a:pt x="4158" y="7160"/>
                  </a:cubicBezTo>
                  <a:close/>
                  <a:moveTo>
                    <a:pt x="4158" y="6920"/>
                  </a:moveTo>
                  <a:lnTo>
                    <a:pt x="4158" y="6780"/>
                  </a:lnTo>
                  <a:cubicBezTo>
                    <a:pt x="4158" y="6775"/>
                    <a:pt x="4162" y="6770"/>
                    <a:pt x="4168" y="6770"/>
                  </a:cubicBezTo>
                  <a:cubicBezTo>
                    <a:pt x="4173" y="6770"/>
                    <a:pt x="4178" y="6775"/>
                    <a:pt x="4178" y="6780"/>
                  </a:cubicBezTo>
                  <a:lnTo>
                    <a:pt x="4178" y="6920"/>
                  </a:lnTo>
                  <a:cubicBezTo>
                    <a:pt x="4178" y="6926"/>
                    <a:pt x="4173" y="6930"/>
                    <a:pt x="4168" y="6930"/>
                  </a:cubicBezTo>
                  <a:cubicBezTo>
                    <a:pt x="4162" y="6930"/>
                    <a:pt x="4158" y="6926"/>
                    <a:pt x="4158" y="6920"/>
                  </a:cubicBezTo>
                  <a:close/>
                  <a:moveTo>
                    <a:pt x="4158" y="6680"/>
                  </a:moveTo>
                  <a:lnTo>
                    <a:pt x="4158" y="6540"/>
                  </a:lnTo>
                  <a:cubicBezTo>
                    <a:pt x="4158" y="6535"/>
                    <a:pt x="4162" y="6530"/>
                    <a:pt x="4168" y="6530"/>
                  </a:cubicBezTo>
                  <a:cubicBezTo>
                    <a:pt x="4173" y="6530"/>
                    <a:pt x="4178" y="6535"/>
                    <a:pt x="4178" y="6540"/>
                  </a:cubicBezTo>
                  <a:lnTo>
                    <a:pt x="4178" y="6680"/>
                  </a:lnTo>
                  <a:cubicBezTo>
                    <a:pt x="4178" y="6686"/>
                    <a:pt x="4173" y="6690"/>
                    <a:pt x="4168" y="6690"/>
                  </a:cubicBezTo>
                  <a:cubicBezTo>
                    <a:pt x="4162" y="6690"/>
                    <a:pt x="4158" y="6686"/>
                    <a:pt x="4158" y="6680"/>
                  </a:cubicBezTo>
                  <a:close/>
                  <a:moveTo>
                    <a:pt x="4158" y="6440"/>
                  </a:moveTo>
                  <a:lnTo>
                    <a:pt x="4158" y="6300"/>
                  </a:lnTo>
                  <a:cubicBezTo>
                    <a:pt x="4158" y="6295"/>
                    <a:pt x="4162" y="6290"/>
                    <a:pt x="4168" y="6290"/>
                  </a:cubicBezTo>
                  <a:cubicBezTo>
                    <a:pt x="4173" y="6290"/>
                    <a:pt x="4178" y="6295"/>
                    <a:pt x="4178" y="6300"/>
                  </a:cubicBezTo>
                  <a:lnTo>
                    <a:pt x="4178" y="6440"/>
                  </a:lnTo>
                  <a:cubicBezTo>
                    <a:pt x="4178" y="6446"/>
                    <a:pt x="4173" y="6450"/>
                    <a:pt x="4168" y="6450"/>
                  </a:cubicBezTo>
                  <a:cubicBezTo>
                    <a:pt x="4162" y="6450"/>
                    <a:pt x="4158" y="6446"/>
                    <a:pt x="4158" y="6440"/>
                  </a:cubicBezTo>
                  <a:close/>
                  <a:moveTo>
                    <a:pt x="4158" y="6200"/>
                  </a:moveTo>
                  <a:lnTo>
                    <a:pt x="4158" y="6060"/>
                  </a:lnTo>
                  <a:cubicBezTo>
                    <a:pt x="4158" y="6055"/>
                    <a:pt x="4162" y="6050"/>
                    <a:pt x="4168" y="6050"/>
                  </a:cubicBezTo>
                  <a:cubicBezTo>
                    <a:pt x="4173" y="6050"/>
                    <a:pt x="4178" y="6055"/>
                    <a:pt x="4178" y="6060"/>
                  </a:cubicBezTo>
                  <a:lnTo>
                    <a:pt x="4178" y="6200"/>
                  </a:lnTo>
                  <a:cubicBezTo>
                    <a:pt x="4178" y="6206"/>
                    <a:pt x="4173" y="6210"/>
                    <a:pt x="4168" y="6210"/>
                  </a:cubicBezTo>
                  <a:cubicBezTo>
                    <a:pt x="4162" y="6210"/>
                    <a:pt x="4158" y="6206"/>
                    <a:pt x="4158" y="6200"/>
                  </a:cubicBezTo>
                  <a:close/>
                  <a:moveTo>
                    <a:pt x="4158" y="5960"/>
                  </a:moveTo>
                  <a:lnTo>
                    <a:pt x="4158" y="5820"/>
                  </a:lnTo>
                  <a:cubicBezTo>
                    <a:pt x="4158" y="5815"/>
                    <a:pt x="4162" y="5810"/>
                    <a:pt x="4168" y="5810"/>
                  </a:cubicBezTo>
                  <a:cubicBezTo>
                    <a:pt x="4173" y="5810"/>
                    <a:pt x="4178" y="5815"/>
                    <a:pt x="4178" y="5820"/>
                  </a:cubicBezTo>
                  <a:lnTo>
                    <a:pt x="4178" y="5960"/>
                  </a:lnTo>
                  <a:cubicBezTo>
                    <a:pt x="4178" y="5966"/>
                    <a:pt x="4173" y="5970"/>
                    <a:pt x="4168" y="5970"/>
                  </a:cubicBezTo>
                  <a:cubicBezTo>
                    <a:pt x="4162" y="5970"/>
                    <a:pt x="4158" y="5966"/>
                    <a:pt x="4158" y="5960"/>
                  </a:cubicBezTo>
                  <a:close/>
                  <a:moveTo>
                    <a:pt x="4158" y="5720"/>
                  </a:moveTo>
                  <a:lnTo>
                    <a:pt x="4158" y="5580"/>
                  </a:lnTo>
                  <a:cubicBezTo>
                    <a:pt x="4158" y="5575"/>
                    <a:pt x="4162" y="5570"/>
                    <a:pt x="4168" y="5570"/>
                  </a:cubicBezTo>
                  <a:cubicBezTo>
                    <a:pt x="4173" y="5570"/>
                    <a:pt x="4178" y="5575"/>
                    <a:pt x="4178" y="5580"/>
                  </a:cubicBezTo>
                  <a:lnTo>
                    <a:pt x="4178" y="5720"/>
                  </a:lnTo>
                  <a:cubicBezTo>
                    <a:pt x="4178" y="5726"/>
                    <a:pt x="4173" y="5730"/>
                    <a:pt x="4168" y="5730"/>
                  </a:cubicBezTo>
                  <a:cubicBezTo>
                    <a:pt x="4162" y="5730"/>
                    <a:pt x="4158" y="5726"/>
                    <a:pt x="4158" y="5720"/>
                  </a:cubicBezTo>
                  <a:close/>
                  <a:moveTo>
                    <a:pt x="4158" y="5480"/>
                  </a:moveTo>
                  <a:lnTo>
                    <a:pt x="4158" y="5340"/>
                  </a:lnTo>
                  <a:cubicBezTo>
                    <a:pt x="4158" y="5335"/>
                    <a:pt x="4162" y="5330"/>
                    <a:pt x="4168" y="5330"/>
                  </a:cubicBezTo>
                  <a:cubicBezTo>
                    <a:pt x="4173" y="5330"/>
                    <a:pt x="4178" y="5335"/>
                    <a:pt x="4178" y="5340"/>
                  </a:cubicBezTo>
                  <a:lnTo>
                    <a:pt x="4178" y="5480"/>
                  </a:lnTo>
                  <a:cubicBezTo>
                    <a:pt x="4178" y="5486"/>
                    <a:pt x="4173" y="5490"/>
                    <a:pt x="4168" y="5490"/>
                  </a:cubicBezTo>
                  <a:cubicBezTo>
                    <a:pt x="4162" y="5490"/>
                    <a:pt x="4158" y="5486"/>
                    <a:pt x="4158" y="5480"/>
                  </a:cubicBezTo>
                  <a:close/>
                  <a:moveTo>
                    <a:pt x="4158" y="5240"/>
                  </a:moveTo>
                  <a:lnTo>
                    <a:pt x="4158" y="5100"/>
                  </a:lnTo>
                  <a:cubicBezTo>
                    <a:pt x="4158" y="5095"/>
                    <a:pt x="4162" y="5090"/>
                    <a:pt x="4168" y="5090"/>
                  </a:cubicBezTo>
                  <a:cubicBezTo>
                    <a:pt x="4173" y="5090"/>
                    <a:pt x="4178" y="5095"/>
                    <a:pt x="4178" y="5100"/>
                  </a:cubicBezTo>
                  <a:lnTo>
                    <a:pt x="4178" y="5240"/>
                  </a:lnTo>
                  <a:cubicBezTo>
                    <a:pt x="4178" y="5246"/>
                    <a:pt x="4173" y="5250"/>
                    <a:pt x="4168" y="5250"/>
                  </a:cubicBezTo>
                  <a:cubicBezTo>
                    <a:pt x="4162" y="5250"/>
                    <a:pt x="4158" y="5246"/>
                    <a:pt x="4158" y="5240"/>
                  </a:cubicBezTo>
                  <a:close/>
                  <a:moveTo>
                    <a:pt x="4158" y="5000"/>
                  </a:moveTo>
                  <a:lnTo>
                    <a:pt x="4158" y="4860"/>
                  </a:lnTo>
                  <a:cubicBezTo>
                    <a:pt x="4158" y="4855"/>
                    <a:pt x="4162" y="4850"/>
                    <a:pt x="4168" y="4850"/>
                  </a:cubicBezTo>
                  <a:cubicBezTo>
                    <a:pt x="4173" y="4850"/>
                    <a:pt x="4178" y="4855"/>
                    <a:pt x="4178" y="4860"/>
                  </a:cubicBezTo>
                  <a:lnTo>
                    <a:pt x="4178" y="5000"/>
                  </a:lnTo>
                  <a:cubicBezTo>
                    <a:pt x="4178" y="5006"/>
                    <a:pt x="4173" y="5010"/>
                    <a:pt x="4168" y="5010"/>
                  </a:cubicBezTo>
                  <a:cubicBezTo>
                    <a:pt x="4162" y="5010"/>
                    <a:pt x="4158" y="5006"/>
                    <a:pt x="4158" y="5000"/>
                  </a:cubicBezTo>
                  <a:close/>
                  <a:moveTo>
                    <a:pt x="4158" y="4760"/>
                  </a:moveTo>
                  <a:lnTo>
                    <a:pt x="4158" y="4620"/>
                  </a:lnTo>
                  <a:cubicBezTo>
                    <a:pt x="4158" y="4615"/>
                    <a:pt x="4162" y="4610"/>
                    <a:pt x="4168" y="4610"/>
                  </a:cubicBezTo>
                  <a:cubicBezTo>
                    <a:pt x="4173" y="4610"/>
                    <a:pt x="4178" y="4615"/>
                    <a:pt x="4178" y="4620"/>
                  </a:cubicBezTo>
                  <a:lnTo>
                    <a:pt x="4178" y="4760"/>
                  </a:lnTo>
                  <a:cubicBezTo>
                    <a:pt x="4178" y="4766"/>
                    <a:pt x="4173" y="4770"/>
                    <a:pt x="4168" y="4770"/>
                  </a:cubicBezTo>
                  <a:cubicBezTo>
                    <a:pt x="4162" y="4770"/>
                    <a:pt x="4158" y="4766"/>
                    <a:pt x="4158" y="4760"/>
                  </a:cubicBezTo>
                  <a:close/>
                  <a:moveTo>
                    <a:pt x="4158" y="4520"/>
                  </a:moveTo>
                  <a:lnTo>
                    <a:pt x="4158" y="4380"/>
                  </a:lnTo>
                  <a:cubicBezTo>
                    <a:pt x="4158" y="4375"/>
                    <a:pt x="4162" y="4370"/>
                    <a:pt x="4168" y="4370"/>
                  </a:cubicBezTo>
                  <a:cubicBezTo>
                    <a:pt x="4173" y="4370"/>
                    <a:pt x="4178" y="4375"/>
                    <a:pt x="4178" y="4380"/>
                  </a:cubicBezTo>
                  <a:lnTo>
                    <a:pt x="4178" y="4520"/>
                  </a:lnTo>
                  <a:cubicBezTo>
                    <a:pt x="4178" y="4526"/>
                    <a:pt x="4173" y="4530"/>
                    <a:pt x="4168" y="4530"/>
                  </a:cubicBezTo>
                  <a:cubicBezTo>
                    <a:pt x="4162" y="4530"/>
                    <a:pt x="4158" y="4526"/>
                    <a:pt x="4158" y="4520"/>
                  </a:cubicBezTo>
                  <a:close/>
                  <a:moveTo>
                    <a:pt x="4158" y="4280"/>
                  </a:moveTo>
                  <a:lnTo>
                    <a:pt x="4158" y="4140"/>
                  </a:lnTo>
                  <a:cubicBezTo>
                    <a:pt x="4158" y="4135"/>
                    <a:pt x="4162" y="4130"/>
                    <a:pt x="4168" y="4130"/>
                  </a:cubicBezTo>
                  <a:cubicBezTo>
                    <a:pt x="4173" y="4130"/>
                    <a:pt x="4178" y="4135"/>
                    <a:pt x="4178" y="4140"/>
                  </a:cubicBezTo>
                  <a:lnTo>
                    <a:pt x="4178" y="4280"/>
                  </a:lnTo>
                  <a:cubicBezTo>
                    <a:pt x="4178" y="4286"/>
                    <a:pt x="4173" y="4290"/>
                    <a:pt x="4168" y="4290"/>
                  </a:cubicBezTo>
                  <a:cubicBezTo>
                    <a:pt x="4162" y="4290"/>
                    <a:pt x="4158" y="4286"/>
                    <a:pt x="4158" y="4280"/>
                  </a:cubicBezTo>
                  <a:close/>
                  <a:moveTo>
                    <a:pt x="4158" y="4040"/>
                  </a:moveTo>
                  <a:lnTo>
                    <a:pt x="4158" y="3900"/>
                  </a:lnTo>
                  <a:cubicBezTo>
                    <a:pt x="4158" y="3895"/>
                    <a:pt x="4162" y="3890"/>
                    <a:pt x="4168" y="3890"/>
                  </a:cubicBezTo>
                  <a:cubicBezTo>
                    <a:pt x="4173" y="3890"/>
                    <a:pt x="4178" y="3895"/>
                    <a:pt x="4178" y="3900"/>
                  </a:cubicBezTo>
                  <a:lnTo>
                    <a:pt x="4178" y="4040"/>
                  </a:lnTo>
                  <a:cubicBezTo>
                    <a:pt x="4178" y="4046"/>
                    <a:pt x="4173" y="4050"/>
                    <a:pt x="4168" y="4050"/>
                  </a:cubicBezTo>
                  <a:cubicBezTo>
                    <a:pt x="4162" y="4050"/>
                    <a:pt x="4158" y="4046"/>
                    <a:pt x="4158" y="4040"/>
                  </a:cubicBezTo>
                  <a:close/>
                  <a:moveTo>
                    <a:pt x="4158" y="3800"/>
                  </a:moveTo>
                  <a:lnTo>
                    <a:pt x="4158" y="3660"/>
                  </a:lnTo>
                  <a:cubicBezTo>
                    <a:pt x="4158" y="3655"/>
                    <a:pt x="4162" y="3650"/>
                    <a:pt x="4168" y="3650"/>
                  </a:cubicBezTo>
                  <a:cubicBezTo>
                    <a:pt x="4173" y="3650"/>
                    <a:pt x="4178" y="3655"/>
                    <a:pt x="4178" y="3660"/>
                  </a:cubicBezTo>
                  <a:lnTo>
                    <a:pt x="4178" y="3800"/>
                  </a:lnTo>
                  <a:cubicBezTo>
                    <a:pt x="4178" y="3806"/>
                    <a:pt x="4173" y="3810"/>
                    <a:pt x="4168" y="3810"/>
                  </a:cubicBezTo>
                  <a:cubicBezTo>
                    <a:pt x="4162" y="3810"/>
                    <a:pt x="4158" y="3806"/>
                    <a:pt x="4158" y="3800"/>
                  </a:cubicBezTo>
                  <a:close/>
                  <a:moveTo>
                    <a:pt x="4158" y="3560"/>
                  </a:moveTo>
                  <a:lnTo>
                    <a:pt x="4158" y="3420"/>
                  </a:lnTo>
                  <a:cubicBezTo>
                    <a:pt x="4158" y="3415"/>
                    <a:pt x="4162" y="3410"/>
                    <a:pt x="4168" y="3410"/>
                  </a:cubicBezTo>
                  <a:cubicBezTo>
                    <a:pt x="4173" y="3410"/>
                    <a:pt x="4178" y="3415"/>
                    <a:pt x="4178" y="3420"/>
                  </a:cubicBezTo>
                  <a:lnTo>
                    <a:pt x="4178" y="3560"/>
                  </a:lnTo>
                  <a:cubicBezTo>
                    <a:pt x="4178" y="3566"/>
                    <a:pt x="4173" y="3570"/>
                    <a:pt x="4168" y="3570"/>
                  </a:cubicBezTo>
                  <a:cubicBezTo>
                    <a:pt x="4162" y="3570"/>
                    <a:pt x="4158" y="3566"/>
                    <a:pt x="4158" y="3560"/>
                  </a:cubicBezTo>
                  <a:close/>
                  <a:moveTo>
                    <a:pt x="4158" y="3320"/>
                  </a:moveTo>
                  <a:lnTo>
                    <a:pt x="4158" y="3180"/>
                  </a:lnTo>
                  <a:cubicBezTo>
                    <a:pt x="4158" y="3175"/>
                    <a:pt x="4162" y="3170"/>
                    <a:pt x="4168" y="3170"/>
                  </a:cubicBezTo>
                  <a:cubicBezTo>
                    <a:pt x="4173" y="3170"/>
                    <a:pt x="4178" y="3175"/>
                    <a:pt x="4178" y="3180"/>
                  </a:cubicBezTo>
                  <a:lnTo>
                    <a:pt x="4178" y="3320"/>
                  </a:lnTo>
                  <a:cubicBezTo>
                    <a:pt x="4178" y="3326"/>
                    <a:pt x="4173" y="3330"/>
                    <a:pt x="4168" y="3330"/>
                  </a:cubicBezTo>
                  <a:cubicBezTo>
                    <a:pt x="4162" y="3330"/>
                    <a:pt x="4158" y="3326"/>
                    <a:pt x="4158" y="3320"/>
                  </a:cubicBezTo>
                  <a:close/>
                  <a:moveTo>
                    <a:pt x="4158" y="3080"/>
                  </a:moveTo>
                  <a:lnTo>
                    <a:pt x="4158" y="2940"/>
                  </a:lnTo>
                  <a:cubicBezTo>
                    <a:pt x="4158" y="2935"/>
                    <a:pt x="4162" y="2930"/>
                    <a:pt x="4168" y="2930"/>
                  </a:cubicBezTo>
                  <a:cubicBezTo>
                    <a:pt x="4173" y="2930"/>
                    <a:pt x="4178" y="2935"/>
                    <a:pt x="4178" y="2940"/>
                  </a:cubicBezTo>
                  <a:lnTo>
                    <a:pt x="4178" y="3080"/>
                  </a:lnTo>
                  <a:cubicBezTo>
                    <a:pt x="4178" y="3086"/>
                    <a:pt x="4173" y="3090"/>
                    <a:pt x="4168" y="3090"/>
                  </a:cubicBezTo>
                  <a:cubicBezTo>
                    <a:pt x="4162" y="3090"/>
                    <a:pt x="4158" y="3086"/>
                    <a:pt x="4158" y="3080"/>
                  </a:cubicBezTo>
                  <a:close/>
                  <a:moveTo>
                    <a:pt x="4158" y="2840"/>
                  </a:moveTo>
                  <a:lnTo>
                    <a:pt x="4158" y="2700"/>
                  </a:lnTo>
                  <a:cubicBezTo>
                    <a:pt x="4158" y="2695"/>
                    <a:pt x="4162" y="2690"/>
                    <a:pt x="4168" y="2690"/>
                  </a:cubicBezTo>
                  <a:cubicBezTo>
                    <a:pt x="4173" y="2690"/>
                    <a:pt x="4178" y="2695"/>
                    <a:pt x="4178" y="2700"/>
                  </a:cubicBezTo>
                  <a:lnTo>
                    <a:pt x="4178" y="2840"/>
                  </a:lnTo>
                  <a:cubicBezTo>
                    <a:pt x="4178" y="2846"/>
                    <a:pt x="4173" y="2850"/>
                    <a:pt x="4168" y="2850"/>
                  </a:cubicBezTo>
                  <a:cubicBezTo>
                    <a:pt x="4162" y="2850"/>
                    <a:pt x="4158" y="2846"/>
                    <a:pt x="4158" y="2840"/>
                  </a:cubicBezTo>
                  <a:close/>
                  <a:moveTo>
                    <a:pt x="4158" y="2600"/>
                  </a:moveTo>
                  <a:lnTo>
                    <a:pt x="4158" y="2460"/>
                  </a:lnTo>
                  <a:cubicBezTo>
                    <a:pt x="4158" y="2455"/>
                    <a:pt x="4162" y="2450"/>
                    <a:pt x="4168" y="2450"/>
                  </a:cubicBezTo>
                  <a:cubicBezTo>
                    <a:pt x="4173" y="2450"/>
                    <a:pt x="4178" y="2455"/>
                    <a:pt x="4178" y="2460"/>
                  </a:cubicBezTo>
                  <a:lnTo>
                    <a:pt x="4178" y="2600"/>
                  </a:lnTo>
                  <a:cubicBezTo>
                    <a:pt x="4178" y="2606"/>
                    <a:pt x="4173" y="2610"/>
                    <a:pt x="4168" y="2610"/>
                  </a:cubicBezTo>
                  <a:cubicBezTo>
                    <a:pt x="4162" y="2610"/>
                    <a:pt x="4158" y="2606"/>
                    <a:pt x="4158" y="2600"/>
                  </a:cubicBezTo>
                  <a:close/>
                  <a:moveTo>
                    <a:pt x="4158" y="2360"/>
                  </a:moveTo>
                  <a:lnTo>
                    <a:pt x="4158" y="2220"/>
                  </a:lnTo>
                  <a:cubicBezTo>
                    <a:pt x="4158" y="2215"/>
                    <a:pt x="4162" y="2210"/>
                    <a:pt x="4168" y="2210"/>
                  </a:cubicBezTo>
                  <a:cubicBezTo>
                    <a:pt x="4173" y="2210"/>
                    <a:pt x="4178" y="2215"/>
                    <a:pt x="4178" y="2220"/>
                  </a:cubicBezTo>
                  <a:lnTo>
                    <a:pt x="4178" y="2360"/>
                  </a:lnTo>
                  <a:cubicBezTo>
                    <a:pt x="4178" y="2366"/>
                    <a:pt x="4173" y="2370"/>
                    <a:pt x="4168" y="2370"/>
                  </a:cubicBezTo>
                  <a:cubicBezTo>
                    <a:pt x="4162" y="2370"/>
                    <a:pt x="4158" y="2366"/>
                    <a:pt x="4158" y="2360"/>
                  </a:cubicBezTo>
                  <a:close/>
                  <a:moveTo>
                    <a:pt x="4158" y="2120"/>
                  </a:moveTo>
                  <a:lnTo>
                    <a:pt x="4158" y="1980"/>
                  </a:lnTo>
                  <a:cubicBezTo>
                    <a:pt x="4158" y="1975"/>
                    <a:pt x="4162" y="1970"/>
                    <a:pt x="4168" y="1970"/>
                  </a:cubicBezTo>
                  <a:cubicBezTo>
                    <a:pt x="4173" y="1970"/>
                    <a:pt x="4178" y="1975"/>
                    <a:pt x="4178" y="1980"/>
                  </a:cubicBezTo>
                  <a:lnTo>
                    <a:pt x="4178" y="2120"/>
                  </a:lnTo>
                  <a:cubicBezTo>
                    <a:pt x="4178" y="2126"/>
                    <a:pt x="4173" y="2130"/>
                    <a:pt x="4168" y="2130"/>
                  </a:cubicBezTo>
                  <a:cubicBezTo>
                    <a:pt x="4162" y="2130"/>
                    <a:pt x="4158" y="2126"/>
                    <a:pt x="4158" y="2120"/>
                  </a:cubicBezTo>
                  <a:close/>
                  <a:moveTo>
                    <a:pt x="4158" y="1880"/>
                  </a:moveTo>
                  <a:lnTo>
                    <a:pt x="4158" y="1740"/>
                  </a:lnTo>
                  <a:cubicBezTo>
                    <a:pt x="4158" y="1735"/>
                    <a:pt x="4162" y="1730"/>
                    <a:pt x="4168" y="1730"/>
                  </a:cubicBezTo>
                  <a:cubicBezTo>
                    <a:pt x="4173" y="1730"/>
                    <a:pt x="4178" y="1735"/>
                    <a:pt x="4178" y="1740"/>
                  </a:cubicBezTo>
                  <a:lnTo>
                    <a:pt x="4178" y="1880"/>
                  </a:lnTo>
                  <a:cubicBezTo>
                    <a:pt x="4178" y="1886"/>
                    <a:pt x="4173" y="1890"/>
                    <a:pt x="4168" y="1890"/>
                  </a:cubicBezTo>
                  <a:cubicBezTo>
                    <a:pt x="4162" y="1890"/>
                    <a:pt x="4158" y="1886"/>
                    <a:pt x="4158" y="1880"/>
                  </a:cubicBezTo>
                  <a:close/>
                  <a:moveTo>
                    <a:pt x="4158" y="1640"/>
                  </a:moveTo>
                  <a:lnTo>
                    <a:pt x="4158" y="1500"/>
                  </a:lnTo>
                  <a:cubicBezTo>
                    <a:pt x="4158" y="1495"/>
                    <a:pt x="4162" y="1490"/>
                    <a:pt x="4168" y="1490"/>
                  </a:cubicBezTo>
                  <a:cubicBezTo>
                    <a:pt x="4173" y="1490"/>
                    <a:pt x="4178" y="1495"/>
                    <a:pt x="4178" y="1500"/>
                  </a:cubicBezTo>
                  <a:lnTo>
                    <a:pt x="4178" y="1640"/>
                  </a:lnTo>
                  <a:cubicBezTo>
                    <a:pt x="4178" y="1646"/>
                    <a:pt x="4173" y="1650"/>
                    <a:pt x="4168" y="1650"/>
                  </a:cubicBezTo>
                  <a:cubicBezTo>
                    <a:pt x="4162" y="1650"/>
                    <a:pt x="4158" y="1646"/>
                    <a:pt x="4158" y="1640"/>
                  </a:cubicBezTo>
                  <a:close/>
                  <a:moveTo>
                    <a:pt x="4158" y="1400"/>
                  </a:moveTo>
                  <a:lnTo>
                    <a:pt x="4158" y="1260"/>
                  </a:lnTo>
                  <a:cubicBezTo>
                    <a:pt x="4158" y="1255"/>
                    <a:pt x="4162" y="1250"/>
                    <a:pt x="4168" y="1250"/>
                  </a:cubicBezTo>
                  <a:cubicBezTo>
                    <a:pt x="4173" y="1250"/>
                    <a:pt x="4178" y="1255"/>
                    <a:pt x="4178" y="1260"/>
                  </a:cubicBezTo>
                  <a:lnTo>
                    <a:pt x="4178" y="1400"/>
                  </a:lnTo>
                  <a:cubicBezTo>
                    <a:pt x="4178" y="1406"/>
                    <a:pt x="4173" y="1410"/>
                    <a:pt x="4168" y="1410"/>
                  </a:cubicBezTo>
                  <a:cubicBezTo>
                    <a:pt x="4162" y="1410"/>
                    <a:pt x="4158" y="1406"/>
                    <a:pt x="4158" y="1400"/>
                  </a:cubicBezTo>
                  <a:close/>
                  <a:moveTo>
                    <a:pt x="4158" y="1160"/>
                  </a:moveTo>
                  <a:lnTo>
                    <a:pt x="4158" y="1020"/>
                  </a:lnTo>
                  <a:cubicBezTo>
                    <a:pt x="4158" y="1015"/>
                    <a:pt x="4162" y="1010"/>
                    <a:pt x="4168" y="1010"/>
                  </a:cubicBezTo>
                  <a:cubicBezTo>
                    <a:pt x="4173" y="1010"/>
                    <a:pt x="4178" y="1015"/>
                    <a:pt x="4178" y="1020"/>
                  </a:cubicBezTo>
                  <a:lnTo>
                    <a:pt x="4178" y="1160"/>
                  </a:lnTo>
                  <a:cubicBezTo>
                    <a:pt x="4178" y="1166"/>
                    <a:pt x="4173" y="1170"/>
                    <a:pt x="4168" y="1170"/>
                  </a:cubicBezTo>
                  <a:cubicBezTo>
                    <a:pt x="4162" y="1170"/>
                    <a:pt x="4158" y="1166"/>
                    <a:pt x="4158" y="1160"/>
                  </a:cubicBezTo>
                  <a:close/>
                  <a:moveTo>
                    <a:pt x="4158" y="920"/>
                  </a:moveTo>
                  <a:lnTo>
                    <a:pt x="4158" y="780"/>
                  </a:lnTo>
                  <a:cubicBezTo>
                    <a:pt x="4158" y="775"/>
                    <a:pt x="4162" y="770"/>
                    <a:pt x="4168" y="770"/>
                  </a:cubicBezTo>
                  <a:cubicBezTo>
                    <a:pt x="4173" y="770"/>
                    <a:pt x="4178" y="775"/>
                    <a:pt x="4178" y="780"/>
                  </a:cubicBezTo>
                  <a:lnTo>
                    <a:pt x="4178" y="920"/>
                  </a:lnTo>
                  <a:cubicBezTo>
                    <a:pt x="4178" y="926"/>
                    <a:pt x="4173" y="930"/>
                    <a:pt x="4168" y="930"/>
                  </a:cubicBezTo>
                  <a:cubicBezTo>
                    <a:pt x="4162" y="930"/>
                    <a:pt x="4158" y="926"/>
                    <a:pt x="4158" y="920"/>
                  </a:cubicBezTo>
                  <a:close/>
                  <a:moveTo>
                    <a:pt x="4158" y="680"/>
                  </a:moveTo>
                  <a:lnTo>
                    <a:pt x="4158" y="540"/>
                  </a:lnTo>
                  <a:cubicBezTo>
                    <a:pt x="4158" y="535"/>
                    <a:pt x="4162" y="530"/>
                    <a:pt x="4168" y="530"/>
                  </a:cubicBezTo>
                  <a:cubicBezTo>
                    <a:pt x="4173" y="530"/>
                    <a:pt x="4178" y="535"/>
                    <a:pt x="4178" y="540"/>
                  </a:cubicBezTo>
                  <a:lnTo>
                    <a:pt x="4178" y="680"/>
                  </a:lnTo>
                  <a:cubicBezTo>
                    <a:pt x="4178" y="686"/>
                    <a:pt x="4173" y="690"/>
                    <a:pt x="4168" y="690"/>
                  </a:cubicBezTo>
                  <a:cubicBezTo>
                    <a:pt x="4162" y="690"/>
                    <a:pt x="4158" y="686"/>
                    <a:pt x="4158" y="680"/>
                  </a:cubicBezTo>
                  <a:close/>
                  <a:moveTo>
                    <a:pt x="4158" y="440"/>
                  </a:moveTo>
                  <a:lnTo>
                    <a:pt x="4158" y="300"/>
                  </a:lnTo>
                  <a:cubicBezTo>
                    <a:pt x="4158" y="295"/>
                    <a:pt x="4162" y="290"/>
                    <a:pt x="4168" y="290"/>
                  </a:cubicBezTo>
                  <a:cubicBezTo>
                    <a:pt x="4173" y="290"/>
                    <a:pt x="4178" y="295"/>
                    <a:pt x="4178" y="300"/>
                  </a:cubicBezTo>
                  <a:lnTo>
                    <a:pt x="4178" y="440"/>
                  </a:lnTo>
                  <a:cubicBezTo>
                    <a:pt x="4178" y="446"/>
                    <a:pt x="4173" y="450"/>
                    <a:pt x="4168" y="450"/>
                  </a:cubicBezTo>
                  <a:cubicBezTo>
                    <a:pt x="4162" y="450"/>
                    <a:pt x="4158" y="446"/>
                    <a:pt x="4158" y="440"/>
                  </a:cubicBezTo>
                  <a:close/>
                  <a:moveTo>
                    <a:pt x="4158" y="200"/>
                  </a:moveTo>
                  <a:lnTo>
                    <a:pt x="4158" y="60"/>
                  </a:lnTo>
                  <a:cubicBezTo>
                    <a:pt x="4158" y="55"/>
                    <a:pt x="4162" y="50"/>
                    <a:pt x="4168" y="50"/>
                  </a:cubicBezTo>
                  <a:cubicBezTo>
                    <a:pt x="4173" y="50"/>
                    <a:pt x="4178" y="55"/>
                    <a:pt x="4178" y="60"/>
                  </a:cubicBezTo>
                  <a:lnTo>
                    <a:pt x="4178" y="200"/>
                  </a:lnTo>
                  <a:cubicBezTo>
                    <a:pt x="4178" y="206"/>
                    <a:pt x="4173" y="210"/>
                    <a:pt x="4168" y="210"/>
                  </a:cubicBezTo>
                  <a:cubicBezTo>
                    <a:pt x="4162" y="210"/>
                    <a:pt x="4158" y="206"/>
                    <a:pt x="4158" y="200"/>
                  </a:cubicBezTo>
                  <a:close/>
                  <a:moveTo>
                    <a:pt x="4117" y="20"/>
                  </a:moveTo>
                  <a:lnTo>
                    <a:pt x="3977" y="20"/>
                  </a:lnTo>
                  <a:cubicBezTo>
                    <a:pt x="3972" y="20"/>
                    <a:pt x="3967" y="16"/>
                    <a:pt x="3967" y="10"/>
                  </a:cubicBezTo>
                  <a:cubicBezTo>
                    <a:pt x="3967" y="5"/>
                    <a:pt x="3972" y="0"/>
                    <a:pt x="3977" y="0"/>
                  </a:cubicBezTo>
                  <a:lnTo>
                    <a:pt x="4117" y="0"/>
                  </a:lnTo>
                  <a:cubicBezTo>
                    <a:pt x="4123" y="0"/>
                    <a:pt x="4127" y="5"/>
                    <a:pt x="4127" y="10"/>
                  </a:cubicBezTo>
                  <a:cubicBezTo>
                    <a:pt x="4127" y="16"/>
                    <a:pt x="4123" y="20"/>
                    <a:pt x="4117" y="20"/>
                  </a:cubicBezTo>
                  <a:close/>
                  <a:moveTo>
                    <a:pt x="3877" y="20"/>
                  </a:moveTo>
                  <a:lnTo>
                    <a:pt x="3737" y="20"/>
                  </a:lnTo>
                  <a:cubicBezTo>
                    <a:pt x="3732" y="20"/>
                    <a:pt x="3727" y="16"/>
                    <a:pt x="3727" y="10"/>
                  </a:cubicBezTo>
                  <a:cubicBezTo>
                    <a:pt x="3727" y="5"/>
                    <a:pt x="3732" y="0"/>
                    <a:pt x="3737" y="0"/>
                  </a:cubicBezTo>
                  <a:lnTo>
                    <a:pt x="3877" y="0"/>
                  </a:lnTo>
                  <a:cubicBezTo>
                    <a:pt x="3883" y="0"/>
                    <a:pt x="3887" y="5"/>
                    <a:pt x="3887" y="10"/>
                  </a:cubicBezTo>
                  <a:cubicBezTo>
                    <a:pt x="3887" y="16"/>
                    <a:pt x="3883" y="20"/>
                    <a:pt x="3877" y="20"/>
                  </a:cubicBezTo>
                  <a:close/>
                  <a:moveTo>
                    <a:pt x="3637" y="20"/>
                  </a:moveTo>
                  <a:lnTo>
                    <a:pt x="3497" y="20"/>
                  </a:lnTo>
                  <a:cubicBezTo>
                    <a:pt x="3492" y="20"/>
                    <a:pt x="3487" y="16"/>
                    <a:pt x="3487" y="10"/>
                  </a:cubicBezTo>
                  <a:cubicBezTo>
                    <a:pt x="3487" y="5"/>
                    <a:pt x="3492" y="0"/>
                    <a:pt x="3497" y="0"/>
                  </a:cubicBezTo>
                  <a:lnTo>
                    <a:pt x="3637" y="0"/>
                  </a:lnTo>
                  <a:cubicBezTo>
                    <a:pt x="3643" y="0"/>
                    <a:pt x="3647" y="5"/>
                    <a:pt x="3647" y="10"/>
                  </a:cubicBezTo>
                  <a:cubicBezTo>
                    <a:pt x="3647" y="16"/>
                    <a:pt x="3643" y="20"/>
                    <a:pt x="3637" y="20"/>
                  </a:cubicBezTo>
                  <a:close/>
                  <a:moveTo>
                    <a:pt x="3397" y="20"/>
                  </a:moveTo>
                  <a:lnTo>
                    <a:pt x="3257" y="20"/>
                  </a:lnTo>
                  <a:cubicBezTo>
                    <a:pt x="3252" y="20"/>
                    <a:pt x="3247" y="16"/>
                    <a:pt x="3247" y="10"/>
                  </a:cubicBezTo>
                  <a:cubicBezTo>
                    <a:pt x="3247" y="5"/>
                    <a:pt x="3252" y="0"/>
                    <a:pt x="3257" y="0"/>
                  </a:cubicBezTo>
                  <a:lnTo>
                    <a:pt x="3397" y="0"/>
                  </a:lnTo>
                  <a:cubicBezTo>
                    <a:pt x="3403" y="0"/>
                    <a:pt x="3407" y="5"/>
                    <a:pt x="3407" y="10"/>
                  </a:cubicBezTo>
                  <a:cubicBezTo>
                    <a:pt x="3407" y="16"/>
                    <a:pt x="3403" y="20"/>
                    <a:pt x="3397" y="20"/>
                  </a:cubicBezTo>
                  <a:close/>
                  <a:moveTo>
                    <a:pt x="3157" y="20"/>
                  </a:moveTo>
                  <a:lnTo>
                    <a:pt x="3017" y="20"/>
                  </a:lnTo>
                  <a:cubicBezTo>
                    <a:pt x="3012" y="20"/>
                    <a:pt x="3007" y="16"/>
                    <a:pt x="3007" y="10"/>
                  </a:cubicBezTo>
                  <a:cubicBezTo>
                    <a:pt x="3007" y="5"/>
                    <a:pt x="3012" y="0"/>
                    <a:pt x="3017" y="0"/>
                  </a:cubicBezTo>
                  <a:lnTo>
                    <a:pt x="3157" y="0"/>
                  </a:lnTo>
                  <a:cubicBezTo>
                    <a:pt x="3163" y="0"/>
                    <a:pt x="3167" y="5"/>
                    <a:pt x="3167" y="10"/>
                  </a:cubicBezTo>
                  <a:cubicBezTo>
                    <a:pt x="3167" y="16"/>
                    <a:pt x="3163" y="20"/>
                    <a:pt x="3157" y="20"/>
                  </a:cubicBezTo>
                  <a:close/>
                  <a:moveTo>
                    <a:pt x="2917" y="20"/>
                  </a:moveTo>
                  <a:lnTo>
                    <a:pt x="2777" y="20"/>
                  </a:lnTo>
                  <a:cubicBezTo>
                    <a:pt x="2772" y="20"/>
                    <a:pt x="2767" y="16"/>
                    <a:pt x="2767" y="10"/>
                  </a:cubicBezTo>
                  <a:cubicBezTo>
                    <a:pt x="2767" y="5"/>
                    <a:pt x="2772" y="0"/>
                    <a:pt x="2777" y="0"/>
                  </a:cubicBezTo>
                  <a:lnTo>
                    <a:pt x="2917" y="0"/>
                  </a:lnTo>
                  <a:cubicBezTo>
                    <a:pt x="2923" y="0"/>
                    <a:pt x="2927" y="5"/>
                    <a:pt x="2927" y="10"/>
                  </a:cubicBezTo>
                  <a:cubicBezTo>
                    <a:pt x="2927" y="16"/>
                    <a:pt x="2923" y="20"/>
                    <a:pt x="2917" y="20"/>
                  </a:cubicBezTo>
                  <a:close/>
                  <a:moveTo>
                    <a:pt x="2677" y="20"/>
                  </a:moveTo>
                  <a:lnTo>
                    <a:pt x="2537" y="20"/>
                  </a:lnTo>
                  <a:cubicBezTo>
                    <a:pt x="2532" y="20"/>
                    <a:pt x="2527" y="16"/>
                    <a:pt x="2527" y="10"/>
                  </a:cubicBezTo>
                  <a:cubicBezTo>
                    <a:pt x="2527" y="5"/>
                    <a:pt x="2532" y="0"/>
                    <a:pt x="2537" y="0"/>
                  </a:cubicBezTo>
                  <a:lnTo>
                    <a:pt x="2677" y="0"/>
                  </a:lnTo>
                  <a:cubicBezTo>
                    <a:pt x="2683" y="0"/>
                    <a:pt x="2687" y="5"/>
                    <a:pt x="2687" y="10"/>
                  </a:cubicBezTo>
                  <a:cubicBezTo>
                    <a:pt x="2687" y="16"/>
                    <a:pt x="2683" y="20"/>
                    <a:pt x="2677" y="20"/>
                  </a:cubicBezTo>
                  <a:close/>
                  <a:moveTo>
                    <a:pt x="2437" y="20"/>
                  </a:moveTo>
                  <a:lnTo>
                    <a:pt x="2297" y="20"/>
                  </a:lnTo>
                  <a:cubicBezTo>
                    <a:pt x="2292" y="20"/>
                    <a:pt x="2287" y="16"/>
                    <a:pt x="2287" y="10"/>
                  </a:cubicBezTo>
                  <a:cubicBezTo>
                    <a:pt x="2287" y="5"/>
                    <a:pt x="2292" y="0"/>
                    <a:pt x="2297" y="0"/>
                  </a:cubicBezTo>
                  <a:lnTo>
                    <a:pt x="2437" y="0"/>
                  </a:lnTo>
                  <a:cubicBezTo>
                    <a:pt x="2443" y="0"/>
                    <a:pt x="2447" y="5"/>
                    <a:pt x="2447" y="10"/>
                  </a:cubicBezTo>
                  <a:cubicBezTo>
                    <a:pt x="2447" y="16"/>
                    <a:pt x="2443" y="20"/>
                    <a:pt x="2437" y="20"/>
                  </a:cubicBezTo>
                  <a:close/>
                  <a:moveTo>
                    <a:pt x="2197" y="20"/>
                  </a:moveTo>
                  <a:lnTo>
                    <a:pt x="2057" y="20"/>
                  </a:lnTo>
                  <a:cubicBezTo>
                    <a:pt x="2052" y="20"/>
                    <a:pt x="2047" y="16"/>
                    <a:pt x="2047" y="10"/>
                  </a:cubicBezTo>
                  <a:cubicBezTo>
                    <a:pt x="2047" y="5"/>
                    <a:pt x="2052" y="0"/>
                    <a:pt x="2057" y="0"/>
                  </a:cubicBezTo>
                  <a:lnTo>
                    <a:pt x="2197" y="0"/>
                  </a:lnTo>
                  <a:cubicBezTo>
                    <a:pt x="2203" y="0"/>
                    <a:pt x="2207" y="5"/>
                    <a:pt x="2207" y="10"/>
                  </a:cubicBezTo>
                  <a:cubicBezTo>
                    <a:pt x="2207" y="16"/>
                    <a:pt x="2203" y="20"/>
                    <a:pt x="2197" y="20"/>
                  </a:cubicBezTo>
                  <a:close/>
                  <a:moveTo>
                    <a:pt x="1957" y="20"/>
                  </a:moveTo>
                  <a:lnTo>
                    <a:pt x="1817" y="20"/>
                  </a:lnTo>
                  <a:cubicBezTo>
                    <a:pt x="1812" y="20"/>
                    <a:pt x="1807" y="16"/>
                    <a:pt x="1807" y="10"/>
                  </a:cubicBezTo>
                  <a:cubicBezTo>
                    <a:pt x="1807" y="5"/>
                    <a:pt x="1812" y="0"/>
                    <a:pt x="1817" y="0"/>
                  </a:cubicBezTo>
                  <a:lnTo>
                    <a:pt x="1957" y="0"/>
                  </a:lnTo>
                  <a:cubicBezTo>
                    <a:pt x="1963" y="0"/>
                    <a:pt x="1967" y="5"/>
                    <a:pt x="1967" y="10"/>
                  </a:cubicBezTo>
                  <a:cubicBezTo>
                    <a:pt x="1967" y="16"/>
                    <a:pt x="1963" y="20"/>
                    <a:pt x="1957" y="20"/>
                  </a:cubicBezTo>
                  <a:close/>
                  <a:moveTo>
                    <a:pt x="1717" y="20"/>
                  </a:moveTo>
                  <a:lnTo>
                    <a:pt x="1577" y="20"/>
                  </a:lnTo>
                  <a:cubicBezTo>
                    <a:pt x="1572" y="20"/>
                    <a:pt x="1567" y="16"/>
                    <a:pt x="1567" y="10"/>
                  </a:cubicBezTo>
                  <a:cubicBezTo>
                    <a:pt x="1567" y="5"/>
                    <a:pt x="1572" y="0"/>
                    <a:pt x="1577" y="0"/>
                  </a:cubicBezTo>
                  <a:lnTo>
                    <a:pt x="1717" y="0"/>
                  </a:lnTo>
                  <a:cubicBezTo>
                    <a:pt x="1723" y="0"/>
                    <a:pt x="1727" y="5"/>
                    <a:pt x="1727" y="10"/>
                  </a:cubicBezTo>
                  <a:cubicBezTo>
                    <a:pt x="1727" y="16"/>
                    <a:pt x="1723" y="20"/>
                    <a:pt x="1717" y="20"/>
                  </a:cubicBezTo>
                  <a:close/>
                  <a:moveTo>
                    <a:pt x="1477" y="20"/>
                  </a:moveTo>
                  <a:lnTo>
                    <a:pt x="1337" y="20"/>
                  </a:lnTo>
                  <a:cubicBezTo>
                    <a:pt x="1332" y="20"/>
                    <a:pt x="1327" y="16"/>
                    <a:pt x="1327" y="10"/>
                  </a:cubicBezTo>
                  <a:cubicBezTo>
                    <a:pt x="1327" y="5"/>
                    <a:pt x="1332" y="0"/>
                    <a:pt x="1337" y="0"/>
                  </a:cubicBezTo>
                  <a:lnTo>
                    <a:pt x="1477" y="0"/>
                  </a:lnTo>
                  <a:cubicBezTo>
                    <a:pt x="1483" y="0"/>
                    <a:pt x="1487" y="5"/>
                    <a:pt x="1487" y="10"/>
                  </a:cubicBezTo>
                  <a:cubicBezTo>
                    <a:pt x="1487" y="16"/>
                    <a:pt x="1483" y="20"/>
                    <a:pt x="1477" y="20"/>
                  </a:cubicBezTo>
                  <a:close/>
                  <a:moveTo>
                    <a:pt x="1237" y="20"/>
                  </a:moveTo>
                  <a:lnTo>
                    <a:pt x="1097" y="20"/>
                  </a:lnTo>
                  <a:cubicBezTo>
                    <a:pt x="1092" y="20"/>
                    <a:pt x="1087" y="16"/>
                    <a:pt x="1087" y="10"/>
                  </a:cubicBezTo>
                  <a:cubicBezTo>
                    <a:pt x="1087" y="5"/>
                    <a:pt x="1092" y="0"/>
                    <a:pt x="1097" y="0"/>
                  </a:cubicBezTo>
                  <a:lnTo>
                    <a:pt x="1237" y="0"/>
                  </a:lnTo>
                  <a:cubicBezTo>
                    <a:pt x="1243" y="0"/>
                    <a:pt x="1247" y="5"/>
                    <a:pt x="1247" y="10"/>
                  </a:cubicBezTo>
                  <a:cubicBezTo>
                    <a:pt x="1247" y="16"/>
                    <a:pt x="1243" y="20"/>
                    <a:pt x="1237" y="20"/>
                  </a:cubicBezTo>
                  <a:close/>
                  <a:moveTo>
                    <a:pt x="997" y="20"/>
                  </a:moveTo>
                  <a:lnTo>
                    <a:pt x="857" y="20"/>
                  </a:lnTo>
                  <a:cubicBezTo>
                    <a:pt x="852" y="20"/>
                    <a:pt x="847" y="16"/>
                    <a:pt x="847" y="10"/>
                  </a:cubicBezTo>
                  <a:cubicBezTo>
                    <a:pt x="847" y="5"/>
                    <a:pt x="852" y="0"/>
                    <a:pt x="857" y="0"/>
                  </a:cubicBezTo>
                  <a:lnTo>
                    <a:pt x="997" y="0"/>
                  </a:lnTo>
                  <a:cubicBezTo>
                    <a:pt x="1003" y="0"/>
                    <a:pt x="1007" y="5"/>
                    <a:pt x="1007" y="10"/>
                  </a:cubicBezTo>
                  <a:cubicBezTo>
                    <a:pt x="1007" y="16"/>
                    <a:pt x="1003" y="20"/>
                    <a:pt x="997" y="20"/>
                  </a:cubicBezTo>
                  <a:close/>
                  <a:moveTo>
                    <a:pt x="757" y="20"/>
                  </a:moveTo>
                  <a:lnTo>
                    <a:pt x="617" y="20"/>
                  </a:lnTo>
                  <a:cubicBezTo>
                    <a:pt x="612" y="20"/>
                    <a:pt x="607" y="16"/>
                    <a:pt x="607" y="10"/>
                  </a:cubicBezTo>
                  <a:cubicBezTo>
                    <a:pt x="607" y="5"/>
                    <a:pt x="612" y="0"/>
                    <a:pt x="617" y="0"/>
                  </a:cubicBezTo>
                  <a:lnTo>
                    <a:pt x="757" y="0"/>
                  </a:lnTo>
                  <a:cubicBezTo>
                    <a:pt x="763" y="0"/>
                    <a:pt x="767" y="5"/>
                    <a:pt x="767" y="10"/>
                  </a:cubicBezTo>
                  <a:cubicBezTo>
                    <a:pt x="767" y="16"/>
                    <a:pt x="763" y="20"/>
                    <a:pt x="757" y="20"/>
                  </a:cubicBezTo>
                  <a:close/>
                  <a:moveTo>
                    <a:pt x="517" y="20"/>
                  </a:moveTo>
                  <a:lnTo>
                    <a:pt x="377" y="20"/>
                  </a:lnTo>
                  <a:cubicBezTo>
                    <a:pt x="372" y="20"/>
                    <a:pt x="367" y="16"/>
                    <a:pt x="367" y="10"/>
                  </a:cubicBezTo>
                  <a:cubicBezTo>
                    <a:pt x="367" y="5"/>
                    <a:pt x="372" y="0"/>
                    <a:pt x="377" y="0"/>
                  </a:cubicBezTo>
                  <a:lnTo>
                    <a:pt x="517" y="0"/>
                  </a:lnTo>
                  <a:cubicBezTo>
                    <a:pt x="523" y="0"/>
                    <a:pt x="527" y="5"/>
                    <a:pt x="527" y="10"/>
                  </a:cubicBezTo>
                  <a:cubicBezTo>
                    <a:pt x="527" y="16"/>
                    <a:pt x="523" y="20"/>
                    <a:pt x="517" y="20"/>
                  </a:cubicBezTo>
                  <a:close/>
                  <a:moveTo>
                    <a:pt x="277" y="20"/>
                  </a:moveTo>
                  <a:lnTo>
                    <a:pt x="137" y="20"/>
                  </a:lnTo>
                  <a:cubicBezTo>
                    <a:pt x="132" y="20"/>
                    <a:pt x="127" y="16"/>
                    <a:pt x="127" y="10"/>
                  </a:cubicBezTo>
                  <a:cubicBezTo>
                    <a:pt x="127" y="5"/>
                    <a:pt x="132" y="0"/>
                    <a:pt x="137" y="0"/>
                  </a:cubicBezTo>
                  <a:lnTo>
                    <a:pt x="277" y="0"/>
                  </a:lnTo>
                  <a:cubicBezTo>
                    <a:pt x="283" y="0"/>
                    <a:pt x="287" y="5"/>
                    <a:pt x="287" y="10"/>
                  </a:cubicBezTo>
                  <a:cubicBezTo>
                    <a:pt x="287" y="16"/>
                    <a:pt x="283" y="20"/>
                    <a:pt x="277" y="20"/>
                  </a:cubicBezTo>
                  <a:close/>
                  <a:moveTo>
                    <a:pt x="37" y="20"/>
                  </a:moveTo>
                  <a:lnTo>
                    <a:pt x="10" y="20"/>
                  </a:lnTo>
                  <a:cubicBezTo>
                    <a:pt x="5" y="20"/>
                    <a:pt x="0" y="16"/>
                    <a:pt x="0" y="10"/>
                  </a:cubicBezTo>
                  <a:cubicBezTo>
                    <a:pt x="0" y="5"/>
                    <a:pt x="5" y="0"/>
                    <a:pt x="10" y="0"/>
                  </a:cubicBezTo>
                  <a:lnTo>
                    <a:pt x="37" y="0"/>
                  </a:lnTo>
                  <a:cubicBezTo>
                    <a:pt x="43" y="0"/>
                    <a:pt x="47" y="5"/>
                    <a:pt x="47" y="10"/>
                  </a:cubicBezTo>
                  <a:cubicBezTo>
                    <a:pt x="47" y="16"/>
                    <a:pt x="43" y="20"/>
                    <a:pt x="37"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0" name="Rectangle 69">
              <a:extLst>
                <a:ext uri="{FF2B5EF4-FFF2-40B4-BE49-F238E27FC236}">
                  <a16:creationId xmlns:a16="http://schemas.microsoft.com/office/drawing/2014/main" id="{97AED475-A0A5-42CA-B22A-0B260A24B9B5}"/>
                </a:ext>
              </a:extLst>
            </p:cNvPr>
            <p:cNvSpPr>
              <a:spLocks noChangeArrowheads="1"/>
            </p:cNvSpPr>
            <p:nvPr/>
          </p:nvSpPr>
          <p:spPr bwMode="auto">
            <a:xfrm>
              <a:off x="8412163" y="2873375"/>
              <a:ext cx="7286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CPU/Host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61" name="Freeform 70">
              <a:extLst>
                <a:ext uri="{FF2B5EF4-FFF2-40B4-BE49-F238E27FC236}">
                  <a16:creationId xmlns:a16="http://schemas.microsoft.com/office/drawing/2014/main" id="{63779D7D-D1E8-405C-AF88-5EC81EFBF086}"/>
                </a:ext>
              </a:extLst>
            </p:cNvPr>
            <p:cNvSpPr>
              <a:spLocks noEditPoints="1"/>
            </p:cNvSpPr>
            <p:nvPr/>
          </p:nvSpPr>
          <p:spPr bwMode="auto">
            <a:xfrm>
              <a:off x="9834563" y="2825750"/>
              <a:ext cx="1597025" cy="3248025"/>
            </a:xfrm>
            <a:custGeom>
              <a:avLst/>
              <a:gdLst>
                <a:gd name="T0" fmla="*/ 0 w 4177"/>
                <a:gd name="T1" fmla="*/ 270 h 8487"/>
                <a:gd name="T2" fmla="*/ 10 w 4177"/>
                <a:gd name="T3" fmla="*/ 900 h 8487"/>
                <a:gd name="T4" fmla="*/ 20 w 4177"/>
                <a:gd name="T5" fmla="*/ 1230 h 8487"/>
                <a:gd name="T6" fmla="*/ 10 w 4177"/>
                <a:gd name="T7" fmla="*/ 1460 h 8487"/>
                <a:gd name="T8" fmla="*/ 0 w 4177"/>
                <a:gd name="T9" fmla="*/ 2090 h 8487"/>
                <a:gd name="T10" fmla="*/ 20 w 4177"/>
                <a:gd name="T11" fmla="*/ 2570 h 8487"/>
                <a:gd name="T12" fmla="*/ 20 w 4177"/>
                <a:gd name="T13" fmla="*/ 2670 h 8487"/>
                <a:gd name="T14" fmla="*/ 0 w 4177"/>
                <a:gd name="T15" fmla="*/ 3150 h 8487"/>
                <a:gd name="T16" fmla="*/ 10 w 4177"/>
                <a:gd name="T17" fmla="*/ 3780 h 8487"/>
                <a:gd name="T18" fmla="*/ 20 w 4177"/>
                <a:gd name="T19" fmla="*/ 4110 h 8487"/>
                <a:gd name="T20" fmla="*/ 10 w 4177"/>
                <a:gd name="T21" fmla="*/ 4340 h 8487"/>
                <a:gd name="T22" fmla="*/ 0 w 4177"/>
                <a:gd name="T23" fmla="*/ 4970 h 8487"/>
                <a:gd name="T24" fmla="*/ 20 w 4177"/>
                <a:gd name="T25" fmla="*/ 5450 h 8487"/>
                <a:gd name="T26" fmla="*/ 20 w 4177"/>
                <a:gd name="T27" fmla="*/ 5550 h 8487"/>
                <a:gd name="T28" fmla="*/ 0 w 4177"/>
                <a:gd name="T29" fmla="*/ 6030 h 8487"/>
                <a:gd name="T30" fmla="*/ 10 w 4177"/>
                <a:gd name="T31" fmla="*/ 6660 h 8487"/>
                <a:gd name="T32" fmla="*/ 20 w 4177"/>
                <a:gd name="T33" fmla="*/ 6990 h 8487"/>
                <a:gd name="T34" fmla="*/ 10 w 4177"/>
                <a:gd name="T35" fmla="*/ 7220 h 8487"/>
                <a:gd name="T36" fmla="*/ 0 w 4177"/>
                <a:gd name="T37" fmla="*/ 7850 h 8487"/>
                <a:gd name="T38" fmla="*/ 20 w 4177"/>
                <a:gd name="T39" fmla="*/ 8330 h 8487"/>
                <a:gd name="T40" fmla="*/ 10 w 4177"/>
                <a:gd name="T41" fmla="*/ 8487 h 8487"/>
                <a:gd name="T42" fmla="*/ 444 w 4177"/>
                <a:gd name="T43" fmla="*/ 8467 h 8487"/>
                <a:gd name="T44" fmla="*/ 674 w 4177"/>
                <a:gd name="T45" fmla="*/ 8477 h 8487"/>
                <a:gd name="T46" fmla="*/ 1304 w 4177"/>
                <a:gd name="T47" fmla="*/ 8487 h 8487"/>
                <a:gd name="T48" fmla="*/ 1784 w 4177"/>
                <a:gd name="T49" fmla="*/ 8467 h 8487"/>
                <a:gd name="T50" fmla="*/ 1884 w 4177"/>
                <a:gd name="T51" fmla="*/ 8467 h 8487"/>
                <a:gd name="T52" fmla="*/ 2364 w 4177"/>
                <a:gd name="T53" fmla="*/ 8487 h 8487"/>
                <a:gd name="T54" fmla="*/ 2994 w 4177"/>
                <a:gd name="T55" fmla="*/ 8477 h 8487"/>
                <a:gd name="T56" fmla="*/ 3324 w 4177"/>
                <a:gd name="T57" fmla="*/ 8467 h 8487"/>
                <a:gd name="T58" fmla="*/ 3554 w 4177"/>
                <a:gd name="T59" fmla="*/ 8477 h 8487"/>
                <a:gd name="T60" fmla="*/ 4157 w 4177"/>
                <a:gd name="T61" fmla="*/ 8460 h 8487"/>
                <a:gd name="T62" fmla="*/ 4177 w 4177"/>
                <a:gd name="T63" fmla="*/ 8360 h 8487"/>
                <a:gd name="T64" fmla="*/ 4167 w 4177"/>
                <a:gd name="T65" fmla="*/ 7730 h 8487"/>
                <a:gd name="T66" fmla="*/ 4157 w 4177"/>
                <a:gd name="T67" fmla="*/ 7400 h 8487"/>
                <a:gd name="T68" fmla="*/ 4167 w 4177"/>
                <a:gd name="T69" fmla="*/ 7170 h 8487"/>
                <a:gd name="T70" fmla="*/ 4177 w 4177"/>
                <a:gd name="T71" fmla="*/ 6540 h 8487"/>
                <a:gd name="T72" fmla="*/ 4157 w 4177"/>
                <a:gd name="T73" fmla="*/ 6060 h 8487"/>
                <a:gd name="T74" fmla="*/ 4157 w 4177"/>
                <a:gd name="T75" fmla="*/ 5960 h 8487"/>
                <a:gd name="T76" fmla="*/ 4177 w 4177"/>
                <a:gd name="T77" fmla="*/ 5480 h 8487"/>
                <a:gd name="T78" fmla="*/ 4167 w 4177"/>
                <a:gd name="T79" fmla="*/ 4850 h 8487"/>
                <a:gd name="T80" fmla="*/ 4157 w 4177"/>
                <a:gd name="T81" fmla="*/ 4520 h 8487"/>
                <a:gd name="T82" fmla="*/ 4167 w 4177"/>
                <a:gd name="T83" fmla="*/ 4290 h 8487"/>
                <a:gd name="T84" fmla="*/ 4177 w 4177"/>
                <a:gd name="T85" fmla="*/ 3660 h 8487"/>
                <a:gd name="T86" fmla="*/ 4157 w 4177"/>
                <a:gd name="T87" fmla="*/ 3180 h 8487"/>
                <a:gd name="T88" fmla="*/ 4157 w 4177"/>
                <a:gd name="T89" fmla="*/ 3080 h 8487"/>
                <a:gd name="T90" fmla="*/ 4177 w 4177"/>
                <a:gd name="T91" fmla="*/ 2600 h 8487"/>
                <a:gd name="T92" fmla="*/ 4167 w 4177"/>
                <a:gd name="T93" fmla="*/ 1970 h 8487"/>
                <a:gd name="T94" fmla="*/ 4157 w 4177"/>
                <a:gd name="T95" fmla="*/ 1640 h 8487"/>
                <a:gd name="T96" fmla="*/ 4167 w 4177"/>
                <a:gd name="T97" fmla="*/ 1410 h 8487"/>
                <a:gd name="T98" fmla="*/ 4177 w 4177"/>
                <a:gd name="T99" fmla="*/ 780 h 8487"/>
                <a:gd name="T100" fmla="*/ 4157 w 4177"/>
                <a:gd name="T101" fmla="*/ 300 h 8487"/>
                <a:gd name="T102" fmla="*/ 4157 w 4177"/>
                <a:gd name="T103" fmla="*/ 200 h 8487"/>
                <a:gd name="T104" fmla="*/ 3877 w 4177"/>
                <a:gd name="T105" fmla="*/ 0 h 8487"/>
                <a:gd name="T106" fmla="*/ 3247 w 4177"/>
                <a:gd name="T107" fmla="*/ 10 h 8487"/>
                <a:gd name="T108" fmla="*/ 2917 w 4177"/>
                <a:gd name="T109" fmla="*/ 20 h 8487"/>
                <a:gd name="T110" fmla="*/ 2687 w 4177"/>
                <a:gd name="T111" fmla="*/ 10 h 8487"/>
                <a:gd name="T112" fmla="*/ 2057 w 4177"/>
                <a:gd name="T113" fmla="*/ 0 h 8487"/>
                <a:gd name="T114" fmla="*/ 1577 w 4177"/>
                <a:gd name="T115" fmla="*/ 20 h 8487"/>
                <a:gd name="T116" fmla="*/ 1477 w 4177"/>
                <a:gd name="T117" fmla="*/ 20 h 8487"/>
                <a:gd name="T118" fmla="*/ 997 w 4177"/>
                <a:gd name="T119" fmla="*/ 0 h 8487"/>
                <a:gd name="T120" fmla="*/ 367 w 4177"/>
                <a:gd name="T121" fmla="*/ 10 h 8487"/>
                <a:gd name="T122" fmla="*/ 37 w 4177"/>
                <a:gd name="T123" fmla="*/ 20 h 8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7" h="8487">
                  <a:moveTo>
                    <a:pt x="20" y="30"/>
                  </a:moveTo>
                  <a:lnTo>
                    <a:pt x="20" y="170"/>
                  </a:lnTo>
                  <a:cubicBezTo>
                    <a:pt x="20" y="176"/>
                    <a:pt x="16" y="180"/>
                    <a:pt x="10" y="180"/>
                  </a:cubicBezTo>
                  <a:cubicBezTo>
                    <a:pt x="4" y="180"/>
                    <a:pt x="0" y="176"/>
                    <a:pt x="0" y="170"/>
                  </a:cubicBezTo>
                  <a:lnTo>
                    <a:pt x="0" y="30"/>
                  </a:lnTo>
                  <a:cubicBezTo>
                    <a:pt x="0" y="25"/>
                    <a:pt x="4" y="20"/>
                    <a:pt x="10" y="20"/>
                  </a:cubicBezTo>
                  <a:cubicBezTo>
                    <a:pt x="16" y="20"/>
                    <a:pt x="20" y="25"/>
                    <a:pt x="20" y="30"/>
                  </a:cubicBezTo>
                  <a:close/>
                  <a:moveTo>
                    <a:pt x="20" y="270"/>
                  </a:moveTo>
                  <a:lnTo>
                    <a:pt x="20" y="410"/>
                  </a:lnTo>
                  <a:cubicBezTo>
                    <a:pt x="20" y="416"/>
                    <a:pt x="16" y="420"/>
                    <a:pt x="10" y="420"/>
                  </a:cubicBezTo>
                  <a:cubicBezTo>
                    <a:pt x="4" y="420"/>
                    <a:pt x="0" y="416"/>
                    <a:pt x="0" y="410"/>
                  </a:cubicBezTo>
                  <a:lnTo>
                    <a:pt x="0" y="270"/>
                  </a:lnTo>
                  <a:cubicBezTo>
                    <a:pt x="0" y="265"/>
                    <a:pt x="4" y="260"/>
                    <a:pt x="10" y="260"/>
                  </a:cubicBezTo>
                  <a:cubicBezTo>
                    <a:pt x="16" y="260"/>
                    <a:pt x="20" y="265"/>
                    <a:pt x="20" y="270"/>
                  </a:cubicBezTo>
                  <a:close/>
                  <a:moveTo>
                    <a:pt x="20" y="510"/>
                  </a:moveTo>
                  <a:lnTo>
                    <a:pt x="20" y="650"/>
                  </a:lnTo>
                  <a:cubicBezTo>
                    <a:pt x="20" y="656"/>
                    <a:pt x="16" y="660"/>
                    <a:pt x="10" y="660"/>
                  </a:cubicBezTo>
                  <a:cubicBezTo>
                    <a:pt x="4" y="660"/>
                    <a:pt x="0" y="656"/>
                    <a:pt x="0" y="650"/>
                  </a:cubicBezTo>
                  <a:lnTo>
                    <a:pt x="0" y="510"/>
                  </a:lnTo>
                  <a:cubicBezTo>
                    <a:pt x="0" y="505"/>
                    <a:pt x="4" y="500"/>
                    <a:pt x="10" y="500"/>
                  </a:cubicBezTo>
                  <a:cubicBezTo>
                    <a:pt x="16" y="500"/>
                    <a:pt x="20" y="505"/>
                    <a:pt x="20" y="510"/>
                  </a:cubicBezTo>
                  <a:close/>
                  <a:moveTo>
                    <a:pt x="20" y="750"/>
                  </a:moveTo>
                  <a:lnTo>
                    <a:pt x="20" y="890"/>
                  </a:lnTo>
                  <a:cubicBezTo>
                    <a:pt x="20" y="896"/>
                    <a:pt x="16" y="900"/>
                    <a:pt x="10" y="900"/>
                  </a:cubicBezTo>
                  <a:cubicBezTo>
                    <a:pt x="4" y="900"/>
                    <a:pt x="0" y="896"/>
                    <a:pt x="0" y="890"/>
                  </a:cubicBezTo>
                  <a:lnTo>
                    <a:pt x="0" y="750"/>
                  </a:lnTo>
                  <a:cubicBezTo>
                    <a:pt x="0" y="745"/>
                    <a:pt x="4" y="740"/>
                    <a:pt x="10" y="740"/>
                  </a:cubicBezTo>
                  <a:cubicBezTo>
                    <a:pt x="16" y="740"/>
                    <a:pt x="20" y="745"/>
                    <a:pt x="20" y="750"/>
                  </a:cubicBezTo>
                  <a:close/>
                  <a:moveTo>
                    <a:pt x="20" y="990"/>
                  </a:moveTo>
                  <a:lnTo>
                    <a:pt x="20" y="1130"/>
                  </a:lnTo>
                  <a:cubicBezTo>
                    <a:pt x="20" y="1136"/>
                    <a:pt x="16" y="1140"/>
                    <a:pt x="10" y="1140"/>
                  </a:cubicBezTo>
                  <a:cubicBezTo>
                    <a:pt x="4" y="1140"/>
                    <a:pt x="0" y="1136"/>
                    <a:pt x="0" y="1130"/>
                  </a:cubicBezTo>
                  <a:lnTo>
                    <a:pt x="0" y="990"/>
                  </a:lnTo>
                  <a:cubicBezTo>
                    <a:pt x="0" y="985"/>
                    <a:pt x="4" y="980"/>
                    <a:pt x="10" y="980"/>
                  </a:cubicBezTo>
                  <a:cubicBezTo>
                    <a:pt x="16" y="980"/>
                    <a:pt x="20" y="985"/>
                    <a:pt x="20" y="990"/>
                  </a:cubicBezTo>
                  <a:close/>
                  <a:moveTo>
                    <a:pt x="20" y="1230"/>
                  </a:moveTo>
                  <a:lnTo>
                    <a:pt x="20" y="1370"/>
                  </a:lnTo>
                  <a:cubicBezTo>
                    <a:pt x="20" y="1376"/>
                    <a:pt x="16" y="1380"/>
                    <a:pt x="10" y="1380"/>
                  </a:cubicBezTo>
                  <a:cubicBezTo>
                    <a:pt x="4" y="1380"/>
                    <a:pt x="0" y="1376"/>
                    <a:pt x="0" y="1370"/>
                  </a:cubicBezTo>
                  <a:lnTo>
                    <a:pt x="0" y="1230"/>
                  </a:lnTo>
                  <a:cubicBezTo>
                    <a:pt x="0" y="1225"/>
                    <a:pt x="4" y="1220"/>
                    <a:pt x="10" y="1220"/>
                  </a:cubicBezTo>
                  <a:cubicBezTo>
                    <a:pt x="16" y="1220"/>
                    <a:pt x="20" y="1225"/>
                    <a:pt x="20" y="1230"/>
                  </a:cubicBezTo>
                  <a:close/>
                  <a:moveTo>
                    <a:pt x="20" y="1470"/>
                  </a:moveTo>
                  <a:lnTo>
                    <a:pt x="20" y="1610"/>
                  </a:lnTo>
                  <a:cubicBezTo>
                    <a:pt x="20" y="1616"/>
                    <a:pt x="16" y="1620"/>
                    <a:pt x="10" y="1620"/>
                  </a:cubicBezTo>
                  <a:cubicBezTo>
                    <a:pt x="4" y="1620"/>
                    <a:pt x="0" y="1616"/>
                    <a:pt x="0" y="1610"/>
                  </a:cubicBezTo>
                  <a:lnTo>
                    <a:pt x="0" y="1470"/>
                  </a:lnTo>
                  <a:cubicBezTo>
                    <a:pt x="0" y="1465"/>
                    <a:pt x="4" y="1460"/>
                    <a:pt x="10" y="1460"/>
                  </a:cubicBezTo>
                  <a:cubicBezTo>
                    <a:pt x="16" y="1460"/>
                    <a:pt x="20" y="1465"/>
                    <a:pt x="20" y="1470"/>
                  </a:cubicBezTo>
                  <a:close/>
                  <a:moveTo>
                    <a:pt x="20" y="1710"/>
                  </a:moveTo>
                  <a:lnTo>
                    <a:pt x="20" y="1850"/>
                  </a:lnTo>
                  <a:cubicBezTo>
                    <a:pt x="20" y="1856"/>
                    <a:pt x="16" y="1860"/>
                    <a:pt x="10" y="1860"/>
                  </a:cubicBezTo>
                  <a:cubicBezTo>
                    <a:pt x="4" y="1860"/>
                    <a:pt x="0" y="1856"/>
                    <a:pt x="0" y="1850"/>
                  </a:cubicBezTo>
                  <a:lnTo>
                    <a:pt x="0" y="1710"/>
                  </a:lnTo>
                  <a:cubicBezTo>
                    <a:pt x="0" y="1705"/>
                    <a:pt x="4" y="1700"/>
                    <a:pt x="10" y="1700"/>
                  </a:cubicBezTo>
                  <a:cubicBezTo>
                    <a:pt x="16" y="1700"/>
                    <a:pt x="20" y="1705"/>
                    <a:pt x="20" y="1710"/>
                  </a:cubicBezTo>
                  <a:close/>
                  <a:moveTo>
                    <a:pt x="20" y="1950"/>
                  </a:moveTo>
                  <a:lnTo>
                    <a:pt x="20" y="2090"/>
                  </a:lnTo>
                  <a:cubicBezTo>
                    <a:pt x="20" y="2096"/>
                    <a:pt x="16" y="2100"/>
                    <a:pt x="10" y="2100"/>
                  </a:cubicBezTo>
                  <a:cubicBezTo>
                    <a:pt x="4" y="2100"/>
                    <a:pt x="0" y="2096"/>
                    <a:pt x="0" y="2090"/>
                  </a:cubicBezTo>
                  <a:lnTo>
                    <a:pt x="0" y="1950"/>
                  </a:lnTo>
                  <a:cubicBezTo>
                    <a:pt x="0" y="1945"/>
                    <a:pt x="4" y="1940"/>
                    <a:pt x="10" y="1940"/>
                  </a:cubicBezTo>
                  <a:cubicBezTo>
                    <a:pt x="16" y="1940"/>
                    <a:pt x="20" y="1945"/>
                    <a:pt x="20" y="1950"/>
                  </a:cubicBezTo>
                  <a:close/>
                  <a:moveTo>
                    <a:pt x="20" y="2190"/>
                  </a:moveTo>
                  <a:lnTo>
                    <a:pt x="20" y="2330"/>
                  </a:lnTo>
                  <a:cubicBezTo>
                    <a:pt x="20" y="2336"/>
                    <a:pt x="16" y="2340"/>
                    <a:pt x="10" y="2340"/>
                  </a:cubicBezTo>
                  <a:cubicBezTo>
                    <a:pt x="4" y="2340"/>
                    <a:pt x="0" y="2336"/>
                    <a:pt x="0" y="2330"/>
                  </a:cubicBezTo>
                  <a:lnTo>
                    <a:pt x="0" y="2190"/>
                  </a:lnTo>
                  <a:cubicBezTo>
                    <a:pt x="0" y="2185"/>
                    <a:pt x="4" y="2180"/>
                    <a:pt x="10" y="2180"/>
                  </a:cubicBezTo>
                  <a:cubicBezTo>
                    <a:pt x="16" y="2180"/>
                    <a:pt x="20" y="2185"/>
                    <a:pt x="20" y="2190"/>
                  </a:cubicBezTo>
                  <a:close/>
                  <a:moveTo>
                    <a:pt x="20" y="2430"/>
                  </a:moveTo>
                  <a:lnTo>
                    <a:pt x="20" y="2570"/>
                  </a:lnTo>
                  <a:cubicBezTo>
                    <a:pt x="20" y="2576"/>
                    <a:pt x="16" y="2580"/>
                    <a:pt x="10" y="2580"/>
                  </a:cubicBezTo>
                  <a:cubicBezTo>
                    <a:pt x="4" y="2580"/>
                    <a:pt x="0" y="2576"/>
                    <a:pt x="0" y="2570"/>
                  </a:cubicBezTo>
                  <a:lnTo>
                    <a:pt x="0" y="2430"/>
                  </a:lnTo>
                  <a:cubicBezTo>
                    <a:pt x="0" y="2425"/>
                    <a:pt x="4" y="2420"/>
                    <a:pt x="10" y="2420"/>
                  </a:cubicBezTo>
                  <a:cubicBezTo>
                    <a:pt x="16" y="2420"/>
                    <a:pt x="20" y="2425"/>
                    <a:pt x="20" y="2430"/>
                  </a:cubicBezTo>
                  <a:close/>
                  <a:moveTo>
                    <a:pt x="20" y="2670"/>
                  </a:moveTo>
                  <a:lnTo>
                    <a:pt x="20" y="2810"/>
                  </a:lnTo>
                  <a:cubicBezTo>
                    <a:pt x="20" y="2816"/>
                    <a:pt x="16" y="2820"/>
                    <a:pt x="10" y="2820"/>
                  </a:cubicBezTo>
                  <a:cubicBezTo>
                    <a:pt x="4" y="2820"/>
                    <a:pt x="0" y="2816"/>
                    <a:pt x="0" y="2810"/>
                  </a:cubicBezTo>
                  <a:lnTo>
                    <a:pt x="0" y="2670"/>
                  </a:lnTo>
                  <a:cubicBezTo>
                    <a:pt x="0" y="2665"/>
                    <a:pt x="4" y="2660"/>
                    <a:pt x="10" y="2660"/>
                  </a:cubicBezTo>
                  <a:cubicBezTo>
                    <a:pt x="16" y="2660"/>
                    <a:pt x="20" y="2665"/>
                    <a:pt x="20" y="2670"/>
                  </a:cubicBezTo>
                  <a:close/>
                  <a:moveTo>
                    <a:pt x="20" y="2910"/>
                  </a:moveTo>
                  <a:lnTo>
                    <a:pt x="20" y="3050"/>
                  </a:lnTo>
                  <a:cubicBezTo>
                    <a:pt x="20" y="3056"/>
                    <a:pt x="16" y="3060"/>
                    <a:pt x="10" y="3060"/>
                  </a:cubicBezTo>
                  <a:cubicBezTo>
                    <a:pt x="4" y="3060"/>
                    <a:pt x="0" y="3056"/>
                    <a:pt x="0" y="3050"/>
                  </a:cubicBezTo>
                  <a:lnTo>
                    <a:pt x="0" y="2910"/>
                  </a:lnTo>
                  <a:cubicBezTo>
                    <a:pt x="0" y="2905"/>
                    <a:pt x="4" y="2900"/>
                    <a:pt x="10" y="2900"/>
                  </a:cubicBezTo>
                  <a:cubicBezTo>
                    <a:pt x="16" y="2900"/>
                    <a:pt x="20" y="2905"/>
                    <a:pt x="20" y="2910"/>
                  </a:cubicBezTo>
                  <a:close/>
                  <a:moveTo>
                    <a:pt x="20" y="3150"/>
                  </a:moveTo>
                  <a:lnTo>
                    <a:pt x="20" y="3290"/>
                  </a:lnTo>
                  <a:cubicBezTo>
                    <a:pt x="20" y="3296"/>
                    <a:pt x="16" y="3300"/>
                    <a:pt x="10" y="3300"/>
                  </a:cubicBezTo>
                  <a:cubicBezTo>
                    <a:pt x="4" y="3300"/>
                    <a:pt x="0" y="3296"/>
                    <a:pt x="0" y="3290"/>
                  </a:cubicBezTo>
                  <a:lnTo>
                    <a:pt x="0" y="3150"/>
                  </a:lnTo>
                  <a:cubicBezTo>
                    <a:pt x="0" y="3145"/>
                    <a:pt x="4" y="3140"/>
                    <a:pt x="10" y="3140"/>
                  </a:cubicBezTo>
                  <a:cubicBezTo>
                    <a:pt x="16" y="3140"/>
                    <a:pt x="20" y="3145"/>
                    <a:pt x="20" y="3150"/>
                  </a:cubicBezTo>
                  <a:close/>
                  <a:moveTo>
                    <a:pt x="20" y="3390"/>
                  </a:moveTo>
                  <a:lnTo>
                    <a:pt x="20" y="3530"/>
                  </a:lnTo>
                  <a:cubicBezTo>
                    <a:pt x="20" y="3536"/>
                    <a:pt x="16" y="3540"/>
                    <a:pt x="10" y="3540"/>
                  </a:cubicBezTo>
                  <a:cubicBezTo>
                    <a:pt x="4" y="3540"/>
                    <a:pt x="0" y="3536"/>
                    <a:pt x="0" y="3530"/>
                  </a:cubicBezTo>
                  <a:lnTo>
                    <a:pt x="0" y="3390"/>
                  </a:lnTo>
                  <a:cubicBezTo>
                    <a:pt x="0" y="3385"/>
                    <a:pt x="4" y="3380"/>
                    <a:pt x="10" y="3380"/>
                  </a:cubicBezTo>
                  <a:cubicBezTo>
                    <a:pt x="16" y="3380"/>
                    <a:pt x="20" y="3385"/>
                    <a:pt x="20" y="3390"/>
                  </a:cubicBezTo>
                  <a:close/>
                  <a:moveTo>
                    <a:pt x="20" y="3630"/>
                  </a:moveTo>
                  <a:lnTo>
                    <a:pt x="20" y="3770"/>
                  </a:lnTo>
                  <a:cubicBezTo>
                    <a:pt x="20" y="3776"/>
                    <a:pt x="16" y="3780"/>
                    <a:pt x="10" y="3780"/>
                  </a:cubicBezTo>
                  <a:cubicBezTo>
                    <a:pt x="4" y="3780"/>
                    <a:pt x="0" y="3776"/>
                    <a:pt x="0" y="3770"/>
                  </a:cubicBezTo>
                  <a:lnTo>
                    <a:pt x="0" y="3630"/>
                  </a:lnTo>
                  <a:cubicBezTo>
                    <a:pt x="0" y="3625"/>
                    <a:pt x="4" y="3620"/>
                    <a:pt x="10" y="3620"/>
                  </a:cubicBezTo>
                  <a:cubicBezTo>
                    <a:pt x="16" y="3620"/>
                    <a:pt x="20" y="3625"/>
                    <a:pt x="20" y="3630"/>
                  </a:cubicBezTo>
                  <a:close/>
                  <a:moveTo>
                    <a:pt x="20" y="3870"/>
                  </a:moveTo>
                  <a:lnTo>
                    <a:pt x="20" y="4010"/>
                  </a:lnTo>
                  <a:cubicBezTo>
                    <a:pt x="20" y="4016"/>
                    <a:pt x="16" y="4020"/>
                    <a:pt x="10" y="4020"/>
                  </a:cubicBezTo>
                  <a:cubicBezTo>
                    <a:pt x="4" y="4020"/>
                    <a:pt x="0" y="4016"/>
                    <a:pt x="0" y="4010"/>
                  </a:cubicBezTo>
                  <a:lnTo>
                    <a:pt x="0" y="3870"/>
                  </a:lnTo>
                  <a:cubicBezTo>
                    <a:pt x="0" y="3865"/>
                    <a:pt x="4" y="3860"/>
                    <a:pt x="10" y="3860"/>
                  </a:cubicBezTo>
                  <a:cubicBezTo>
                    <a:pt x="16" y="3860"/>
                    <a:pt x="20" y="3865"/>
                    <a:pt x="20" y="3870"/>
                  </a:cubicBezTo>
                  <a:close/>
                  <a:moveTo>
                    <a:pt x="20" y="4110"/>
                  </a:moveTo>
                  <a:lnTo>
                    <a:pt x="20" y="4250"/>
                  </a:lnTo>
                  <a:cubicBezTo>
                    <a:pt x="20" y="4256"/>
                    <a:pt x="16" y="4260"/>
                    <a:pt x="10" y="4260"/>
                  </a:cubicBezTo>
                  <a:cubicBezTo>
                    <a:pt x="4" y="4260"/>
                    <a:pt x="0" y="4256"/>
                    <a:pt x="0" y="4250"/>
                  </a:cubicBezTo>
                  <a:lnTo>
                    <a:pt x="0" y="4110"/>
                  </a:lnTo>
                  <a:cubicBezTo>
                    <a:pt x="0" y="4105"/>
                    <a:pt x="4" y="4100"/>
                    <a:pt x="10" y="4100"/>
                  </a:cubicBezTo>
                  <a:cubicBezTo>
                    <a:pt x="16" y="4100"/>
                    <a:pt x="20" y="4105"/>
                    <a:pt x="20" y="4110"/>
                  </a:cubicBezTo>
                  <a:close/>
                  <a:moveTo>
                    <a:pt x="20" y="4350"/>
                  </a:moveTo>
                  <a:lnTo>
                    <a:pt x="20" y="4490"/>
                  </a:lnTo>
                  <a:cubicBezTo>
                    <a:pt x="20" y="4496"/>
                    <a:pt x="16" y="4500"/>
                    <a:pt x="10" y="4500"/>
                  </a:cubicBezTo>
                  <a:cubicBezTo>
                    <a:pt x="4" y="4500"/>
                    <a:pt x="0" y="4496"/>
                    <a:pt x="0" y="4490"/>
                  </a:cubicBezTo>
                  <a:lnTo>
                    <a:pt x="0" y="4350"/>
                  </a:lnTo>
                  <a:cubicBezTo>
                    <a:pt x="0" y="4345"/>
                    <a:pt x="4" y="4340"/>
                    <a:pt x="10" y="4340"/>
                  </a:cubicBezTo>
                  <a:cubicBezTo>
                    <a:pt x="16" y="4340"/>
                    <a:pt x="20" y="4345"/>
                    <a:pt x="20" y="4350"/>
                  </a:cubicBezTo>
                  <a:close/>
                  <a:moveTo>
                    <a:pt x="20" y="4590"/>
                  </a:moveTo>
                  <a:lnTo>
                    <a:pt x="20" y="4730"/>
                  </a:lnTo>
                  <a:cubicBezTo>
                    <a:pt x="20" y="4736"/>
                    <a:pt x="16" y="4740"/>
                    <a:pt x="10" y="4740"/>
                  </a:cubicBezTo>
                  <a:cubicBezTo>
                    <a:pt x="4" y="4740"/>
                    <a:pt x="0" y="4736"/>
                    <a:pt x="0" y="4730"/>
                  </a:cubicBezTo>
                  <a:lnTo>
                    <a:pt x="0" y="4590"/>
                  </a:lnTo>
                  <a:cubicBezTo>
                    <a:pt x="0" y="4585"/>
                    <a:pt x="4" y="4580"/>
                    <a:pt x="10" y="4580"/>
                  </a:cubicBezTo>
                  <a:cubicBezTo>
                    <a:pt x="16" y="4580"/>
                    <a:pt x="20" y="4585"/>
                    <a:pt x="20" y="4590"/>
                  </a:cubicBezTo>
                  <a:close/>
                  <a:moveTo>
                    <a:pt x="20" y="4830"/>
                  </a:moveTo>
                  <a:lnTo>
                    <a:pt x="20" y="4970"/>
                  </a:lnTo>
                  <a:cubicBezTo>
                    <a:pt x="20" y="4976"/>
                    <a:pt x="16" y="4980"/>
                    <a:pt x="10" y="4980"/>
                  </a:cubicBezTo>
                  <a:cubicBezTo>
                    <a:pt x="4" y="4980"/>
                    <a:pt x="0" y="4976"/>
                    <a:pt x="0" y="4970"/>
                  </a:cubicBezTo>
                  <a:lnTo>
                    <a:pt x="0" y="4830"/>
                  </a:lnTo>
                  <a:cubicBezTo>
                    <a:pt x="0" y="4825"/>
                    <a:pt x="4" y="4820"/>
                    <a:pt x="10" y="4820"/>
                  </a:cubicBezTo>
                  <a:cubicBezTo>
                    <a:pt x="16" y="4820"/>
                    <a:pt x="20" y="4825"/>
                    <a:pt x="20" y="4830"/>
                  </a:cubicBezTo>
                  <a:close/>
                  <a:moveTo>
                    <a:pt x="20" y="5070"/>
                  </a:moveTo>
                  <a:lnTo>
                    <a:pt x="20" y="5210"/>
                  </a:lnTo>
                  <a:cubicBezTo>
                    <a:pt x="20" y="5216"/>
                    <a:pt x="16" y="5220"/>
                    <a:pt x="10" y="5220"/>
                  </a:cubicBezTo>
                  <a:cubicBezTo>
                    <a:pt x="4" y="5220"/>
                    <a:pt x="0" y="5216"/>
                    <a:pt x="0" y="5210"/>
                  </a:cubicBezTo>
                  <a:lnTo>
                    <a:pt x="0" y="5070"/>
                  </a:lnTo>
                  <a:cubicBezTo>
                    <a:pt x="0" y="5065"/>
                    <a:pt x="4" y="5060"/>
                    <a:pt x="10" y="5060"/>
                  </a:cubicBezTo>
                  <a:cubicBezTo>
                    <a:pt x="16" y="5060"/>
                    <a:pt x="20" y="5065"/>
                    <a:pt x="20" y="5070"/>
                  </a:cubicBezTo>
                  <a:close/>
                  <a:moveTo>
                    <a:pt x="20" y="5310"/>
                  </a:moveTo>
                  <a:lnTo>
                    <a:pt x="20" y="5450"/>
                  </a:lnTo>
                  <a:cubicBezTo>
                    <a:pt x="20" y="5456"/>
                    <a:pt x="16" y="5460"/>
                    <a:pt x="10" y="5460"/>
                  </a:cubicBezTo>
                  <a:cubicBezTo>
                    <a:pt x="4" y="5460"/>
                    <a:pt x="0" y="5456"/>
                    <a:pt x="0" y="5450"/>
                  </a:cubicBezTo>
                  <a:lnTo>
                    <a:pt x="0" y="5310"/>
                  </a:lnTo>
                  <a:cubicBezTo>
                    <a:pt x="0" y="5305"/>
                    <a:pt x="4" y="5300"/>
                    <a:pt x="10" y="5300"/>
                  </a:cubicBezTo>
                  <a:cubicBezTo>
                    <a:pt x="16" y="5300"/>
                    <a:pt x="20" y="5305"/>
                    <a:pt x="20" y="5310"/>
                  </a:cubicBezTo>
                  <a:close/>
                  <a:moveTo>
                    <a:pt x="20" y="5550"/>
                  </a:moveTo>
                  <a:lnTo>
                    <a:pt x="20" y="5690"/>
                  </a:lnTo>
                  <a:cubicBezTo>
                    <a:pt x="20" y="5696"/>
                    <a:pt x="16" y="5700"/>
                    <a:pt x="10" y="5700"/>
                  </a:cubicBezTo>
                  <a:cubicBezTo>
                    <a:pt x="4" y="5700"/>
                    <a:pt x="0" y="5696"/>
                    <a:pt x="0" y="5690"/>
                  </a:cubicBezTo>
                  <a:lnTo>
                    <a:pt x="0" y="5550"/>
                  </a:lnTo>
                  <a:cubicBezTo>
                    <a:pt x="0" y="5545"/>
                    <a:pt x="4" y="5540"/>
                    <a:pt x="10" y="5540"/>
                  </a:cubicBezTo>
                  <a:cubicBezTo>
                    <a:pt x="16" y="5540"/>
                    <a:pt x="20" y="5545"/>
                    <a:pt x="20" y="5550"/>
                  </a:cubicBezTo>
                  <a:close/>
                  <a:moveTo>
                    <a:pt x="20" y="5790"/>
                  </a:moveTo>
                  <a:lnTo>
                    <a:pt x="20" y="5930"/>
                  </a:lnTo>
                  <a:cubicBezTo>
                    <a:pt x="20" y="5936"/>
                    <a:pt x="16" y="5940"/>
                    <a:pt x="10" y="5940"/>
                  </a:cubicBezTo>
                  <a:cubicBezTo>
                    <a:pt x="4" y="5940"/>
                    <a:pt x="0" y="5936"/>
                    <a:pt x="0" y="5930"/>
                  </a:cubicBezTo>
                  <a:lnTo>
                    <a:pt x="0" y="5790"/>
                  </a:lnTo>
                  <a:cubicBezTo>
                    <a:pt x="0" y="5785"/>
                    <a:pt x="4" y="5780"/>
                    <a:pt x="10" y="5780"/>
                  </a:cubicBezTo>
                  <a:cubicBezTo>
                    <a:pt x="16" y="5780"/>
                    <a:pt x="20" y="5785"/>
                    <a:pt x="20" y="5790"/>
                  </a:cubicBezTo>
                  <a:close/>
                  <a:moveTo>
                    <a:pt x="20" y="6030"/>
                  </a:moveTo>
                  <a:lnTo>
                    <a:pt x="20" y="6170"/>
                  </a:lnTo>
                  <a:cubicBezTo>
                    <a:pt x="20" y="6176"/>
                    <a:pt x="16" y="6180"/>
                    <a:pt x="10" y="6180"/>
                  </a:cubicBezTo>
                  <a:cubicBezTo>
                    <a:pt x="4" y="6180"/>
                    <a:pt x="0" y="6176"/>
                    <a:pt x="0" y="6170"/>
                  </a:cubicBezTo>
                  <a:lnTo>
                    <a:pt x="0" y="6030"/>
                  </a:lnTo>
                  <a:cubicBezTo>
                    <a:pt x="0" y="6025"/>
                    <a:pt x="4" y="6020"/>
                    <a:pt x="10" y="6020"/>
                  </a:cubicBezTo>
                  <a:cubicBezTo>
                    <a:pt x="16" y="6020"/>
                    <a:pt x="20" y="6025"/>
                    <a:pt x="20" y="6030"/>
                  </a:cubicBezTo>
                  <a:close/>
                  <a:moveTo>
                    <a:pt x="20" y="6270"/>
                  </a:moveTo>
                  <a:lnTo>
                    <a:pt x="20" y="6410"/>
                  </a:lnTo>
                  <a:cubicBezTo>
                    <a:pt x="20" y="6416"/>
                    <a:pt x="16" y="6420"/>
                    <a:pt x="10" y="6420"/>
                  </a:cubicBezTo>
                  <a:cubicBezTo>
                    <a:pt x="4" y="6420"/>
                    <a:pt x="0" y="6416"/>
                    <a:pt x="0" y="6410"/>
                  </a:cubicBezTo>
                  <a:lnTo>
                    <a:pt x="0" y="6270"/>
                  </a:lnTo>
                  <a:cubicBezTo>
                    <a:pt x="0" y="6265"/>
                    <a:pt x="4" y="6260"/>
                    <a:pt x="10" y="6260"/>
                  </a:cubicBezTo>
                  <a:cubicBezTo>
                    <a:pt x="16" y="6260"/>
                    <a:pt x="20" y="6265"/>
                    <a:pt x="20" y="6270"/>
                  </a:cubicBezTo>
                  <a:close/>
                  <a:moveTo>
                    <a:pt x="20" y="6510"/>
                  </a:moveTo>
                  <a:lnTo>
                    <a:pt x="20" y="6650"/>
                  </a:lnTo>
                  <a:cubicBezTo>
                    <a:pt x="20" y="6656"/>
                    <a:pt x="16" y="6660"/>
                    <a:pt x="10" y="6660"/>
                  </a:cubicBezTo>
                  <a:cubicBezTo>
                    <a:pt x="4" y="6660"/>
                    <a:pt x="0" y="6656"/>
                    <a:pt x="0" y="6650"/>
                  </a:cubicBezTo>
                  <a:lnTo>
                    <a:pt x="0" y="6510"/>
                  </a:lnTo>
                  <a:cubicBezTo>
                    <a:pt x="0" y="6505"/>
                    <a:pt x="4" y="6500"/>
                    <a:pt x="10" y="6500"/>
                  </a:cubicBezTo>
                  <a:cubicBezTo>
                    <a:pt x="16" y="6500"/>
                    <a:pt x="20" y="6505"/>
                    <a:pt x="20" y="6510"/>
                  </a:cubicBezTo>
                  <a:close/>
                  <a:moveTo>
                    <a:pt x="20" y="6750"/>
                  </a:moveTo>
                  <a:lnTo>
                    <a:pt x="20" y="6890"/>
                  </a:lnTo>
                  <a:cubicBezTo>
                    <a:pt x="20" y="6896"/>
                    <a:pt x="16" y="6900"/>
                    <a:pt x="10" y="6900"/>
                  </a:cubicBezTo>
                  <a:cubicBezTo>
                    <a:pt x="4" y="6900"/>
                    <a:pt x="0" y="6896"/>
                    <a:pt x="0" y="6890"/>
                  </a:cubicBezTo>
                  <a:lnTo>
                    <a:pt x="0" y="6750"/>
                  </a:lnTo>
                  <a:cubicBezTo>
                    <a:pt x="0" y="6745"/>
                    <a:pt x="4" y="6740"/>
                    <a:pt x="10" y="6740"/>
                  </a:cubicBezTo>
                  <a:cubicBezTo>
                    <a:pt x="16" y="6740"/>
                    <a:pt x="20" y="6745"/>
                    <a:pt x="20" y="6750"/>
                  </a:cubicBezTo>
                  <a:close/>
                  <a:moveTo>
                    <a:pt x="20" y="6990"/>
                  </a:moveTo>
                  <a:lnTo>
                    <a:pt x="20" y="7130"/>
                  </a:lnTo>
                  <a:cubicBezTo>
                    <a:pt x="20" y="7136"/>
                    <a:pt x="16" y="7140"/>
                    <a:pt x="10" y="7140"/>
                  </a:cubicBezTo>
                  <a:cubicBezTo>
                    <a:pt x="4" y="7140"/>
                    <a:pt x="0" y="7136"/>
                    <a:pt x="0" y="7130"/>
                  </a:cubicBezTo>
                  <a:lnTo>
                    <a:pt x="0" y="6990"/>
                  </a:lnTo>
                  <a:cubicBezTo>
                    <a:pt x="0" y="6985"/>
                    <a:pt x="4" y="6980"/>
                    <a:pt x="10" y="6980"/>
                  </a:cubicBezTo>
                  <a:cubicBezTo>
                    <a:pt x="16" y="6980"/>
                    <a:pt x="20" y="6985"/>
                    <a:pt x="20" y="6990"/>
                  </a:cubicBezTo>
                  <a:close/>
                  <a:moveTo>
                    <a:pt x="20" y="7230"/>
                  </a:moveTo>
                  <a:lnTo>
                    <a:pt x="20" y="7370"/>
                  </a:lnTo>
                  <a:cubicBezTo>
                    <a:pt x="20" y="7376"/>
                    <a:pt x="16" y="7380"/>
                    <a:pt x="10" y="7380"/>
                  </a:cubicBezTo>
                  <a:cubicBezTo>
                    <a:pt x="4" y="7380"/>
                    <a:pt x="0" y="7376"/>
                    <a:pt x="0" y="7370"/>
                  </a:cubicBezTo>
                  <a:lnTo>
                    <a:pt x="0" y="7230"/>
                  </a:lnTo>
                  <a:cubicBezTo>
                    <a:pt x="0" y="7225"/>
                    <a:pt x="4" y="7220"/>
                    <a:pt x="10" y="7220"/>
                  </a:cubicBezTo>
                  <a:cubicBezTo>
                    <a:pt x="16" y="7220"/>
                    <a:pt x="20" y="7225"/>
                    <a:pt x="20" y="7230"/>
                  </a:cubicBezTo>
                  <a:close/>
                  <a:moveTo>
                    <a:pt x="20" y="7470"/>
                  </a:moveTo>
                  <a:lnTo>
                    <a:pt x="20" y="7610"/>
                  </a:lnTo>
                  <a:cubicBezTo>
                    <a:pt x="20" y="7616"/>
                    <a:pt x="16" y="7620"/>
                    <a:pt x="10" y="7620"/>
                  </a:cubicBezTo>
                  <a:cubicBezTo>
                    <a:pt x="4" y="7620"/>
                    <a:pt x="0" y="7616"/>
                    <a:pt x="0" y="7610"/>
                  </a:cubicBezTo>
                  <a:lnTo>
                    <a:pt x="0" y="7470"/>
                  </a:lnTo>
                  <a:cubicBezTo>
                    <a:pt x="0" y="7465"/>
                    <a:pt x="4" y="7460"/>
                    <a:pt x="10" y="7460"/>
                  </a:cubicBezTo>
                  <a:cubicBezTo>
                    <a:pt x="16" y="7460"/>
                    <a:pt x="20" y="7465"/>
                    <a:pt x="20" y="7470"/>
                  </a:cubicBezTo>
                  <a:close/>
                  <a:moveTo>
                    <a:pt x="20" y="7710"/>
                  </a:moveTo>
                  <a:lnTo>
                    <a:pt x="20" y="7850"/>
                  </a:lnTo>
                  <a:cubicBezTo>
                    <a:pt x="20" y="7856"/>
                    <a:pt x="16" y="7860"/>
                    <a:pt x="10" y="7860"/>
                  </a:cubicBezTo>
                  <a:cubicBezTo>
                    <a:pt x="4" y="7860"/>
                    <a:pt x="0" y="7856"/>
                    <a:pt x="0" y="7850"/>
                  </a:cubicBezTo>
                  <a:lnTo>
                    <a:pt x="0" y="7710"/>
                  </a:lnTo>
                  <a:cubicBezTo>
                    <a:pt x="0" y="7705"/>
                    <a:pt x="4" y="7700"/>
                    <a:pt x="10" y="7700"/>
                  </a:cubicBezTo>
                  <a:cubicBezTo>
                    <a:pt x="16" y="7700"/>
                    <a:pt x="20" y="7705"/>
                    <a:pt x="20" y="7710"/>
                  </a:cubicBezTo>
                  <a:close/>
                  <a:moveTo>
                    <a:pt x="20" y="7950"/>
                  </a:moveTo>
                  <a:lnTo>
                    <a:pt x="20" y="8090"/>
                  </a:lnTo>
                  <a:cubicBezTo>
                    <a:pt x="20" y="8096"/>
                    <a:pt x="16" y="8100"/>
                    <a:pt x="10" y="8100"/>
                  </a:cubicBezTo>
                  <a:cubicBezTo>
                    <a:pt x="4" y="8100"/>
                    <a:pt x="0" y="8096"/>
                    <a:pt x="0" y="8090"/>
                  </a:cubicBezTo>
                  <a:lnTo>
                    <a:pt x="0" y="7950"/>
                  </a:lnTo>
                  <a:cubicBezTo>
                    <a:pt x="0" y="7945"/>
                    <a:pt x="4" y="7940"/>
                    <a:pt x="10" y="7940"/>
                  </a:cubicBezTo>
                  <a:cubicBezTo>
                    <a:pt x="16" y="7940"/>
                    <a:pt x="20" y="7945"/>
                    <a:pt x="20" y="7950"/>
                  </a:cubicBezTo>
                  <a:close/>
                  <a:moveTo>
                    <a:pt x="20" y="8190"/>
                  </a:moveTo>
                  <a:lnTo>
                    <a:pt x="20" y="8330"/>
                  </a:lnTo>
                  <a:cubicBezTo>
                    <a:pt x="20" y="8336"/>
                    <a:pt x="16" y="8340"/>
                    <a:pt x="10" y="8340"/>
                  </a:cubicBezTo>
                  <a:cubicBezTo>
                    <a:pt x="4" y="8340"/>
                    <a:pt x="0" y="8336"/>
                    <a:pt x="0" y="8330"/>
                  </a:cubicBezTo>
                  <a:lnTo>
                    <a:pt x="0" y="8190"/>
                  </a:lnTo>
                  <a:cubicBezTo>
                    <a:pt x="0" y="8185"/>
                    <a:pt x="4" y="8180"/>
                    <a:pt x="10" y="8180"/>
                  </a:cubicBezTo>
                  <a:cubicBezTo>
                    <a:pt x="16" y="8180"/>
                    <a:pt x="20" y="8185"/>
                    <a:pt x="20" y="8190"/>
                  </a:cubicBezTo>
                  <a:close/>
                  <a:moveTo>
                    <a:pt x="20" y="8430"/>
                  </a:moveTo>
                  <a:lnTo>
                    <a:pt x="20" y="8477"/>
                  </a:lnTo>
                  <a:lnTo>
                    <a:pt x="10" y="8467"/>
                  </a:lnTo>
                  <a:lnTo>
                    <a:pt x="104" y="8467"/>
                  </a:lnTo>
                  <a:cubicBezTo>
                    <a:pt x="109" y="8467"/>
                    <a:pt x="114" y="8471"/>
                    <a:pt x="114" y="8477"/>
                  </a:cubicBezTo>
                  <a:cubicBezTo>
                    <a:pt x="114" y="8482"/>
                    <a:pt x="109" y="8487"/>
                    <a:pt x="104" y="8487"/>
                  </a:cubicBezTo>
                  <a:lnTo>
                    <a:pt x="10" y="8487"/>
                  </a:lnTo>
                  <a:cubicBezTo>
                    <a:pt x="4" y="8487"/>
                    <a:pt x="0" y="8482"/>
                    <a:pt x="0" y="8477"/>
                  </a:cubicBezTo>
                  <a:lnTo>
                    <a:pt x="0" y="8430"/>
                  </a:lnTo>
                  <a:cubicBezTo>
                    <a:pt x="0" y="8425"/>
                    <a:pt x="4" y="8420"/>
                    <a:pt x="10" y="8420"/>
                  </a:cubicBezTo>
                  <a:cubicBezTo>
                    <a:pt x="16" y="8420"/>
                    <a:pt x="20" y="8425"/>
                    <a:pt x="20" y="8430"/>
                  </a:cubicBezTo>
                  <a:close/>
                  <a:moveTo>
                    <a:pt x="204" y="8467"/>
                  </a:moveTo>
                  <a:lnTo>
                    <a:pt x="344" y="8467"/>
                  </a:lnTo>
                  <a:cubicBezTo>
                    <a:pt x="349" y="8467"/>
                    <a:pt x="354" y="8471"/>
                    <a:pt x="354" y="8477"/>
                  </a:cubicBezTo>
                  <a:cubicBezTo>
                    <a:pt x="354" y="8482"/>
                    <a:pt x="349" y="8487"/>
                    <a:pt x="344" y="8487"/>
                  </a:cubicBezTo>
                  <a:lnTo>
                    <a:pt x="204" y="8487"/>
                  </a:lnTo>
                  <a:cubicBezTo>
                    <a:pt x="198" y="8487"/>
                    <a:pt x="194" y="8482"/>
                    <a:pt x="194" y="8477"/>
                  </a:cubicBezTo>
                  <a:cubicBezTo>
                    <a:pt x="194" y="8471"/>
                    <a:pt x="198" y="8467"/>
                    <a:pt x="204" y="8467"/>
                  </a:cubicBezTo>
                  <a:close/>
                  <a:moveTo>
                    <a:pt x="444" y="8467"/>
                  </a:moveTo>
                  <a:lnTo>
                    <a:pt x="584" y="8467"/>
                  </a:lnTo>
                  <a:cubicBezTo>
                    <a:pt x="589" y="8467"/>
                    <a:pt x="594" y="8471"/>
                    <a:pt x="594" y="8477"/>
                  </a:cubicBezTo>
                  <a:cubicBezTo>
                    <a:pt x="594" y="8482"/>
                    <a:pt x="589" y="8487"/>
                    <a:pt x="584" y="8487"/>
                  </a:cubicBezTo>
                  <a:lnTo>
                    <a:pt x="444" y="8487"/>
                  </a:lnTo>
                  <a:cubicBezTo>
                    <a:pt x="438" y="8487"/>
                    <a:pt x="434" y="8482"/>
                    <a:pt x="434" y="8477"/>
                  </a:cubicBezTo>
                  <a:cubicBezTo>
                    <a:pt x="434" y="8471"/>
                    <a:pt x="438" y="8467"/>
                    <a:pt x="444" y="8467"/>
                  </a:cubicBezTo>
                  <a:close/>
                  <a:moveTo>
                    <a:pt x="684" y="8467"/>
                  </a:moveTo>
                  <a:lnTo>
                    <a:pt x="824" y="8467"/>
                  </a:lnTo>
                  <a:cubicBezTo>
                    <a:pt x="829" y="8467"/>
                    <a:pt x="834" y="8471"/>
                    <a:pt x="834" y="8477"/>
                  </a:cubicBezTo>
                  <a:cubicBezTo>
                    <a:pt x="834" y="8482"/>
                    <a:pt x="829" y="8487"/>
                    <a:pt x="824" y="8487"/>
                  </a:cubicBezTo>
                  <a:lnTo>
                    <a:pt x="684" y="8487"/>
                  </a:lnTo>
                  <a:cubicBezTo>
                    <a:pt x="678" y="8487"/>
                    <a:pt x="674" y="8482"/>
                    <a:pt x="674" y="8477"/>
                  </a:cubicBezTo>
                  <a:cubicBezTo>
                    <a:pt x="674" y="8471"/>
                    <a:pt x="678" y="8467"/>
                    <a:pt x="684" y="8467"/>
                  </a:cubicBezTo>
                  <a:close/>
                  <a:moveTo>
                    <a:pt x="924" y="8467"/>
                  </a:moveTo>
                  <a:lnTo>
                    <a:pt x="1064" y="8467"/>
                  </a:lnTo>
                  <a:cubicBezTo>
                    <a:pt x="1069" y="8467"/>
                    <a:pt x="1074" y="8471"/>
                    <a:pt x="1074" y="8477"/>
                  </a:cubicBezTo>
                  <a:cubicBezTo>
                    <a:pt x="1074" y="8482"/>
                    <a:pt x="1069" y="8487"/>
                    <a:pt x="1064" y="8487"/>
                  </a:cubicBezTo>
                  <a:lnTo>
                    <a:pt x="924" y="8487"/>
                  </a:lnTo>
                  <a:cubicBezTo>
                    <a:pt x="918" y="8487"/>
                    <a:pt x="914" y="8482"/>
                    <a:pt x="914" y="8477"/>
                  </a:cubicBezTo>
                  <a:cubicBezTo>
                    <a:pt x="914" y="8471"/>
                    <a:pt x="918" y="8467"/>
                    <a:pt x="924" y="8467"/>
                  </a:cubicBezTo>
                  <a:close/>
                  <a:moveTo>
                    <a:pt x="1164" y="8467"/>
                  </a:moveTo>
                  <a:lnTo>
                    <a:pt x="1304" y="8467"/>
                  </a:lnTo>
                  <a:cubicBezTo>
                    <a:pt x="1309" y="8467"/>
                    <a:pt x="1314" y="8471"/>
                    <a:pt x="1314" y="8477"/>
                  </a:cubicBezTo>
                  <a:cubicBezTo>
                    <a:pt x="1314" y="8482"/>
                    <a:pt x="1309" y="8487"/>
                    <a:pt x="1304" y="8487"/>
                  </a:cubicBezTo>
                  <a:lnTo>
                    <a:pt x="1164" y="8487"/>
                  </a:lnTo>
                  <a:cubicBezTo>
                    <a:pt x="1158" y="8487"/>
                    <a:pt x="1154" y="8482"/>
                    <a:pt x="1154" y="8477"/>
                  </a:cubicBezTo>
                  <a:cubicBezTo>
                    <a:pt x="1154" y="8471"/>
                    <a:pt x="1158" y="8467"/>
                    <a:pt x="1164" y="8467"/>
                  </a:cubicBezTo>
                  <a:close/>
                  <a:moveTo>
                    <a:pt x="1404" y="8467"/>
                  </a:moveTo>
                  <a:lnTo>
                    <a:pt x="1544" y="8467"/>
                  </a:lnTo>
                  <a:cubicBezTo>
                    <a:pt x="1549" y="8467"/>
                    <a:pt x="1554" y="8471"/>
                    <a:pt x="1554" y="8477"/>
                  </a:cubicBezTo>
                  <a:cubicBezTo>
                    <a:pt x="1554" y="8482"/>
                    <a:pt x="1549" y="8487"/>
                    <a:pt x="1544" y="8487"/>
                  </a:cubicBezTo>
                  <a:lnTo>
                    <a:pt x="1404" y="8487"/>
                  </a:lnTo>
                  <a:cubicBezTo>
                    <a:pt x="1398" y="8487"/>
                    <a:pt x="1394" y="8482"/>
                    <a:pt x="1394" y="8477"/>
                  </a:cubicBezTo>
                  <a:cubicBezTo>
                    <a:pt x="1394" y="8471"/>
                    <a:pt x="1398" y="8467"/>
                    <a:pt x="1404" y="8467"/>
                  </a:cubicBezTo>
                  <a:close/>
                  <a:moveTo>
                    <a:pt x="1644" y="8467"/>
                  </a:moveTo>
                  <a:lnTo>
                    <a:pt x="1784" y="8467"/>
                  </a:lnTo>
                  <a:cubicBezTo>
                    <a:pt x="1789" y="8467"/>
                    <a:pt x="1794" y="8471"/>
                    <a:pt x="1794" y="8477"/>
                  </a:cubicBezTo>
                  <a:cubicBezTo>
                    <a:pt x="1794" y="8482"/>
                    <a:pt x="1789" y="8487"/>
                    <a:pt x="1784" y="8487"/>
                  </a:cubicBezTo>
                  <a:lnTo>
                    <a:pt x="1644" y="8487"/>
                  </a:lnTo>
                  <a:cubicBezTo>
                    <a:pt x="1638" y="8487"/>
                    <a:pt x="1634" y="8482"/>
                    <a:pt x="1634" y="8477"/>
                  </a:cubicBezTo>
                  <a:cubicBezTo>
                    <a:pt x="1634" y="8471"/>
                    <a:pt x="1638" y="8467"/>
                    <a:pt x="1644" y="8467"/>
                  </a:cubicBezTo>
                  <a:close/>
                  <a:moveTo>
                    <a:pt x="1884" y="8467"/>
                  </a:moveTo>
                  <a:lnTo>
                    <a:pt x="2024" y="8467"/>
                  </a:lnTo>
                  <a:cubicBezTo>
                    <a:pt x="2029" y="8467"/>
                    <a:pt x="2034" y="8471"/>
                    <a:pt x="2034" y="8477"/>
                  </a:cubicBezTo>
                  <a:cubicBezTo>
                    <a:pt x="2034" y="8482"/>
                    <a:pt x="2029" y="8487"/>
                    <a:pt x="2024" y="8487"/>
                  </a:cubicBezTo>
                  <a:lnTo>
                    <a:pt x="1884" y="8487"/>
                  </a:lnTo>
                  <a:cubicBezTo>
                    <a:pt x="1878" y="8487"/>
                    <a:pt x="1874" y="8482"/>
                    <a:pt x="1874" y="8477"/>
                  </a:cubicBezTo>
                  <a:cubicBezTo>
                    <a:pt x="1874" y="8471"/>
                    <a:pt x="1878" y="8467"/>
                    <a:pt x="1884" y="8467"/>
                  </a:cubicBezTo>
                  <a:close/>
                  <a:moveTo>
                    <a:pt x="2124" y="8467"/>
                  </a:moveTo>
                  <a:lnTo>
                    <a:pt x="2264" y="8467"/>
                  </a:lnTo>
                  <a:cubicBezTo>
                    <a:pt x="2269" y="8467"/>
                    <a:pt x="2274" y="8471"/>
                    <a:pt x="2274" y="8477"/>
                  </a:cubicBezTo>
                  <a:cubicBezTo>
                    <a:pt x="2274" y="8482"/>
                    <a:pt x="2269" y="8487"/>
                    <a:pt x="2264" y="8487"/>
                  </a:cubicBezTo>
                  <a:lnTo>
                    <a:pt x="2124" y="8487"/>
                  </a:lnTo>
                  <a:cubicBezTo>
                    <a:pt x="2118" y="8487"/>
                    <a:pt x="2114" y="8482"/>
                    <a:pt x="2114" y="8477"/>
                  </a:cubicBezTo>
                  <a:cubicBezTo>
                    <a:pt x="2114" y="8471"/>
                    <a:pt x="2118" y="8467"/>
                    <a:pt x="2124" y="8467"/>
                  </a:cubicBezTo>
                  <a:close/>
                  <a:moveTo>
                    <a:pt x="2364" y="8467"/>
                  </a:moveTo>
                  <a:lnTo>
                    <a:pt x="2504" y="8467"/>
                  </a:lnTo>
                  <a:cubicBezTo>
                    <a:pt x="2509" y="8467"/>
                    <a:pt x="2514" y="8471"/>
                    <a:pt x="2514" y="8477"/>
                  </a:cubicBezTo>
                  <a:cubicBezTo>
                    <a:pt x="2514" y="8482"/>
                    <a:pt x="2509" y="8487"/>
                    <a:pt x="2504" y="8487"/>
                  </a:cubicBezTo>
                  <a:lnTo>
                    <a:pt x="2364" y="8487"/>
                  </a:lnTo>
                  <a:cubicBezTo>
                    <a:pt x="2358" y="8487"/>
                    <a:pt x="2354" y="8482"/>
                    <a:pt x="2354" y="8477"/>
                  </a:cubicBezTo>
                  <a:cubicBezTo>
                    <a:pt x="2354" y="8471"/>
                    <a:pt x="2358" y="8467"/>
                    <a:pt x="2364" y="8467"/>
                  </a:cubicBezTo>
                  <a:close/>
                  <a:moveTo>
                    <a:pt x="2604" y="8467"/>
                  </a:moveTo>
                  <a:lnTo>
                    <a:pt x="2744" y="8467"/>
                  </a:lnTo>
                  <a:cubicBezTo>
                    <a:pt x="2749" y="8467"/>
                    <a:pt x="2754" y="8471"/>
                    <a:pt x="2754" y="8477"/>
                  </a:cubicBezTo>
                  <a:cubicBezTo>
                    <a:pt x="2754" y="8482"/>
                    <a:pt x="2749" y="8487"/>
                    <a:pt x="2744" y="8487"/>
                  </a:cubicBezTo>
                  <a:lnTo>
                    <a:pt x="2604" y="8487"/>
                  </a:lnTo>
                  <a:cubicBezTo>
                    <a:pt x="2598" y="8487"/>
                    <a:pt x="2594" y="8482"/>
                    <a:pt x="2594" y="8477"/>
                  </a:cubicBezTo>
                  <a:cubicBezTo>
                    <a:pt x="2594" y="8471"/>
                    <a:pt x="2598" y="8467"/>
                    <a:pt x="2604" y="8467"/>
                  </a:cubicBezTo>
                  <a:close/>
                  <a:moveTo>
                    <a:pt x="2844" y="8467"/>
                  </a:moveTo>
                  <a:lnTo>
                    <a:pt x="2984" y="8467"/>
                  </a:lnTo>
                  <a:cubicBezTo>
                    <a:pt x="2989" y="8467"/>
                    <a:pt x="2994" y="8471"/>
                    <a:pt x="2994" y="8477"/>
                  </a:cubicBezTo>
                  <a:cubicBezTo>
                    <a:pt x="2994" y="8482"/>
                    <a:pt x="2989" y="8487"/>
                    <a:pt x="2984" y="8487"/>
                  </a:cubicBezTo>
                  <a:lnTo>
                    <a:pt x="2844" y="8487"/>
                  </a:lnTo>
                  <a:cubicBezTo>
                    <a:pt x="2838" y="8487"/>
                    <a:pt x="2834" y="8482"/>
                    <a:pt x="2834" y="8477"/>
                  </a:cubicBezTo>
                  <a:cubicBezTo>
                    <a:pt x="2834" y="8471"/>
                    <a:pt x="2838" y="8467"/>
                    <a:pt x="2844" y="8467"/>
                  </a:cubicBezTo>
                  <a:close/>
                  <a:moveTo>
                    <a:pt x="3084" y="8467"/>
                  </a:moveTo>
                  <a:lnTo>
                    <a:pt x="3224" y="8467"/>
                  </a:lnTo>
                  <a:cubicBezTo>
                    <a:pt x="3229" y="8467"/>
                    <a:pt x="3234" y="8471"/>
                    <a:pt x="3234" y="8477"/>
                  </a:cubicBezTo>
                  <a:cubicBezTo>
                    <a:pt x="3234" y="8482"/>
                    <a:pt x="3229" y="8487"/>
                    <a:pt x="3224" y="8487"/>
                  </a:cubicBezTo>
                  <a:lnTo>
                    <a:pt x="3084" y="8487"/>
                  </a:lnTo>
                  <a:cubicBezTo>
                    <a:pt x="3078" y="8487"/>
                    <a:pt x="3074" y="8482"/>
                    <a:pt x="3074" y="8477"/>
                  </a:cubicBezTo>
                  <a:cubicBezTo>
                    <a:pt x="3074" y="8471"/>
                    <a:pt x="3078" y="8467"/>
                    <a:pt x="3084" y="8467"/>
                  </a:cubicBezTo>
                  <a:close/>
                  <a:moveTo>
                    <a:pt x="3324" y="8467"/>
                  </a:moveTo>
                  <a:lnTo>
                    <a:pt x="3464" y="8467"/>
                  </a:lnTo>
                  <a:cubicBezTo>
                    <a:pt x="3469" y="8467"/>
                    <a:pt x="3474" y="8471"/>
                    <a:pt x="3474" y="8477"/>
                  </a:cubicBezTo>
                  <a:cubicBezTo>
                    <a:pt x="3474" y="8482"/>
                    <a:pt x="3469" y="8487"/>
                    <a:pt x="3464" y="8487"/>
                  </a:cubicBezTo>
                  <a:lnTo>
                    <a:pt x="3324" y="8487"/>
                  </a:lnTo>
                  <a:cubicBezTo>
                    <a:pt x="3318" y="8487"/>
                    <a:pt x="3314" y="8482"/>
                    <a:pt x="3314" y="8477"/>
                  </a:cubicBezTo>
                  <a:cubicBezTo>
                    <a:pt x="3314" y="8471"/>
                    <a:pt x="3318" y="8467"/>
                    <a:pt x="3324" y="8467"/>
                  </a:cubicBezTo>
                  <a:close/>
                  <a:moveTo>
                    <a:pt x="3564" y="8467"/>
                  </a:moveTo>
                  <a:lnTo>
                    <a:pt x="3704" y="8467"/>
                  </a:lnTo>
                  <a:cubicBezTo>
                    <a:pt x="3709" y="8467"/>
                    <a:pt x="3714" y="8471"/>
                    <a:pt x="3714" y="8477"/>
                  </a:cubicBezTo>
                  <a:cubicBezTo>
                    <a:pt x="3714" y="8482"/>
                    <a:pt x="3709" y="8487"/>
                    <a:pt x="3704" y="8487"/>
                  </a:cubicBezTo>
                  <a:lnTo>
                    <a:pt x="3564" y="8487"/>
                  </a:lnTo>
                  <a:cubicBezTo>
                    <a:pt x="3558" y="8487"/>
                    <a:pt x="3554" y="8482"/>
                    <a:pt x="3554" y="8477"/>
                  </a:cubicBezTo>
                  <a:cubicBezTo>
                    <a:pt x="3554" y="8471"/>
                    <a:pt x="3558" y="8467"/>
                    <a:pt x="3564" y="8467"/>
                  </a:cubicBezTo>
                  <a:close/>
                  <a:moveTo>
                    <a:pt x="3804" y="8467"/>
                  </a:moveTo>
                  <a:lnTo>
                    <a:pt x="3944" y="8467"/>
                  </a:lnTo>
                  <a:cubicBezTo>
                    <a:pt x="3949" y="8467"/>
                    <a:pt x="3954" y="8471"/>
                    <a:pt x="3954" y="8477"/>
                  </a:cubicBezTo>
                  <a:cubicBezTo>
                    <a:pt x="3954" y="8482"/>
                    <a:pt x="3949" y="8487"/>
                    <a:pt x="3944" y="8487"/>
                  </a:cubicBezTo>
                  <a:lnTo>
                    <a:pt x="3804" y="8487"/>
                  </a:lnTo>
                  <a:cubicBezTo>
                    <a:pt x="3798" y="8487"/>
                    <a:pt x="3794" y="8482"/>
                    <a:pt x="3794" y="8477"/>
                  </a:cubicBezTo>
                  <a:cubicBezTo>
                    <a:pt x="3794" y="8471"/>
                    <a:pt x="3798" y="8467"/>
                    <a:pt x="3804" y="8467"/>
                  </a:cubicBezTo>
                  <a:close/>
                  <a:moveTo>
                    <a:pt x="4044" y="8467"/>
                  </a:moveTo>
                  <a:lnTo>
                    <a:pt x="4167" y="8467"/>
                  </a:lnTo>
                  <a:lnTo>
                    <a:pt x="4157" y="8477"/>
                  </a:lnTo>
                  <a:lnTo>
                    <a:pt x="4157" y="8460"/>
                  </a:lnTo>
                  <a:cubicBezTo>
                    <a:pt x="4157" y="8455"/>
                    <a:pt x="4162" y="8450"/>
                    <a:pt x="4167" y="8450"/>
                  </a:cubicBezTo>
                  <a:cubicBezTo>
                    <a:pt x="4173" y="8450"/>
                    <a:pt x="4177" y="8455"/>
                    <a:pt x="4177" y="8460"/>
                  </a:cubicBezTo>
                  <a:lnTo>
                    <a:pt x="4177" y="8477"/>
                  </a:lnTo>
                  <a:cubicBezTo>
                    <a:pt x="4177" y="8482"/>
                    <a:pt x="4173" y="8487"/>
                    <a:pt x="4167" y="8487"/>
                  </a:cubicBezTo>
                  <a:lnTo>
                    <a:pt x="4044" y="8487"/>
                  </a:lnTo>
                  <a:cubicBezTo>
                    <a:pt x="4038" y="8487"/>
                    <a:pt x="4034" y="8482"/>
                    <a:pt x="4034" y="8477"/>
                  </a:cubicBezTo>
                  <a:cubicBezTo>
                    <a:pt x="4034" y="8471"/>
                    <a:pt x="4038" y="8467"/>
                    <a:pt x="4044" y="8467"/>
                  </a:cubicBezTo>
                  <a:close/>
                  <a:moveTo>
                    <a:pt x="4157" y="8360"/>
                  </a:moveTo>
                  <a:lnTo>
                    <a:pt x="4157" y="8220"/>
                  </a:lnTo>
                  <a:cubicBezTo>
                    <a:pt x="4157" y="8215"/>
                    <a:pt x="4162" y="8210"/>
                    <a:pt x="4167" y="8210"/>
                  </a:cubicBezTo>
                  <a:cubicBezTo>
                    <a:pt x="4173" y="8210"/>
                    <a:pt x="4177" y="8215"/>
                    <a:pt x="4177" y="8220"/>
                  </a:cubicBezTo>
                  <a:lnTo>
                    <a:pt x="4177" y="8360"/>
                  </a:lnTo>
                  <a:cubicBezTo>
                    <a:pt x="4177" y="8366"/>
                    <a:pt x="4173" y="8370"/>
                    <a:pt x="4167" y="8370"/>
                  </a:cubicBezTo>
                  <a:cubicBezTo>
                    <a:pt x="4162" y="8370"/>
                    <a:pt x="4157" y="8366"/>
                    <a:pt x="4157" y="8360"/>
                  </a:cubicBezTo>
                  <a:close/>
                  <a:moveTo>
                    <a:pt x="4157" y="8120"/>
                  </a:moveTo>
                  <a:lnTo>
                    <a:pt x="4157" y="7980"/>
                  </a:lnTo>
                  <a:cubicBezTo>
                    <a:pt x="4157" y="7975"/>
                    <a:pt x="4162" y="7970"/>
                    <a:pt x="4167" y="7970"/>
                  </a:cubicBezTo>
                  <a:cubicBezTo>
                    <a:pt x="4173" y="7970"/>
                    <a:pt x="4177" y="7975"/>
                    <a:pt x="4177" y="7980"/>
                  </a:cubicBezTo>
                  <a:lnTo>
                    <a:pt x="4177" y="8120"/>
                  </a:lnTo>
                  <a:cubicBezTo>
                    <a:pt x="4177" y="8126"/>
                    <a:pt x="4173" y="8130"/>
                    <a:pt x="4167" y="8130"/>
                  </a:cubicBezTo>
                  <a:cubicBezTo>
                    <a:pt x="4162" y="8130"/>
                    <a:pt x="4157" y="8126"/>
                    <a:pt x="4157" y="8120"/>
                  </a:cubicBezTo>
                  <a:close/>
                  <a:moveTo>
                    <a:pt x="4157" y="7880"/>
                  </a:moveTo>
                  <a:lnTo>
                    <a:pt x="4157" y="7740"/>
                  </a:lnTo>
                  <a:cubicBezTo>
                    <a:pt x="4157" y="7735"/>
                    <a:pt x="4162" y="7730"/>
                    <a:pt x="4167" y="7730"/>
                  </a:cubicBezTo>
                  <a:cubicBezTo>
                    <a:pt x="4173" y="7730"/>
                    <a:pt x="4177" y="7735"/>
                    <a:pt x="4177" y="7740"/>
                  </a:cubicBezTo>
                  <a:lnTo>
                    <a:pt x="4177" y="7880"/>
                  </a:lnTo>
                  <a:cubicBezTo>
                    <a:pt x="4177" y="7886"/>
                    <a:pt x="4173" y="7890"/>
                    <a:pt x="4167" y="7890"/>
                  </a:cubicBezTo>
                  <a:cubicBezTo>
                    <a:pt x="4162" y="7890"/>
                    <a:pt x="4157" y="7886"/>
                    <a:pt x="4157" y="7880"/>
                  </a:cubicBezTo>
                  <a:close/>
                  <a:moveTo>
                    <a:pt x="4157" y="7640"/>
                  </a:moveTo>
                  <a:lnTo>
                    <a:pt x="4157" y="7500"/>
                  </a:lnTo>
                  <a:cubicBezTo>
                    <a:pt x="4157" y="7495"/>
                    <a:pt x="4162" y="7490"/>
                    <a:pt x="4167" y="7490"/>
                  </a:cubicBezTo>
                  <a:cubicBezTo>
                    <a:pt x="4173" y="7490"/>
                    <a:pt x="4177" y="7495"/>
                    <a:pt x="4177" y="7500"/>
                  </a:cubicBezTo>
                  <a:lnTo>
                    <a:pt x="4177" y="7640"/>
                  </a:lnTo>
                  <a:cubicBezTo>
                    <a:pt x="4177" y="7646"/>
                    <a:pt x="4173" y="7650"/>
                    <a:pt x="4167" y="7650"/>
                  </a:cubicBezTo>
                  <a:cubicBezTo>
                    <a:pt x="4162" y="7650"/>
                    <a:pt x="4157" y="7646"/>
                    <a:pt x="4157" y="7640"/>
                  </a:cubicBezTo>
                  <a:close/>
                  <a:moveTo>
                    <a:pt x="4157" y="7400"/>
                  </a:moveTo>
                  <a:lnTo>
                    <a:pt x="4157" y="7260"/>
                  </a:lnTo>
                  <a:cubicBezTo>
                    <a:pt x="4157" y="7255"/>
                    <a:pt x="4162" y="7250"/>
                    <a:pt x="4167" y="7250"/>
                  </a:cubicBezTo>
                  <a:cubicBezTo>
                    <a:pt x="4173" y="7250"/>
                    <a:pt x="4177" y="7255"/>
                    <a:pt x="4177" y="7260"/>
                  </a:cubicBezTo>
                  <a:lnTo>
                    <a:pt x="4177" y="7400"/>
                  </a:lnTo>
                  <a:cubicBezTo>
                    <a:pt x="4177" y="7406"/>
                    <a:pt x="4173" y="7410"/>
                    <a:pt x="4167" y="7410"/>
                  </a:cubicBezTo>
                  <a:cubicBezTo>
                    <a:pt x="4162" y="7410"/>
                    <a:pt x="4157" y="7406"/>
                    <a:pt x="4157" y="7400"/>
                  </a:cubicBezTo>
                  <a:close/>
                  <a:moveTo>
                    <a:pt x="4157" y="7160"/>
                  </a:moveTo>
                  <a:lnTo>
                    <a:pt x="4157" y="7020"/>
                  </a:lnTo>
                  <a:cubicBezTo>
                    <a:pt x="4157" y="7015"/>
                    <a:pt x="4162" y="7010"/>
                    <a:pt x="4167" y="7010"/>
                  </a:cubicBezTo>
                  <a:cubicBezTo>
                    <a:pt x="4173" y="7010"/>
                    <a:pt x="4177" y="7015"/>
                    <a:pt x="4177" y="7020"/>
                  </a:cubicBezTo>
                  <a:lnTo>
                    <a:pt x="4177" y="7160"/>
                  </a:lnTo>
                  <a:cubicBezTo>
                    <a:pt x="4177" y="7166"/>
                    <a:pt x="4173" y="7170"/>
                    <a:pt x="4167" y="7170"/>
                  </a:cubicBezTo>
                  <a:cubicBezTo>
                    <a:pt x="4162" y="7170"/>
                    <a:pt x="4157" y="7166"/>
                    <a:pt x="4157" y="7160"/>
                  </a:cubicBezTo>
                  <a:close/>
                  <a:moveTo>
                    <a:pt x="4157" y="6920"/>
                  </a:moveTo>
                  <a:lnTo>
                    <a:pt x="4157" y="6780"/>
                  </a:lnTo>
                  <a:cubicBezTo>
                    <a:pt x="4157" y="6775"/>
                    <a:pt x="4162" y="6770"/>
                    <a:pt x="4167" y="6770"/>
                  </a:cubicBezTo>
                  <a:cubicBezTo>
                    <a:pt x="4173" y="6770"/>
                    <a:pt x="4177" y="6775"/>
                    <a:pt x="4177" y="6780"/>
                  </a:cubicBezTo>
                  <a:lnTo>
                    <a:pt x="4177" y="6920"/>
                  </a:lnTo>
                  <a:cubicBezTo>
                    <a:pt x="4177" y="6926"/>
                    <a:pt x="4173" y="6930"/>
                    <a:pt x="4167" y="6930"/>
                  </a:cubicBezTo>
                  <a:cubicBezTo>
                    <a:pt x="4162" y="6930"/>
                    <a:pt x="4157" y="6926"/>
                    <a:pt x="4157" y="6920"/>
                  </a:cubicBezTo>
                  <a:close/>
                  <a:moveTo>
                    <a:pt x="4157" y="6680"/>
                  </a:moveTo>
                  <a:lnTo>
                    <a:pt x="4157" y="6540"/>
                  </a:lnTo>
                  <a:cubicBezTo>
                    <a:pt x="4157" y="6535"/>
                    <a:pt x="4162" y="6530"/>
                    <a:pt x="4167" y="6530"/>
                  </a:cubicBezTo>
                  <a:cubicBezTo>
                    <a:pt x="4173" y="6530"/>
                    <a:pt x="4177" y="6535"/>
                    <a:pt x="4177" y="6540"/>
                  </a:cubicBezTo>
                  <a:lnTo>
                    <a:pt x="4177" y="6680"/>
                  </a:lnTo>
                  <a:cubicBezTo>
                    <a:pt x="4177" y="6686"/>
                    <a:pt x="4173" y="6690"/>
                    <a:pt x="4167" y="6690"/>
                  </a:cubicBezTo>
                  <a:cubicBezTo>
                    <a:pt x="4162" y="6690"/>
                    <a:pt x="4157" y="6686"/>
                    <a:pt x="4157" y="6680"/>
                  </a:cubicBezTo>
                  <a:close/>
                  <a:moveTo>
                    <a:pt x="4157" y="6440"/>
                  </a:moveTo>
                  <a:lnTo>
                    <a:pt x="4157" y="6300"/>
                  </a:lnTo>
                  <a:cubicBezTo>
                    <a:pt x="4157" y="6295"/>
                    <a:pt x="4162" y="6290"/>
                    <a:pt x="4167" y="6290"/>
                  </a:cubicBezTo>
                  <a:cubicBezTo>
                    <a:pt x="4173" y="6290"/>
                    <a:pt x="4177" y="6295"/>
                    <a:pt x="4177" y="6300"/>
                  </a:cubicBezTo>
                  <a:lnTo>
                    <a:pt x="4177" y="6440"/>
                  </a:lnTo>
                  <a:cubicBezTo>
                    <a:pt x="4177" y="6446"/>
                    <a:pt x="4173" y="6450"/>
                    <a:pt x="4167" y="6450"/>
                  </a:cubicBezTo>
                  <a:cubicBezTo>
                    <a:pt x="4162" y="6450"/>
                    <a:pt x="4157" y="6446"/>
                    <a:pt x="4157" y="6440"/>
                  </a:cubicBezTo>
                  <a:close/>
                  <a:moveTo>
                    <a:pt x="4157" y="6200"/>
                  </a:moveTo>
                  <a:lnTo>
                    <a:pt x="4157" y="6060"/>
                  </a:lnTo>
                  <a:cubicBezTo>
                    <a:pt x="4157" y="6055"/>
                    <a:pt x="4162" y="6050"/>
                    <a:pt x="4167" y="6050"/>
                  </a:cubicBezTo>
                  <a:cubicBezTo>
                    <a:pt x="4173" y="6050"/>
                    <a:pt x="4177" y="6055"/>
                    <a:pt x="4177" y="6060"/>
                  </a:cubicBezTo>
                  <a:lnTo>
                    <a:pt x="4177" y="6200"/>
                  </a:lnTo>
                  <a:cubicBezTo>
                    <a:pt x="4177" y="6206"/>
                    <a:pt x="4173" y="6210"/>
                    <a:pt x="4167" y="6210"/>
                  </a:cubicBezTo>
                  <a:cubicBezTo>
                    <a:pt x="4162" y="6210"/>
                    <a:pt x="4157" y="6206"/>
                    <a:pt x="4157" y="6200"/>
                  </a:cubicBezTo>
                  <a:close/>
                  <a:moveTo>
                    <a:pt x="4157" y="5960"/>
                  </a:moveTo>
                  <a:lnTo>
                    <a:pt x="4157" y="5820"/>
                  </a:lnTo>
                  <a:cubicBezTo>
                    <a:pt x="4157" y="5815"/>
                    <a:pt x="4162" y="5810"/>
                    <a:pt x="4167" y="5810"/>
                  </a:cubicBezTo>
                  <a:cubicBezTo>
                    <a:pt x="4173" y="5810"/>
                    <a:pt x="4177" y="5815"/>
                    <a:pt x="4177" y="5820"/>
                  </a:cubicBezTo>
                  <a:lnTo>
                    <a:pt x="4177" y="5960"/>
                  </a:lnTo>
                  <a:cubicBezTo>
                    <a:pt x="4177" y="5966"/>
                    <a:pt x="4173" y="5970"/>
                    <a:pt x="4167" y="5970"/>
                  </a:cubicBezTo>
                  <a:cubicBezTo>
                    <a:pt x="4162" y="5970"/>
                    <a:pt x="4157" y="5966"/>
                    <a:pt x="4157" y="5960"/>
                  </a:cubicBezTo>
                  <a:close/>
                  <a:moveTo>
                    <a:pt x="4157" y="5720"/>
                  </a:moveTo>
                  <a:lnTo>
                    <a:pt x="4157" y="5580"/>
                  </a:lnTo>
                  <a:cubicBezTo>
                    <a:pt x="4157" y="5575"/>
                    <a:pt x="4162" y="5570"/>
                    <a:pt x="4167" y="5570"/>
                  </a:cubicBezTo>
                  <a:cubicBezTo>
                    <a:pt x="4173" y="5570"/>
                    <a:pt x="4177" y="5575"/>
                    <a:pt x="4177" y="5580"/>
                  </a:cubicBezTo>
                  <a:lnTo>
                    <a:pt x="4177" y="5720"/>
                  </a:lnTo>
                  <a:cubicBezTo>
                    <a:pt x="4177" y="5726"/>
                    <a:pt x="4173" y="5730"/>
                    <a:pt x="4167" y="5730"/>
                  </a:cubicBezTo>
                  <a:cubicBezTo>
                    <a:pt x="4162" y="5730"/>
                    <a:pt x="4157" y="5726"/>
                    <a:pt x="4157" y="5720"/>
                  </a:cubicBezTo>
                  <a:close/>
                  <a:moveTo>
                    <a:pt x="4157" y="5480"/>
                  </a:moveTo>
                  <a:lnTo>
                    <a:pt x="4157" y="5340"/>
                  </a:lnTo>
                  <a:cubicBezTo>
                    <a:pt x="4157" y="5335"/>
                    <a:pt x="4162" y="5330"/>
                    <a:pt x="4167" y="5330"/>
                  </a:cubicBezTo>
                  <a:cubicBezTo>
                    <a:pt x="4173" y="5330"/>
                    <a:pt x="4177" y="5335"/>
                    <a:pt x="4177" y="5340"/>
                  </a:cubicBezTo>
                  <a:lnTo>
                    <a:pt x="4177" y="5480"/>
                  </a:lnTo>
                  <a:cubicBezTo>
                    <a:pt x="4177" y="5486"/>
                    <a:pt x="4173" y="5490"/>
                    <a:pt x="4167" y="5490"/>
                  </a:cubicBezTo>
                  <a:cubicBezTo>
                    <a:pt x="4162" y="5490"/>
                    <a:pt x="4157" y="5486"/>
                    <a:pt x="4157" y="5480"/>
                  </a:cubicBezTo>
                  <a:close/>
                  <a:moveTo>
                    <a:pt x="4157" y="5240"/>
                  </a:moveTo>
                  <a:lnTo>
                    <a:pt x="4157" y="5100"/>
                  </a:lnTo>
                  <a:cubicBezTo>
                    <a:pt x="4157" y="5095"/>
                    <a:pt x="4162" y="5090"/>
                    <a:pt x="4167" y="5090"/>
                  </a:cubicBezTo>
                  <a:cubicBezTo>
                    <a:pt x="4173" y="5090"/>
                    <a:pt x="4177" y="5095"/>
                    <a:pt x="4177" y="5100"/>
                  </a:cubicBezTo>
                  <a:lnTo>
                    <a:pt x="4177" y="5240"/>
                  </a:lnTo>
                  <a:cubicBezTo>
                    <a:pt x="4177" y="5246"/>
                    <a:pt x="4173" y="5250"/>
                    <a:pt x="4167" y="5250"/>
                  </a:cubicBezTo>
                  <a:cubicBezTo>
                    <a:pt x="4162" y="5250"/>
                    <a:pt x="4157" y="5246"/>
                    <a:pt x="4157" y="5240"/>
                  </a:cubicBezTo>
                  <a:close/>
                  <a:moveTo>
                    <a:pt x="4157" y="5000"/>
                  </a:moveTo>
                  <a:lnTo>
                    <a:pt x="4157" y="4860"/>
                  </a:lnTo>
                  <a:cubicBezTo>
                    <a:pt x="4157" y="4855"/>
                    <a:pt x="4162" y="4850"/>
                    <a:pt x="4167" y="4850"/>
                  </a:cubicBezTo>
                  <a:cubicBezTo>
                    <a:pt x="4173" y="4850"/>
                    <a:pt x="4177" y="4855"/>
                    <a:pt x="4177" y="4860"/>
                  </a:cubicBezTo>
                  <a:lnTo>
                    <a:pt x="4177" y="5000"/>
                  </a:lnTo>
                  <a:cubicBezTo>
                    <a:pt x="4177" y="5006"/>
                    <a:pt x="4173" y="5010"/>
                    <a:pt x="4167" y="5010"/>
                  </a:cubicBezTo>
                  <a:cubicBezTo>
                    <a:pt x="4162" y="5010"/>
                    <a:pt x="4157" y="5006"/>
                    <a:pt x="4157" y="5000"/>
                  </a:cubicBezTo>
                  <a:close/>
                  <a:moveTo>
                    <a:pt x="4157" y="4760"/>
                  </a:moveTo>
                  <a:lnTo>
                    <a:pt x="4157" y="4620"/>
                  </a:lnTo>
                  <a:cubicBezTo>
                    <a:pt x="4157" y="4615"/>
                    <a:pt x="4162" y="4610"/>
                    <a:pt x="4167" y="4610"/>
                  </a:cubicBezTo>
                  <a:cubicBezTo>
                    <a:pt x="4173" y="4610"/>
                    <a:pt x="4177" y="4615"/>
                    <a:pt x="4177" y="4620"/>
                  </a:cubicBezTo>
                  <a:lnTo>
                    <a:pt x="4177" y="4760"/>
                  </a:lnTo>
                  <a:cubicBezTo>
                    <a:pt x="4177" y="4766"/>
                    <a:pt x="4173" y="4770"/>
                    <a:pt x="4167" y="4770"/>
                  </a:cubicBezTo>
                  <a:cubicBezTo>
                    <a:pt x="4162" y="4770"/>
                    <a:pt x="4157" y="4766"/>
                    <a:pt x="4157" y="4760"/>
                  </a:cubicBezTo>
                  <a:close/>
                  <a:moveTo>
                    <a:pt x="4157" y="4520"/>
                  </a:moveTo>
                  <a:lnTo>
                    <a:pt x="4157" y="4380"/>
                  </a:lnTo>
                  <a:cubicBezTo>
                    <a:pt x="4157" y="4375"/>
                    <a:pt x="4162" y="4370"/>
                    <a:pt x="4167" y="4370"/>
                  </a:cubicBezTo>
                  <a:cubicBezTo>
                    <a:pt x="4173" y="4370"/>
                    <a:pt x="4177" y="4375"/>
                    <a:pt x="4177" y="4380"/>
                  </a:cubicBezTo>
                  <a:lnTo>
                    <a:pt x="4177" y="4520"/>
                  </a:lnTo>
                  <a:cubicBezTo>
                    <a:pt x="4177" y="4526"/>
                    <a:pt x="4173" y="4530"/>
                    <a:pt x="4167" y="4530"/>
                  </a:cubicBezTo>
                  <a:cubicBezTo>
                    <a:pt x="4162" y="4530"/>
                    <a:pt x="4157" y="4526"/>
                    <a:pt x="4157" y="4520"/>
                  </a:cubicBezTo>
                  <a:close/>
                  <a:moveTo>
                    <a:pt x="4157" y="4280"/>
                  </a:moveTo>
                  <a:lnTo>
                    <a:pt x="4157" y="4140"/>
                  </a:lnTo>
                  <a:cubicBezTo>
                    <a:pt x="4157" y="4135"/>
                    <a:pt x="4162" y="4130"/>
                    <a:pt x="4167" y="4130"/>
                  </a:cubicBezTo>
                  <a:cubicBezTo>
                    <a:pt x="4173" y="4130"/>
                    <a:pt x="4177" y="4135"/>
                    <a:pt x="4177" y="4140"/>
                  </a:cubicBezTo>
                  <a:lnTo>
                    <a:pt x="4177" y="4280"/>
                  </a:lnTo>
                  <a:cubicBezTo>
                    <a:pt x="4177" y="4286"/>
                    <a:pt x="4173" y="4290"/>
                    <a:pt x="4167" y="4290"/>
                  </a:cubicBezTo>
                  <a:cubicBezTo>
                    <a:pt x="4162" y="4290"/>
                    <a:pt x="4157" y="4286"/>
                    <a:pt x="4157" y="4280"/>
                  </a:cubicBezTo>
                  <a:close/>
                  <a:moveTo>
                    <a:pt x="4157" y="4040"/>
                  </a:moveTo>
                  <a:lnTo>
                    <a:pt x="4157" y="3900"/>
                  </a:lnTo>
                  <a:cubicBezTo>
                    <a:pt x="4157" y="3895"/>
                    <a:pt x="4162" y="3890"/>
                    <a:pt x="4167" y="3890"/>
                  </a:cubicBezTo>
                  <a:cubicBezTo>
                    <a:pt x="4173" y="3890"/>
                    <a:pt x="4177" y="3895"/>
                    <a:pt x="4177" y="3900"/>
                  </a:cubicBezTo>
                  <a:lnTo>
                    <a:pt x="4177" y="4040"/>
                  </a:lnTo>
                  <a:cubicBezTo>
                    <a:pt x="4177" y="4046"/>
                    <a:pt x="4173" y="4050"/>
                    <a:pt x="4167" y="4050"/>
                  </a:cubicBezTo>
                  <a:cubicBezTo>
                    <a:pt x="4162" y="4050"/>
                    <a:pt x="4157" y="4046"/>
                    <a:pt x="4157" y="4040"/>
                  </a:cubicBezTo>
                  <a:close/>
                  <a:moveTo>
                    <a:pt x="4157" y="3800"/>
                  </a:moveTo>
                  <a:lnTo>
                    <a:pt x="4157" y="3660"/>
                  </a:lnTo>
                  <a:cubicBezTo>
                    <a:pt x="4157" y="3655"/>
                    <a:pt x="4162" y="3650"/>
                    <a:pt x="4167" y="3650"/>
                  </a:cubicBezTo>
                  <a:cubicBezTo>
                    <a:pt x="4173" y="3650"/>
                    <a:pt x="4177" y="3655"/>
                    <a:pt x="4177" y="3660"/>
                  </a:cubicBezTo>
                  <a:lnTo>
                    <a:pt x="4177" y="3800"/>
                  </a:lnTo>
                  <a:cubicBezTo>
                    <a:pt x="4177" y="3806"/>
                    <a:pt x="4173" y="3810"/>
                    <a:pt x="4167" y="3810"/>
                  </a:cubicBezTo>
                  <a:cubicBezTo>
                    <a:pt x="4162" y="3810"/>
                    <a:pt x="4157" y="3806"/>
                    <a:pt x="4157" y="3800"/>
                  </a:cubicBezTo>
                  <a:close/>
                  <a:moveTo>
                    <a:pt x="4157" y="3560"/>
                  </a:moveTo>
                  <a:lnTo>
                    <a:pt x="4157" y="3420"/>
                  </a:lnTo>
                  <a:cubicBezTo>
                    <a:pt x="4157" y="3415"/>
                    <a:pt x="4162" y="3410"/>
                    <a:pt x="4167" y="3410"/>
                  </a:cubicBezTo>
                  <a:cubicBezTo>
                    <a:pt x="4173" y="3410"/>
                    <a:pt x="4177" y="3415"/>
                    <a:pt x="4177" y="3420"/>
                  </a:cubicBezTo>
                  <a:lnTo>
                    <a:pt x="4177" y="3560"/>
                  </a:lnTo>
                  <a:cubicBezTo>
                    <a:pt x="4177" y="3566"/>
                    <a:pt x="4173" y="3570"/>
                    <a:pt x="4167" y="3570"/>
                  </a:cubicBezTo>
                  <a:cubicBezTo>
                    <a:pt x="4162" y="3570"/>
                    <a:pt x="4157" y="3566"/>
                    <a:pt x="4157" y="3560"/>
                  </a:cubicBezTo>
                  <a:close/>
                  <a:moveTo>
                    <a:pt x="4157" y="3320"/>
                  </a:moveTo>
                  <a:lnTo>
                    <a:pt x="4157" y="3180"/>
                  </a:lnTo>
                  <a:cubicBezTo>
                    <a:pt x="4157" y="3175"/>
                    <a:pt x="4162" y="3170"/>
                    <a:pt x="4167" y="3170"/>
                  </a:cubicBezTo>
                  <a:cubicBezTo>
                    <a:pt x="4173" y="3170"/>
                    <a:pt x="4177" y="3175"/>
                    <a:pt x="4177" y="3180"/>
                  </a:cubicBezTo>
                  <a:lnTo>
                    <a:pt x="4177" y="3320"/>
                  </a:lnTo>
                  <a:cubicBezTo>
                    <a:pt x="4177" y="3326"/>
                    <a:pt x="4173" y="3330"/>
                    <a:pt x="4167" y="3330"/>
                  </a:cubicBezTo>
                  <a:cubicBezTo>
                    <a:pt x="4162" y="3330"/>
                    <a:pt x="4157" y="3326"/>
                    <a:pt x="4157" y="3320"/>
                  </a:cubicBezTo>
                  <a:close/>
                  <a:moveTo>
                    <a:pt x="4157" y="3080"/>
                  </a:moveTo>
                  <a:lnTo>
                    <a:pt x="4157" y="2940"/>
                  </a:lnTo>
                  <a:cubicBezTo>
                    <a:pt x="4157" y="2935"/>
                    <a:pt x="4162" y="2930"/>
                    <a:pt x="4167" y="2930"/>
                  </a:cubicBezTo>
                  <a:cubicBezTo>
                    <a:pt x="4173" y="2930"/>
                    <a:pt x="4177" y="2935"/>
                    <a:pt x="4177" y="2940"/>
                  </a:cubicBezTo>
                  <a:lnTo>
                    <a:pt x="4177" y="3080"/>
                  </a:lnTo>
                  <a:cubicBezTo>
                    <a:pt x="4177" y="3086"/>
                    <a:pt x="4173" y="3090"/>
                    <a:pt x="4167" y="3090"/>
                  </a:cubicBezTo>
                  <a:cubicBezTo>
                    <a:pt x="4162" y="3090"/>
                    <a:pt x="4157" y="3086"/>
                    <a:pt x="4157" y="3080"/>
                  </a:cubicBezTo>
                  <a:close/>
                  <a:moveTo>
                    <a:pt x="4157" y="2840"/>
                  </a:moveTo>
                  <a:lnTo>
                    <a:pt x="4157" y="2700"/>
                  </a:lnTo>
                  <a:cubicBezTo>
                    <a:pt x="4157" y="2695"/>
                    <a:pt x="4162" y="2690"/>
                    <a:pt x="4167" y="2690"/>
                  </a:cubicBezTo>
                  <a:cubicBezTo>
                    <a:pt x="4173" y="2690"/>
                    <a:pt x="4177" y="2695"/>
                    <a:pt x="4177" y="2700"/>
                  </a:cubicBezTo>
                  <a:lnTo>
                    <a:pt x="4177" y="2840"/>
                  </a:lnTo>
                  <a:cubicBezTo>
                    <a:pt x="4177" y="2846"/>
                    <a:pt x="4173" y="2850"/>
                    <a:pt x="4167" y="2850"/>
                  </a:cubicBezTo>
                  <a:cubicBezTo>
                    <a:pt x="4162" y="2850"/>
                    <a:pt x="4157" y="2846"/>
                    <a:pt x="4157" y="2840"/>
                  </a:cubicBezTo>
                  <a:close/>
                  <a:moveTo>
                    <a:pt x="4157" y="2600"/>
                  </a:moveTo>
                  <a:lnTo>
                    <a:pt x="4157" y="2460"/>
                  </a:lnTo>
                  <a:cubicBezTo>
                    <a:pt x="4157" y="2455"/>
                    <a:pt x="4162" y="2450"/>
                    <a:pt x="4167" y="2450"/>
                  </a:cubicBezTo>
                  <a:cubicBezTo>
                    <a:pt x="4173" y="2450"/>
                    <a:pt x="4177" y="2455"/>
                    <a:pt x="4177" y="2460"/>
                  </a:cubicBezTo>
                  <a:lnTo>
                    <a:pt x="4177" y="2600"/>
                  </a:lnTo>
                  <a:cubicBezTo>
                    <a:pt x="4177" y="2606"/>
                    <a:pt x="4173" y="2610"/>
                    <a:pt x="4167" y="2610"/>
                  </a:cubicBezTo>
                  <a:cubicBezTo>
                    <a:pt x="4162" y="2610"/>
                    <a:pt x="4157" y="2606"/>
                    <a:pt x="4157" y="2600"/>
                  </a:cubicBezTo>
                  <a:close/>
                  <a:moveTo>
                    <a:pt x="4157" y="2360"/>
                  </a:moveTo>
                  <a:lnTo>
                    <a:pt x="4157" y="2220"/>
                  </a:lnTo>
                  <a:cubicBezTo>
                    <a:pt x="4157" y="2215"/>
                    <a:pt x="4162" y="2210"/>
                    <a:pt x="4167" y="2210"/>
                  </a:cubicBezTo>
                  <a:cubicBezTo>
                    <a:pt x="4173" y="2210"/>
                    <a:pt x="4177" y="2215"/>
                    <a:pt x="4177" y="2220"/>
                  </a:cubicBezTo>
                  <a:lnTo>
                    <a:pt x="4177" y="2360"/>
                  </a:lnTo>
                  <a:cubicBezTo>
                    <a:pt x="4177" y="2366"/>
                    <a:pt x="4173" y="2370"/>
                    <a:pt x="4167" y="2370"/>
                  </a:cubicBezTo>
                  <a:cubicBezTo>
                    <a:pt x="4162" y="2370"/>
                    <a:pt x="4157" y="2366"/>
                    <a:pt x="4157" y="2360"/>
                  </a:cubicBezTo>
                  <a:close/>
                  <a:moveTo>
                    <a:pt x="4157" y="2120"/>
                  </a:moveTo>
                  <a:lnTo>
                    <a:pt x="4157" y="1980"/>
                  </a:lnTo>
                  <a:cubicBezTo>
                    <a:pt x="4157" y="1975"/>
                    <a:pt x="4162" y="1970"/>
                    <a:pt x="4167" y="1970"/>
                  </a:cubicBezTo>
                  <a:cubicBezTo>
                    <a:pt x="4173" y="1970"/>
                    <a:pt x="4177" y="1975"/>
                    <a:pt x="4177" y="1980"/>
                  </a:cubicBezTo>
                  <a:lnTo>
                    <a:pt x="4177" y="2120"/>
                  </a:lnTo>
                  <a:cubicBezTo>
                    <a:pt x="4177" y="2126"/>
                    <a:pt x="4173" y="2130"/>
                    <a:pt x="4167" y="2130"/>
                  </a:cubicBezTo>
                  <a:cubicBezTo>
                    <a:pt x="4162" y="2130"/>
                    <a:pt x="4157" y="2126"/>
                    <a:pt x="4157" y="2120"/>
                  </a:cubicBezTo>
                  <a:close/>
                  <a:moveTo>
                    <a:pt x="4157" y="1880"/>
                  </a:moveTo>
                  <a:lnTo>
                    <a:pt x="4157" y="1740"/>
                  </a:lnTo>
                  <a:cubicBezTo>
                    <a:pt x="4157" y="1735"/>
                    <a:pt x="4162" y="1730"/>
                    <a:pt x="4167" y="1730"/>
                  </a:cubicBezTo>
                  <a:cubicBezTo>
                    <a:pt x="4173" y="1730"/>
                    <a:pt x="4177" y="1735"/>
                    <a:pt x="4177" y="1740"/>
                  </a:cubicBezTo>
                  <a:lnTo>
                    <a:pt x="4177" y="1880"/>
                  </a:lnTo>
                  <a:cubicBezTo>
                    <a:pt x="4177" y="1886"/>
                    <a:pt x="4173" y="1890"/>
                    <a:pt x="4167" y="1890"/>
                  </a:cubicBezTo>
                  <a:cubicBezTo>
                    <a:pt x="4162" y="1890"/>
                    <a:pt x="4157" y="1886"/>
                    <a:pt x="4157" y="1880"/>
                  </a:cubicBezTo>
                  <a:close/>
                  <a:moveTo>
                    <a:pt x="4157" y="1640"/>
                  </a:moveTo>
                  <a:lnTo>
                    <a:pt x="4157" y="1500"/>
                  </a:lnTo>
                  <a:cubicBezTo>
                    <a:pt x="4157" y="1495"/>
                    <a:pt x="4162" y="1490"/>
                    <a:pt x="4167" y="1490"/>
                  </a:cubicBezTo>
                  <a:cubicBezTo>
                    <a:pt x="4173" y="1490"/>
                    <a:pt x="4177" y="1495"/>
                    <a:pt x="4177" y="1500"/>
                  </a:cubicBezTo>
                  <a:lnTo>
                    <a:pt x="4177" y="1640"/>
                  </a:lnTo>
                  <a:cubicBezTo>
                    <a:pt x="4177" y="1646"/>
                    <a:pt x="4173" y="1650"/>
                    <a:pt x="4167" y="1650"/>
                  </a:cubicBezTo>
                  <a:cubicBezTo>
                    <a:pt x="4162" y="1650"/>
                    <a:pt x="4157" y="1646"/>
                    <a:pt x="4157" y="1640"/>
                  </a:cubicBezTo>
                  <a:close/>
                  <a:moveTo>
                    <a:pt x="4157" y="1400"/>
                  </a:moveTo>
                  <a:lnTo>
                    <a:pt x="4157" y="1260"/>
                  </a:lnTo>
                  <a:cubicBezTo>
                    <a:pt x="4157" y="1255"/>
                    <a:pt x="4162" y="1250"/>
                    <a:pt x="4167" y="1250"/>
                  </a:cubicBezTo>
                  <a:cubicBezTo>
                    <a:pt x="4173" y="1250"/>
                    <a:pt x="4177" y="1255"/>
                    <a:pt x="4177" y="1260"/>
                  </a:cubicBezTo>
                  <a:lnTo>
                    <a:pt x="4177" y="1400"/>
                  </a:lnTo>
                  <a:cubicBezTo>
                    <a:pt x="4177" y="1406"/>
                    <a:pt x="4173" y="1410"/>
                    <a:pt x="4167" y="1410"/>
                  </a:cubicBezTo>
                  <a:cubicBezTo>
                    <a:pt x="4162" y="1410"/>
                    <a:pt x="4157" y="1406"/>
                    <a:pt x="4157" y="1400"/>
                  </a:cubicBezTo>
                  <a:close/>
                  <a:moveTo>
                    <a:pt x="4157" y="1160"/>
                  </a:moveTo>
                  <a:lnTo>
                    <a:pt x="4157" y="1020"/>
                  </a:lnTo>
                  <a:cubicBezTo>
                    <a:pt x="4157" y="1015"/>
                    <a:pt x="4162" y="1010"/>
                    <a:pt x="4167" y="1010"/>
                  </a:cubicBezTo>
                  <a:cubicBezTo>
                    <a:pt x="4173" y="1010"/>
                    <a:pt x="4177" y="1015"/>
                    <a:pt x="4177" y="1020"/>
                  </a:cubicBezTo>
                  <a:lnTo>
                    <a:pt x="4177" y="1160"/>
                  </a:lnTo>
                  <a:cubicBezTo>
                    <a:pt x="4177" y="1166"/>
                    <a:pt x="4173" y="1170"/>
                    <a:pt x="4167" y="1170"/>
                  </a:cubicBezTo>
                  <a:cubicBezTo>
                    <a:pt x="4162" y="1170"/>
                    <a:pt x="4157" y="1166"/>
                    <a:pt x="4157" y="1160"/>
                  </a:cubicBezTo>
                  <a:close/>
                  <a:moveTo>
                    <a:pt x="4157" y="920"/>
                  </a:moveTo>
                  <a:lnTo>
                    <a:pt x="4157" y="780"/>
                  </a:lnTo>
                  <a:cubicBezTo>
                    <a:pt x="4157" y="775"/>
                    <a:pt x="4162" y="770"/>
                    <a:pt x="4167" y="770"/>
                  </a:cubicBezTo>
                  <a:cubicBezTo>
                    <a:pt x="4173" y="770"/>
                    <a:pt x="4177" y="775"/>
                    <a:pt x="4177" y="780"/>
                  </a:cubicBezTo>
                  <a:lnTo>
                    <a:pt x="4177" y="920"/>
                  </a:lnTo>
                  <a:cubicBezTo>
                    <a:pt x="4177" y="926"/>
                    <a:pt x="4173" y="930"/>
                    <a:pt x="4167" y="930"/>
                  </a:cubicBezTo>
                  <a:cubicBezTo>
                    <a:pt x="4162" y="930"/>
                    <a:pt x="4157" y="926"/>
                    <a:pt x="4157" y="920"/>
                  </a:cubicBezTo>
                  <a:close/>
                  <a:moveTo>
                    <a:pt x="4157" y="680"/>
                  </a:moveTo>
                  <a:lnTo>
                    <a:pt x="4157" y="540"/>
                  </a:lnTo>
                  <a:cubicBezTo>
                    <a:pt x="4157" y="535"/>
                    <a:pt x="4162" y="530"/>
                    <a:pt x="4167" y="530"/>
                  </a:cubicBezTo>
                  <a:cubicBezTo>
                    <a:pt x="4173" y="530"/>
                    <a:pt x="4177" y="535"/>
                    <a:pt x="4177" y="540"/>
                  </a:cubicBezTo>
                  <a:lnTo>
                    <a:pt x="4177" y="680"/>
                  </a:lnTo>
                  <a:cubicBezTo>
                    <a:pt x="4177" y="686"/>
                    <a:pt x="4173" y="690"/>
                    <a:pt x="4167" y="690"/>
                  </a:cubicBezTo>
                  <a:cubicBezTo>
                    <a:pt x="4162" y="690"/>
                    <a:pt x="4157" y="686"/>
                    <a:pt x="4157" y="680"/>
                  </a:cubicBezTo>
                  <a:close/>
                  <a:moveTo>
                    <a:pt x="4157" y="440"/>
                  </a:moveTo>
                  <a:lnTo>
                    <a:pt x="4157" y="300"/>
                  </a:lnTo>
                  <a:cubicBezTo>
                    <a:pt x="4157" y="295"/>
                    <a:pt x="4162" y="290"/>
                    <a:pt x="4167" y="290"/>
                  </a:cubicBezTo>
                  <a:cubicBezTo>
                    <a:pt x="4173" y="290"/>
                    <a:pt x="4177" y="295"/>
                    <a:pt x="4177" y="300"/>
                  </a:cubicBezTo>
                  <a:lnTo>
                    <a:pt x="4177" y="440"/>
                  </a:lnTo>
                  <a:cubicBezTo>
                    <a:pt x="4177" y="446"/>
                    <a:pt x="4173" y="450"/>
                    <a:pt x="4167" y="450"/>
                  </a:cubicBezTo>
                  <a:cubicBezTo>
                    <a:pt x="4162" y="450"/>
                    <a:pt x="4157" y="446"/>
                    <a:pt x="4157" y="440"/>
                  </a:cubicBezTo>
                  <a:close/>
                  <a:moveTo>
                    <a:pt x="4157" y="200"/>
                  </a:moveTo>
                  <a:lnTo>
                    <a:pt x="4157" y="60"/>
                  </a:lnTo>
                  <a:cubicBezTo>
                    <a:pt x="4157" y="55"/>
                    <a:pt x="4162" y="50"/>
                    <a:pt x="4167" y="50"/>
                  </a:cubicBezTo>
                  <a:cubicBezTo>
                    <a:pt x="4173" y="50"/>
                    <a:pt x="4177" y="55"/>
                    <a:pt x="4177" y="60"/>
                  </a:cubicBezTo>
                  <a:lnTo>
                    <a:pt x="4177" y="200"/>
                  </a:lnTo>
                  <a:cubicBezTo>
                    <a:pt x="4177" y="206"/>
                    <a:pt x="4173" y="210"/>
                    <a:pt x="4167" y="210"/>
                  </a:cubicBezTo>
                  <a:cubicBezTo>
                    <a:pt x="4162" y="210"/>
                    <a:pt x="4157" y="206"/>
                    <a:pt x="4157" y="200"/>
                  </a:cubicBezTo>
                  <a:close/>
                  <a:moveTo>
                    <a:pt x="4117" y="20"/>
                  </a:moveTo>
                  <a:lnTo>
                    <a:pt x="3977" y="20"/>
                  </a:lnTo>
                  <a:cubicBezTo>
                    <a:pt x="3972" y="20"/>
                    <a:pt x="3967" y="16"/>
                    <a:pt x="3967" y="10"/>
                  </a:cubicBezTo>
                  <a:cubicBezTo>
                    <a:pt x="3967" y="5"/>
                    <a:pt x="3972" y="0"/>
                    <a:pt x="3977" y="0"/>
                  </a:cubicBezTo>
                  <a:lnTo>
                    <a:pt x="4117" y="0"/>
                  </a:lnTo>
                  <a:cubicBezTo>
                    <a:pt x="4123" y="0"/>
                    <a:pt x="4127" y="5"/>
                    <a:pt x="4127" y="10"/>
                  </a:cubicBezTo>
                  <a:cubicBezTo>
                    <a:pt x="4127" y="16"/>
                    <a:pt x="4123" y="20"/>
                    <a:pt x="4117" y="20"/>
                  </a:cubicBezTo>
                  <a:close/>
                  <a:moveTo>
                    <a:pt x="3877" y="20"/>
                  </a:moveTo>
                  <a:lnTo>
                    <a:pt x="3737" y="20"/>
                  </a:lnTo>
                  <a:cubicBezTo>
                    <a:pt x="3732" y="20"/>
                    <a:pt x="3727" y="16"/>
                    <a:pt x="3727" y="10"/>
                  </a:cubicBezTo>
                  <a:cubicBezTo>
                    <a:pt x="3727" y="5"/>
                    <a:pt x="3732" y="0"/>
                    <a:pt x="3737" y="0"/>
                  </a:cubicBezTo>
                  <a:lnTo>
                    <a:pt x="3877" y="0"/>
                  </a:lnTo>
                  <a:cubicBezTo>
                    <a:pt x="3883" y="0"/>
                    <a:pt x="3887" y="5"/>
                    <a:pt x="3887" y="10"/>
                  </a:cubicBezTo>
                  <a:cubicBezTo>
                    <a:pt x="3887" y="16"/>
                    <a:pt x="3883" y="20"/>
                    <a:pt x="3877" y="20"/>
                  </a:cubicBezTo>
                  <a:close/>
                  <a:moveTo>
                    <a:pt x="3637" y="20"/>
                  </a:moveTo>
                  <a:lnTo>
                    <a:pt x="3497" y="20"/>
                  </a:lnTo>
                  <a:cubicBezTo>
                    <a:pt x="3492" y="20"/>
                    <a:pt x="3487" y="16"/>
                    <a:pt x="3487" y="10"/>
                  </a:cubicBezTo>
                  <a:cubicBezTo>
                    <a:pt x="3487" y="5"/>
                    <a:pt x="3492" y="0"/>
                    <a:pt x="3497" y="0"/>
                  </a:cubicBezTo>
                  <a:lnTo>
                    <a:pt x="3637" y="0"/>
                  </a:lnTo>
                  <a:cubicBezTo>
                    <a:pt x="3643" y="0"/>
                    <a:pt x="3647" y="5"/>
                    <a:pt x="3647" y="10"/>
                  </a:cubicBezTo>
                  <a:cubicBezTo>
                    <a:pt x="3647" y="16"/>
                    <a:pt x="3643" y="20"/>
                    <a:pt x="3637" y="20"/>
                  </a:cubicBezTo>
                  <a:close/>
                  <a:moveTo>
                    <a:pt x="3397" y="20"/>
                  </a:moveTo>
                  <a:lnTo>
                    <a:pt x="3257" y="20"/>
                  </a:lnTo>
                  <a:cubicBezTo>
                    <a:pt x="3252" y="20"/>
                    <a:pt x="3247" y="16"/>
                    <a:pt x="3247" y="10"/>
                  </a:cubicBezTo>
                  <a:cubicBezTo>
                    <a:pt x="3247" y="5"/>
                    <a:pt x="3252" y="0"/>
                    <a:pt x="3257" y="0"/>
                  </a:cubicBezTo>
                  <a:lnTo>
                    <a:pt x="3397" y="0"/>
                  </a:lnTo>
                  <a:cubicBezTo>
                    <a:pt x="3403" y="0"/>
                    <a:pt x="3407" y="5"/>
                    <a:pt x="3407" y="10"/>
                  </a:cubicBezTo>
                  <a:cubicBezTo>
                    <a:pt x="3407" y="16"/>
                    <a:pt x="3403" y="20"/>
                    <a:pt x="3397" y="20"/>
                  </a:cubicBezTo>
                  <a:close/>
                  <a:moveTo>
                    <a:pt x="3157" y="20"/>
                  </a:moveTo>
                  <a:lnTo>
                    <a:pt x="3017" y="20"/>
                  </a:lnTo>
                  <a:cubicBezTo>
                    <a:pt x="3012" y="20"/>
                    <a:pt x="3007" y="16"/>
                    <a:pt x="3007" y="10"/>
                  </a:cubicBezTo>
                  <a:cubicBezTo>
                    <a:pt x="3007" y="5"/>
                    <a:pt x="3012" y="0"/>
                    <a:pt x="3017" y="0"/>
                  </a:cubicBezTo>
                  <a:lnTo>
                    <a:pt x="3157" y="0"/>
                  </a:lnTo>
                  <a:cubicBezTo>
                    <a:pt x="3163" y="0"/>
                    <a:pt x="3167" y="5"/>
                    <a:pt x="3167" y="10"/>
                  </a:cubicBezTo>
                  <a:cubicBezTo>
                    <a:pt x="3167" y="16"/>
                    <a:pt x="3163" y="20"/>
                    <a:pt x="3157" y="20"/>
                  </a:cubicBezTo>
                  <a:close/>
                  <a:moveTo>
                    <a:pt x="2917" y="20"/>
                  </a:moveTo>
                  <a:lnTo>
                    <a:pt x="2777" y="20"/>
                  </a:lnTo>
                  <a:cubicBezTo>
                    <a:pt x="2772" y="20"/>
                    <a:pt x="2767" y="16"/>
                    <a:pt x="2767" y="10"/>
                  </a:cubicBezTo>
                  <a:cubicBezTo>
                    <a:pt x="2767" y="5"/>
                    <a:pt x="2772" y="0"/>
                    <a:pt x="2777" y="0"/>
                  </a:cubicBezTo>
                  <a:lnTo>
                    <a:pt x="2917" y="0"/>
                  </a:lnTo>
                  <a:cubicBezTo>
                    <a:pt x="2923" y="0"/>
                    <a:pt x="2927" y="5"/>
                    <a:pt x="2927" y="10"/>
                  </a:cubicBezTo>
                  <a:cubicBezTo>
                    <a:pt x="2927" y="16"/>
                    <a:pt x="2923" y="20"/>
                    <a:pt x="2917" y="20"/>
                  </a:cubicBezTo>
                  <a:close/>
                  <a:moveTo>
                    <a:pt x="2677" y="20"/>
                  </a:moveTo>
                  <a:lnTo>
                    <a:pt x="2537" y="20"/>
                  </a:lnTo>
                  <a:cubicBezTo>
                    <a:pt x="2532" y="20"/>
                    <a:pt x="2527" y="16"/>
                    <a:pt x="2527" y="10"/>
                  </a:cubicBezTo>
                  <a:cubicBezTo>
                    <a:pt x="2527" y="5"/>
                    <a:pt x="2532" y="0"/>
                    <a:pt x="2537" y="0"/>
                  </a:cubicBezTo>
                  <a:lnTo>
                    <a:pt x="2677" y="0"/>
                  </a:lnTo>
                  <a:cubicBezTo>
                    <a:pt x="2683" y="0"/>
                    <a:pt x="2687" y="5"/>
                    <a:pt x="2687" y="10"/>
                  </a:cubicBezTo>
                  <a:cubicBezTo>
                    <a:pt x="2687" y="16"/>
                    <a:pt x="2683" y="20"/>
                    <a:pt x="2677" y="20"/>
                  </a:cubicBezTo>
                  <a:close/>
                  <a:moveTo>
                    <a:pt x="2437" y="20"/>
                  </a:moveTo>
                  <a:lnTo>
                    <a:pt x="2297" y="20"/>
                  </a:lnTo>
                  <a:cubicBezTo>
                    <a:pt x="2292" y="20"/>
                    <a:pt x="2287" y="16"/>
                    <a:pt x="2287" y="10"/>
                  </a:cubicBezTo>
                  <a:cubicBezTo>
                    <a:pt x="2287" y="5"/>
                    <a:pt x="2292" y="0"/>
                    <a:pt x="2297" y="0"/>
                  </a:cubicBezTo>
                  <a:lnTo>
                    <a:pt x="2437" y="0"/>
                  </a:lnTo>
                  <a:cubicBezTo>
                    <a:pt x="2443" y="0"/>
                    <a:pt x="2447" y="5"/>
                    <a:pt x="2447" y="10"/>
                  </a:cubicBezTo>
                  <a:cubicBezTo>
                    <a:pt x="2447" y="16"/>
                    <a:pt x="2443" y="20"/>
                    <a:pt x="2437" y="20"/>
                  </a:cubicBezTo>
                  <a:close/>
                  <a:moveTo>
                    <a:pt x="2197" y="20"/>
                  </a:moveTo>
                  <a:lnTo>
                    <a:pt x="2057" y="20"/>
                  </a:lnTo>
                  <a:cubicBezTo>
                    <a:pt x="2052" y="20"/>
                    <a:pt x="2047" y="16"/>
                    <a:pt x="2047" y="10"/>
                  </a:cubicBezTo>
                  <a:cubicBezTo>
                    <a:pt x="2047" y="5"/>
                    <a:pt x="2052" y="0"/>
                    <a:pt x="2057" y="0"/>
                  </a:cubicBezTo>
                  <a:lnTo>
                    <a:pt x="2197" y="0"/>
                  </a:lnTo>
                  <a:cubicBezTo>
                    <a:pt x="2203" y="0"/>
                    <a:pt x="2207" y="5"/>
                    <a:pt x="2207" y="10"/>
                  </a:cubicBezTo>
                  <a:cubicBezTo>
                    <a:pt x="2207" y="16"/>
                    <a:pt x="2203" y="20"/>
                    <a:pt x="2197" y="20"/>
                  </a:cubicBezTo>
                  <a:close/>
                  <a:moveTo>
                    <a:pt x="1957" y="20"/>
                  </a:moveTo>
                  <a:lnTo>
                    <a:pt x="1817" y="20"/>
                  </a:lnTo>
                  <a:cubicBezTo>
                    <a:pt x="1812" y="20"/>
                    <a:pt x="1807" y="16"/>
                    <a:pt x="1807" y="10"/>
                  </a:cubicBezTo>
                  <a:cubicBezTo>
                    <a:pt x="1807" y="5"/>
                    <a:pt x="1812" y="0"/>
                    <a:pt x="1817" y="0"/>
                  </a:cubicBezTo>
                  <a:lnTo>
                    <a:pt x="1957" y="0"/>
                  </a:lnTo>
                  <a:cubicBezTo>
                    <a:pt x="1963" y="0"/>
                    <a:pt x="1967" y="5"/>
                    <a:pt x="1967" y="10"/>
                  </a:cubicBezTo>
                  <a:cubicBezTo>
                    <a:pt x="1967" y="16"/>
                    <a:pt x="1963" y="20"/>
                    <a:pt x="1957" y="20"/>
                  </a:cubicBezTo>
                  <a:close/>
                  <a:moveTo>
                    <a:pt x="1717" y="20"/>
                  </a:moveTo>
                  <a:lnTo>
                    <a:pt x="1577" y="20"/>
                  </a:lnTo>
                  <a:cubicBezTo>
                    <a:pt x="1572" y="20"/>
                    <a:pt x="1567" y="16"/>
                    <a:pt x="1567" y="10"/>
                  </a:cubicBezTo>
                  <a:cubicBezTo>
                    <a:pt x="1567" y="5"/>
                    <a:pt x="1572" y="0"/>
                    <a:pt x="1577" y="0"/>
                  </a:cubicBezTo>
                  <a:lnTo>
                    <a:pt x="1717" y="0"/>
                  </a:lnTo>
                  <a:cubicBezTo>
                    <a:pt x="1723" y="0"/>
                    <a:pt x="1727" y="5"/>
                    <a:pt x="1727" y="10"/>
                  </a:cubicBezTo>
                  <a:cubicBezTo>
                    <a:pt x="1727" y="16"/>
                    <a:pt x="1723" y="20"/>
                    <a:pt x="1717" y="20"/>
                  </a:cubicBezTo>
                  <a:close/>
                  <a:moveTo>
                    <a:pt x="1477" y="20"/>
                  </a:moveTo>
                  <a:lnTo>
                    <a:pt x="1337" y="20"/>
                  </a:lnTo>
                  <a:cubicBezTo>
                    <a:pt x="1332" y="20"/>
                    <a:pt x="1327" y="16"/>
                    <a:pt x="1327" y="10"/>
                  </a:cubicBezTo>
                  <a:cubicBezTo>
                    <a:pt x="1327" y="5"/>
                    <a:pt x="1332" y="0"/>
                    <a:pt x="1337" y="0"/>
                  </a:cubicBezTo>
                  <a:lnTo>
                    <a:pt x="1477" y="0"/>
                  </a:lnTo>
                  <a:cubicBezTo>
                    <a:pt x="1483" y="0"/>
                    <a:pt x="1487" y="5"/>
                    <a:pt x="1487" y="10"/>
                  </a:cubicBezTo>
                  <a:cubicBezTo>
                    <a:pt x="1487" y="16"/>
                    <a:pt x="1483" y="20"/>
                    <a:pt x="1477" y="20"/>
                  </a:cubicBezTo>
                  <a:close/>
                  <a:moveTo>
                    <a:pt x="1237" y="20"/>
                  </a:moveTo>
                  <a:lnTo>
                    <a:pt x="1097" y="20"/>
                  </a:lnTo>
                  <a:cubicBezTo>
                    <a:pt x="1092" y="20"/>
                    <a:pt x="1087" y="16"/>
                    <a:pt x="1087" y="10"/>
                  </a:cubicBezTo>
                  <a:cubicBezTo>
                    <a:pt x="1087" y="5"/>
                    <a:pt x="1092" y="0"/>
                    <a:pt x="1097" y="0"/>
                  </a:cubicBezTo>
                  <a:lnTo>
                    <a:pt x="1237" y="0"/>
                  </a:lnTo>
                  <a:cubicBezTo>
                    <a:pt x="1243" y="0"/>
                    <a:pt x="1247" y="5"/>
                    <a:pt x="1247" y="10"/>
                  </a:cubicBezTo>
                  <a:cubicBezTo>
                    <a:pt x="1247" y="16"/>
                    <a:pt x="1243" y="20"/>
                    <a:pt x="1237" y="20"/>
                  </a:cubicBezTo>
                  <a:close/>
                  <a:moveTo>
                    <a:pt x="997" y="20"/>
                  </a:moveTo>
                  <a:lnTo>
                    <a:pt x="857" y="20"/>
                  </a:lnTo>
                  <a:cubicBezTo>
                    <a:pt x="852" y="20"/>
                    <a:pt x="847" y="16"/>
                    <a:pt x="847" y="10"/>
                  </a:cubicBezTo>
                  <a:cubicBezTo>
                    <a:pt x="847" y="5"/>
                    <a:pt x="852" y="0"/>
                    <a:pt x="857" y="0"/>
                  </a:cubicBezTo>
                  <a:lnTo>
                    <a:pt x="997" y="0"/>
                  </a:lnTo>
                  <a:cubicBezTo>
                    <a:pt x="1003" y="0"/>
                    <a:pt x="1007" y="5"/>
                    <a:pt x="1007" y="10"/>
                  </a:cubicBezTo>
                  <a:cubicBezTo>
                    <a:pt x="1007" y="16"/>
                    <a:pt x="1003" y="20"/>
                    <a:pt x="997" y="20"/>
                  </a:cubicBezTo>
                  <a:close/>
                  <a:moveTo>
                    <a:pt x="757" y="20"/>
                  </a:moveTo>
                  <a:lnTo>
                    <a:pt x="617" y="20"/>
                  </a:lnTo>
                  <a:cubicBezTo>
                    <a:pt x="612" y="20"/>
                    <a:pt x="607" y="16"/>
                    <a:pt x="607" y="10"/>
                  </a:cubicBezTo>
                  <a:cubicBezTo>
                    <a:pt x="607" y="5"/>
                    <a:pt x="612" y="0"/>
                    <a:pt x="617" y="0"/>
                  </a:cubicBezTo>
                  <a:lnTo>
                    <a:pt x="757" y="0"/>
                  </a:lnTo>
                  <a:cubicBezTo>
                    <a:pt x="763" y="0"/>
                    <a:pt x="767" y="5"/>
                    <a:pt x="767" y="10"/>
                  </a:cubicBezTo>
                  <a:cubicBezTo>
                    <a:pt x="767" y="16"/>
                    <a:pt x="763" y="20"/>
                    <a:pt x="757" y="20"/>
                  </a:cubicBezTo>
                  <a:close/>
                  <a:moveTo>
                    <a:pt x="517" y="20"/>
                  </a:moveTo>
                  <a:lnTo>
                    <a:pt x="377" y="20"/>
                  </a:lnTo>
                  <a:cubicBezTo>
                    <a:pt x="372" y="20"/>
                    <a:pt x="367" y="16"/>
                    <a:pt x="367" y="10"/>
                  </a:cubicBezTo>
                  <a:cubicBezTo>
                    <a:pt x="367" y="5"/>
                    <a:pt x="372" y="0"/>
                    <a:pt x="377" y="0"/>
                  </a:cubicBezTo>
                  <a:lnTo>
                    <a:pt x="517" y="0"/>
                  </a:lnTo>
                  <a:cubicBezTo>
                    <a:pt x="523" y="0"/>
                    <a:pt x="527" y="5"/>
                    <a:pt x="527" y="10"/>
                  </a:cubicBezTo>
                  <a:cubicBezTo>
                    <a:pt x="527" y="16"/>
                    <a:pt x="523" y="20"/>
                    <a:pt x="517" y="20"/>
                  </a:cubicBezTo>
                  <a:close/>
                  <a:moveTo>
                    <a:pt x="277" y="20"/>
                  </a:moveTo>
                  <a:lnTo>
                    <a:pt x="137" y="20"/>
                  </a:lnTo>
                  <a:cubicBezTo>
                    <a:pt x="132" y="20"/>
                    <a:pt x="127" y="16"/>
                    <a:pt x="127" y="10"/>
                  </a:cubicBezTo>
                  <a:cubicBezTo>
                    <a:pt x="127" y="5"/>
                    <a:pt x="132" y="0"/>
                    <a:pt x="137" y="0"/>
                  </a:cubicBezTo>
                  <a:lnTo>
                    <a:pt x="277" y="0"/>
                  </a:lnTo>
                  <a:cubicBezTo>
                    <a:pt x="283" y="0"/>
                    <a:pt x="287" y="5"/>
                    <a:pt x="287" y="10"/>
                  </a:cubicBezTo>
                  <a:cubicBezTo>
                    <a:pt x="287" y="16"/>
                    <a:pt x="283" y="20"/>
                    <a:pt x="277" y="20"/>
                  </a:cubicBezTo>
                  <a:close/>
                  <a:moveTo>
                    <a:pt x="37" y="20"/>
                  </a:moveTo>
                  <a:lnTo>
                    <a:pt x="10" y="20"/>
                  </a:lnTo>
                  <a:cubicBezTo>
                    <a:pt x="4" y="20"/>
                    <a:pt x="0" y="16"/>
                    <a:pt x="0" y="10"/>
                  </a:cubicBezTo>
                  <a:cubicBezTo>
                    <a:pt x="0" y="5"/>
                    <a:pt x="4" y="0"/>
                    <a:pt x="10" y="0"/>
                  </a:cubicBezTo>
                  <a:lnTo>
                    <a:pt x="37" y="0"/>
                  </a:lnTo>
                  <a:cubicBezTo>
                    <a:pt x="43" y="0"/>
                    <a:pt x="47" y="5"/>
                    <a:pt x="47" y="10"/>
                  </a:cubicBezTo>
                  <a:cubicBezTo>
                    <a:pt x="47" y="16"/>
                    <a:pt x="43" y="20"/>
                    <a:pt x="37"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2" name="Rectangle 71">
              <a:extLst>
                <a:ext uri="{FF2B5EF4-FFF2-40B4-BE49-F238E27FC236}">
                  <a16:creationId xmlns:a16="http://schemas.microsoft.com/office/drawing/2014/main" id="{219552AD-4C03-4D58-9BCE-E291333822DD}"/>
                </a:ext>
              </a:extLst>
            </p:cNvPr>
            <p:cNvSpPr>
              <a:spLocks noChangeArrowheads="1"/>
            </p:cNvSpPr>
            <p:nvPr/>
          </p:nvSpPr>
          <p:spPr bwMode="auto">
            <a:xfrm>
              <a:off x="10263188" y="2873375"/>
              <a:ext cx="863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GPU/Device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63" name="Line 72">
              <a:extLst>
                <a:ext uri="{FF2B5EF4-FFF2-40B4-BE49-F238E27FC236}">
                  <a16:creationId xmlns:a16="http://schemas.microsoft.com/office/drawing/2014/main" id="{03E22BAA-C505-4C7C-B7B8-E49203A0E956}"/>
                </a:ext>
              </a:extLst>
            </p:cNvPr>
            <p:cNvSpPr>
              <a:spLocks noChangeShapeType="1"/>
            </p:cNvSpPr>
            <p:nvPr/>
          </p:nvSpPr>
          <p:spPr bwMode="auto">
            <a:xfrm>
              <a:off x="9297988" y="3646488"/>
              <a:ext cx="7302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64" name="Freeform 73">
              <a:extLst>
                <a:ext uri="{FF2B5EF4-FFF2-40B4-BE49-F238E27FC236}">
                  <a16:creationId xmlns:a16="http://schemas.microsoft.com/office/drawing/2014/main" id="{1CEDFFC6-2EF0-4588-98B9-69C33200B128}"/>
                </a:ext>
              </a:extLst>
            </p:cNvPr>
            <p:cNvSpPr>
              <a:spLocks/>
            </p:cNvSpPr>
            <p:nvPr/>
          </p:nvSpPr>
          <p:spPr bwMode="auto">
            <a:xfrm>
              <a:off x="10010775" y="3613150"/>
              <a:ext cx="68263" cy="66675"/>
            </a:xfrm>
            <a:custGeom>
              <a:avLst/>
              <a:gdLst>
                <a:gd name="T0" fmla="*/ 175 w 175"/>
                <a:gd name="T1" fmla="*/ 87 h 174"/>
                <a:gd name="T2" fmla="*/ 0 w 175"/>
                <a:gd name="T3" fmla="*/ 174 h 174"/>
                <a:gd name="T4" fmla="*/ 0 w 175"/>
                <a:gd name="T5" fmla="*/ 0 h 174"/>
                <a:gd name="T6" fmla="*/ 175 w 175"/>
                <a:gd name="T7" fmla="*/ 87 h 174"/>
              </a:gdLst>
              <a:ahLst/>
              <a:cxnLst>
                <a:cxn ang="0">
                  <a:pos x="T0" y="T1"/>
                </a:cxn>
                <a:cxn ang="0">
                  <a:pos x="T2" y="T3"/>
                </a:cxn>
                <a:cxn ang="0">
                  <a:pos x="T4" y="T5"/>
                </a:cxn>
                <a:cxn ang="0">
                  <a:pos x="T6" y="T7"/>
                </a:cxn>
              </a:cxnLst>
              <a:rect l="0" t="0" r="r" b="b"/>
              <a:pathLst>
                <a:path w="175" h="174">
                  <a:moveTo>
                    <a:pt x="175" y="87"/>
                  </a:moveTo>
                  <a:lnTo>
                    <a:pt x="0" y="174"/>
                  </a:lnTo>
                  <a:cubicBezTo>
                    <a:pt x="28" y="119"/>
                    <a:pt x="28" y="55"/>
                    <a:pt x="0" y="0"/>
                  </a:cubicBezTo>
                  <a:lnTo>
                    <a:pt x="175" y="8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5" name="Line 74">
              <a:extLst>
                <a:ext uri="{FF2B5EF4-FFF2-40B4-BE49-F238E27FC236}">
                  <a16:creationId xmlns:a16="http://schemas.microsoft.com/office/drawing/2014/main" id="{5927A378-1623-4338-8CC7-85EBE69BA654}"/>
                </a:ext>
              </a:extLst>
            </p:cNvPr>
            <p:cNvSpPr>
              <a:spLocks noChangeShapeType="1"/>
            </p:cNvSpPr>
            <p:nvPr/>
          </p:nvSpPr>
          <p:spPr bwMode="auto">
            <a:xfrm>
              <a:off x="10642600" y="4960938"/>
              <a:ext cx="0" cy="23653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66" name="Freeform 75">
              <a:extLst>
                <a:ext uri="{FF2B5EF4-FFF2-40B4-BE49-F238E27FC236}">
                  <a16:creationId xmlns:a16="http://schemas.microsoft.com/office/drawing/2014/main" id="{7B2B6CC4-1953-4154-A724-BE81BEA233BC}"/>
                </a:ext>
              </a:extLst>
            </p:cNvPr>
            <p:cNvSpPr>
              <a:spLocks/>
            </p:cNvSpPr>
            <p:nvPr/>
          </p:nvSpPr>
          <p:spPr bwMode="auto">
            <a:xfrm>
              <a:off x="10609263" y="5181600"/>
              <a:ext cx="66675" cy="66675"/>
            </a:xfrm>
            <a:custGeom>
              <a:avLst/>
              <a:gdLst>
                <a:gd name="T0" fmla="*/ 88 w 175"/>
                <a:gd name="T1" fmla="*/ 175 h 175"/>
                <a:gd name="T2" fmla="*/ 0 w 175"/>
                <a:gd name="T3" fmla="*/ 0 h 175"/>
                <a:gd name="T4" fmla="*/ 175 w 175"/>
                <a:gd name="T5" fmla="*/ 0 h 175"/>
                <a:gd name="T6" fmla="*/ 88 w 175"/>
                <a:gd name="T7" fmla="*/ 175 h 175"/>
              </a:gdLst>
              <a:ahLst/>
              <a:cxnLst>
                <a:cxn ang="0">
                  <a:pos x="T0" y="T1"/>
                </a:cxn>
                <a:cxn ang="0">
                  <a:pos x="T2" y="T3"/>
                </a:cxn>
                <a:cxn ang="0">
                  <a:pos x="T4" y="T5"/>
                </a:cxn>
                <a:cxn ang="0">
                  <a:pos x="T6" y="T7"/>
                </a:cxn>
              </a:cxnLst>
              <a:rect l="0" t="0" r="r" b="b"/>
              <a:pathLst>
                <a:path w="175" h="175">
                  <a:moveTo>
                    <a:pt x="88" y="175"/>
                  </a:moveTo>
                  <a:lnTo>
                    <a:pt x="0" y="0"/>
                  </a:lnTo>
                  <a:cubicBezTo>
                    <a:pt x="55" y="28"/>
                    <a:pt x="120" y="28"/>
                    <a:pt x="175" y="0"/>
                  </a:cubicBezTo>
                  <a:lnTo>
                    <a:pt x="88" y="1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7" name="Line 76">
              <a:extLst>
                <a:ext uri="{FF2B5EF4-FFF2-40B4-BE49-F238E27FC236}">
                  <a16:creationId xmlns:a16="http://schemas.microsoft.com/office/drawing/2014/main" id="{12FE7876-4445-426F-8675-FEAF149F157F}"/>
                </a:ext>
              </a:extLst>
            </p:cNvPr>
            <p:cNvSpPr>
              <a:spLocks noChangeShapeType="1"/>
            </p:cNvSpPr>
            <p:nvPr/>
          </p:nvSpPr>
          <p:spPr bwMode="auto">
            <a:xfrm>
              <a:off x="10642600" y="3984625"/>
              <a:ext cx="0" cy="25082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68" name="Freeform 77">
              <a:extLst>
                <a:ext uri="{FF2B5EF4-FFF2-40B4-BE49-F238E27FC236}">
                  <a16:creationId xmlns:a16="http://schemas.microsoft.com/office/drawing/2014/main" id="{57120A9B-F7DA-49CF-B509-9FCA5F6F236E}"/>
                </a:ext>
              </a:extLst>
            </p:cNvPr>
            <p:cNvSpPr>
              <a:spLocks/>
            </p:cNvSpPr>
            <p:nvPr/>
          </p:nvSpPr>
          <p:spPr bwMode="auto">
            <a:xfrm>
              <a:off x="10609263" y="4217988"/>
              <a:ext cx="66675" cy="66675"/>
            </a:xfrm>
            <a:custGeom>
              <a:avLst/>
              <a:gdLst>
                <a:gd name="T0" fmla="*/ 88 w 175"/>
                <a:gd name="T1" fmla="*/ 175 h 175"/>
                <a:gd name="T2" fmla="*/ 0 w 175"/>
                <a:gd name="T3" fmla="*/ 0 h 175"/>
                <a:gd name="T4" fmla="*/ 175 w 175"/>
                <a:gd name="T5" fmla="*/ 0 h 175"/>
                <a:gd name="T6" fmla="*/ 88 w 175"/>
                <a:gd name="T7" fmla="*/ 175 h 175"/>
              </a:gdLst>
              <a:ahLst/>
              <a:cxnLst>
                <a:cxn ang="0">
                  <a:pos x="T0" y="T1"/>
                </a:cxn>
                <a:cxn ang="0">
                  <a:pos x="T2" y="T3"/>
                </a:cxn>
                <a:cxn ang="0">
                  <a:pos x="T4" y="T5"/>
                </a:cxn>
                <a:cxn ang="0">
                  <a:pos x="T6" y="T7"/>
                </a:cxn>
              </a:cxnLst>
              <a:rect l="0" t="0" r="r" b="b"/>
              <a:pathLst>
                <a:path w="175" h="175">
                  <a:moveTo>
                    <a:pt x="88" y="175"/>
                  </a:moveTo>
                  <a:lnTo>
                    <a:pt x="0" y="0"/>
                  </a:lnTo>
                  <a:cubicBezTo>
                    <a:pt x="55" y="28"/>
                    <a:pt x="120" y="28"/>
                    <a:pt x="175" y="0"/>
                  </a:cubicBezTo>
                  <a:lnTo>
                    <a:pt x="88" y="1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9" name="Freeform 78">
              <a:extLst>
                <a:ext uri="{FF2B5EF4-FFF2-40B4-BE49-F238E27FC236}">
                  <a16:creationId xmlns:a16="http://schemas.microsoft.com/office/drawing/2014/main" id="{9B372AF4-7A7F-4CB4-8B25-3847707E3E01}"/>
                </a:ext>
              </a:extLst>
            </p:cNvPr>
            <p:cNvSpPr>
              <a:spLocks/>
            </p:cNvSpPr>
            <p:nvPr/>
          </p:nvSpPr>
          <p:spPr bwMode="auto">
            <a:xfrm>
              <a:off x="841375" y="3308350"/>
              <a:ext cx="1466850" cy="676275"/>
            </a:xfrm>
            <a:custGeom>
              <a:avLst/>
              <a:gdLst>
                <a:gd name="T0" fmla="*/ 0 w 924"/>
                <a:gd name="T1" fmla="*/ 426 h 426"/>
                <a:gd name="T2" fmla="*/ 711 w 924"/>
                <a:gd name="T3" fmla="*/ 426 h 426"/>
                <a:gd name="T4" fmla="*/ 924 w 924"/>
                <a:gd name="T5" fmla="*/ 0 h 426"/>
                <a:gd name="T6" fmla="*/ 213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3" y="0"/>
                  </a:lnTo>
                  <a:lnTo>
                    <a:pt x="0"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0" name="Freeform 79">
              <a:extLst>
                <a:ext uri="{FF2B5EF4-FFF2-40B4-BE49-F238E27FC236}">
                  <a16:creationId xmlns:a16="http://schemas.microsoft.com/office/drawing/2014/main" id="{4C905B21-CA22-471D-B662-DDE3D9954AE7}"/>
                </a:ext>
              </a:extLst>
            </p:cNvPr>
            <p:cNvSpPr>
              <a:spLocks/>
            </p:cNvSpPr>
            <p:nvPr/>
          </p:nvSpPr>
          <p:spPr bwMode="auto">
            <a:xfrm>
              <a:off x="841375" y="3308350"/>
              <a:ext cx="1466850" cy="676275"/>
            </a:xfrm>
            <a:custGeom>
              <a:avLst/>
              <a:gdLst>
                <a:gd name="T0" fmla="*/ 0 w 924"/>
                <a:gd name="T1" fmla="*/ 426 h 426"/>
                <a:gd name="T2" fmla="*/ 711 w 924"/>
                <a:gd name="T3" fmla="*/ 426 h 426"/>
                <a:gd name="T4" fmla="*/ 924 w 924"/>
                <a:gd name="T5" fmla="*/ 0 h 426"/>
                <a:gd name="T6" fmla="*/ 213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3" y="0"/>
                  </a:lnTo>
                  <a:lnTo>
                    <a:pt x="0" y="426"/>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71" name="Rectangle 80">
              <a:extLst>
                <a:ext uri="{FF2B5EF4-FFF2-40B4-BE49-F238E27FC236}">
                  <a16:creationId xmlns:a16="http://schemas.microsoft.com/office/drawing/2014/main" id="{A8757FD2-8A2B-4498-8058-50CA195F4728}"/>
                </a:ext>
              </a:extLst>
            </p:cNvPr>
            <p:cNvSpPr>
              <a:spLocks noChangeArrowheads="1"/>
            </p:cNvSpPr>
            <p:nvPr/>
          </p:nvSpPr>
          <p:spPr bwMode="auto">
            <a:xfrm>
              <a:off x="1292225" y="3381375"/>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空间目标</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72" name="Rectangle 81">
              <a:extLst>
                <a:ext uri="{FF2B5EF4-FFF2-40B4-BE49-F238E27FC236}">
                  <a16:creationId xmlns:a16="http://schemas.microsoft.com/office/drawing/2014/main" id="{37D268B3-A442-478C-88CF-6CAC3714668B}"/>
                </a:ext>
              </a:extLst>
            </p:cNvPr>
            <p:cNvSpPr>
              <a:spLocks noChangeArrowheads="1"/>
            </p:cNvSpPr>
            <p:nvPr/>
          </p:nvSpPr>
          <p:spPr bwMode="auto">
            <a:xfrm>
              <a:off x="1435100" y="3565525"/>
              <a:ext cx="219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73" name="Rectangle 82">
              <a:extLst>
                <a:ext uri="{FF2B5EF4-FFF2-40B4-BE49-F238E27FC236}">
                  <a16:creationId xmlns:a16="http://schemas.microsoft.com/office/drawing/2014/main" id="{B7515DC6-696D-4CAC-BE8A-A8521D0E5EC0}"/>
                </a:ext>
              </a:extLst>
            </p:cNvPr>
            <p:cNvSpPr>
              <a:spLocks noChangeArrowheads="1"/>
            </p:cNvSpPr>
            <p:nvPr/>
          </p:nvSpPr>
          <p:spPr bwMode="auto">
            <a:xfrm>
              <a:off x="1244600" y="37465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74" name="Rectangle 83">
              <a:extLst>
                <a:ext uri="{FF2B5EF4-FFF2-40B4-BE49-F238E27FC236}">
                  <a16:creationId xmlns:a16="http://schemas.microsoft.com/office/drawing/2014/main" id="{5A3F6631-1CC2-49F5-8ECC-0F90C4D640FE}"/>
                </a:ext>
              </a:extLst>
            </p:cNvPr>
            <p:cNvSpPr>
              <a:spLocks noChangeArrowheads="1"/>
            </p:cNvSpPr>
            <p:nvPr/>
          </p:nvSpPr>
          <p:spPr bwMode="auto">
            <a:xfrm>
              <a:off x="1292225" y="3752850"/>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轨道根数</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75" name="Rectangle 84">
              <a:extLst>
                <a:ext uri="{FF2B5EF4-FFF2-40B4-BE49-F238E27FC236}">
                  <a16:creationId xmlns:a16="http://schemas.microsoft.com/office/drawing/2014/main" id="{8AF310C1-697D-4D08-AA0E-1EA5DD23C911}"/>
                </a:ext>
              </a:extLst>
            </p:cNvPr>
            <p:cNvSpPr>
              <a:spLocks noChangeArrowheads="1"/>
            </p:cNvSpPr>
            <p:nvPr/>
          </p:nvSpPr>
          <p:spPr bwMode="auto">
            <a:xfrm>
              <a:off x="1863725" y="37465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76" name="Rectangle 85">
              <a:extLst>
                <a:ext uri="{FF2B5EF4-FFF2-40B4-BE49-F238E27FC236}">
                  <a16:creationId xmlns:a16="http://schemas.microsoft.com/office/drawing/2014/main" id="{BD272151-6BDA-4E04-AC9E-534B87A8E6B6}"/>
                </a:ext>
              </a:extLst>
            </p:cNvPr>
            <p:cNvSpPr>
              <a:spLocks noChangeArrowheads="1"/>
            </p:cNvSpPr>
            <p:nvPr/>
          </p:nvSpPr>
          <p:spPr bwMode="auto">
            <a:xfrm>
              <a:off x="2876550" y="5094288"/>
              <a:ext cx="1127125" cy="677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7" name="Rectangle 86">
              <a:extLst>
                <a:ext uri="{FF2B5EF4-FFF2-40B4-BE49-F238E27FC236}">
                  <a16:creationId xmlns:a16="http://schemas.microsoft.com/office/drawing/2014/main" id="{889DDCCB-1CA7-4EC4-9893-6EE432FB9F28}"/>
                </a:ext>
              </a:extLst>
            </p:cNvPr>
            <p:cNvSpPr>
              <a:spLocks noChangeArrowheads="1"/>
            </p:cNvSpPr>
            <p:nvPr/>
          </p:nvSpPr>
          <p:spPr bwMode="auto">
            <a:xfrm>
              <a:off x="2876550" y="5094288"/>
              <a:ext cx="1127125" cy="67786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78" name="Rectangle 87">
              <a:extLst>
                <a:ext uri="{FF2B5EF4-FFF2-40B4-BE49-F238E27FC236}">
                  <a16:creationId xmlns:a16="http://schemas.microsoft.com/office/drawing/2014/main" id="{DC7DFF3F-EC39-4C2C-B8D7-F9870B3C212C}"/>
                </a:ext>
              </a:extLst>
            </p:cNvPr>
            <p:cNvSpPr>
              <a:spLocks noChangeArrowheads="1"/>
            </p:cNvSpPr>
            <p:nvPr/>
          </p:nvSpPr>
          <p:spPr bwMode="auto">
            <a:xfrm>
              <a:off x="3014663" y="5267325"/>
              <a:ext cx="4714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计算结果渲染</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079" name="Rectangle 88">
              <a:extLst>
                <a:ext uri="{FF2B5EF4-FFF2-40B4-BE49-F238E27FC236}">
                  <a16:creationId xmlns:a16="http://schemas.microsoft.com/office/drawing/2014/main" id="{CC7B03EA-DF36-4C80-95D8-D6EA32259FBE}"/>
                </a:ext>
              </a:extLst>
            </p:cNvPr>
            <p:cNvSpPr>
              <a:spLocks noChangeArrowheads="1"/>
            </p:cNvSpPr>
            <p:nvPr/>
          </p:nvSpPr>
          <p:spPr bwMode="auto">
            <a:xfrm>
              <a:off x="3038475" y="54483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0" name="Rectangle 89">
              <a:extLst>
                <a:ext uri="{FF2B5EF4-FFF2-40B4-BE49-F238E27FC236}">
                  <a16:creationId xmlns:a16="http://schemas.microsoft.com/office/drawing/2014/main" id="{1199FB67-EAD9-4190-AA7A-E50B8C44E650}"/>
                </a:ext>
              </a:extLst>
            </p:cNvPr>
            <p:cNvSpPr>
              <a:spLocks noChangeArrowheads="1"/>
            </p:cNvSpPr>
            <p:nvPr/>
          </p:nvSpPr>
          <p:spPr bwMode="auto">
            <a:xfrm>
              <a:off x="3086100" y="5454650"/>
              <a:ext cx="4397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三维可视化</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1" name="Rectangle 90">
              <a:extLst>
                <a:ext uri="{FF2B5EF4-FFF2-40B4-BE49-F238E27FC236}">
                  <a16:creationId xmlns:a16="http://schemas.microsoft.com/office/drawing/2014/main" id="{08CD80F4-5E77-4D15-B132-2676D86C50CA}"/>
                </a:ext>
              </a:extLst>
            </p:cNvPr>
            <p:cNvSpPr>
              <a:spLocks noChangeArrowheads="1"/>
            </p:cNvSpPr>
            <p:nvPr/>
          </p:nvSpPr>
          <p:spPr bwMode="auto">
            <a:xfrm>
              <a:off x="3800475" y="54483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2" name="Freeform 91">
              <a:extLst>
                <a:ext uri="{FF2B5EF4-FFF2-40B4-BE49-F238E27FC236}">
                  <a16:creationId xmlns:a16="http://schemas.microsoft.com/office/drawing/2014/main" id="{805EC856-C0B9-4480-8B8F-440F3D0D2C62}"/>
                </a:ext>
              </a:extLst>
            </p:cNvPr>
            <p:cNvSpPr>
              <a:spLocks/>
            </p:cNvSpPr>
            <p:nvPr/>
          </p:nvSpPr>
          <p:spPr bwMode="auto">
            <a:xfrm>
              <a:off x="846138" y="5094288"/>
              <a:ext cx="1465263" cy="677862"/>
            </a:xfrm>
            <a:custGeom>
              <a:avLst/>
              <a:gdLst>
                <a:gd name="T0" fmla="*/ 0 w 923"/>
                <a:gd name="T1" fmla="*/ 427 h 427"/>
                <a:gd name="T2" fmla="*/ 710 w 923"/>
                <a:gd name="T3" fmla="*/ 427 h 427"/>
                <a:gd name="T4" fmla="*/ 923 w 923"/>
                <a:gd name="T5" fmla="*/ 0 h 427"/>
                <a:gd name="T6" fmla="*/ 213 w 923"/>
                <a:gd name="T7" fmla="*/ 0 h 427"/>
                <a:gd name="T8" fmla="*/ 0 w 923"/>
                <a:gd name="T9" fmla="*/ 427 h 427"/>
              </a:gdLst>
              <a:ahLst/>
              <a:cxnLst>
                <a:cxn ang="0">
                  <a:pos x="T0" y="T1"/>
                </a:cxn>
                <a:cxn ang="0">
                  <a:pos x="T2" y="T3"/>
                </a:cxn>
                <a:cxn ang="0">
                  <a:pos x="T4" y="T5"/>
                </a:cxn>
                <a:cxn ang="0">
                  <a:pos x="T6" y="T7"/>
                </a:cxn>
                <a:cxn ang="0">
                  <a:pos x="T8" y="T9"/>
                </a:cxn>
              </a:cxnLst>
              <a:rect l="0" t="0" r="r" b="b"/>
              <a:pathLst>
                <a:path w="923" h="427">
                  <a:moveTo>
                    <a:pt x="0" y="427"/>
                  </a:moveTo>
                  <a:lnTo>
                    <a:pt x="710" y="427"/>
                  </a:lnTo>
                  <a:lnTo>
                    <a:pt x="923" y="0"/>
                  </a:lnTo>
                  <a:lnTo>
                    <a:pt x="213" y="0"/>
                  </a:lnTo>
                  <a:lnTo>
                    <a:pt x="0" y="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03" name="Freeform 92">
              <a:extLst>
                <a:ext uri="{FF2B5EF4-FFF2-40B4-BE49-F238E27FC236}">
                  <a16:creationId xmlns:a16="http://schemas.microsoft.com/office/drawing/2014/main" id="{9DE4FE16-A482-4FF2-92E3-4ECA7E0FD76B}"/>
                </a:ext>
              </a:extLst>
            </p:cNvPr>
            <p:cNvSpPr>
              <a:spLocks/>
            </p:cNvSpPr>
            <p:nvPr/>
          </p:nvSpPr>
          <p:spPr bwMode="auto">
            <a:xfrm>
              <a:off x="846138" y="5094288"/>
              <a:ext cx="1465263" cy="677862"/>
            </a:xfrm>
            <a:custGeom>
              <a:avLst/>
              <a:gdLst>
                <a:gd name="T0" fmla="*/ 0 w 923"/>
                <a:gd name="T1" fmla="*/ 427 h 427"/>
                <a:gd name="T2" fmla="*/ 710 w 923"/>
                <a:gd name="T3" fmla="*/ 427 h 427"/>
                <a:gd name="T4" fmla="*/ 923 w 923"/>
                <a:gd name="T5" fmla="*/ 0 h 427"/>
                <a:gd name="T6" fmla="*/ 213 w 923"/>
                <a:gd name="T7" fmla="*/ 0 h 427"/>
                <a:gd name="T8" fmla="*/ 0 w 923"/>
                <a:gd name="T9" fmla="*/ 427 h 427"/>
              </a:gdLst>
              <a:ahLst/>
              <a:cxnLst>
                <a:cxn ang="0">
                  <a:pos x="T0" y="T1"/>
                </a:cxn>
                <a:cxn ang="0">
                  <a:pos x="T2" y="T3"/>
                </a:cxn>
                <a:cxn ang="0">
                  <a:pos x="T4" y="T5"/>
                </a:cxn>
                <a:cxn ang="0">
                  <a:pos x="T6" y="T7"/>
                </a:cxn>
                <a:cxn ang="0">
                  <a:pos x="T8" y="T9"/>
                </a:cxn>
              </a:cxnLst>
              <a:rect l="0" t="0" r="r" b="b"/>
              <a:pathLst>
                <a:path w="923" h="427">
                  <a:moveTo>
                    <a:pt x="0" y="427"/>
                  </a:moveTo>
                  <a:lnTo>
                    <a:pt x="710" y="427"/>
                  </a:lnTo>
                  <a:lnTo>
                    <a:pt x="923" y="0"/>
                  </a:lnTo>
                  <a:lnTo>
                    <a:pt x="213" y="0"/>
                  </a:lnTo>
                  <a:lnTo>
                    <a:pt x="0" y="427"/>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04" name="Rectangle 93">
              <a:extLst>
                <a:ext uri="{FF2B5EF4-FFF2-40B4-BE49-F238E27FC236}">
                  <a16:creationId xmlns:a16="http://schemas.microsoft.com/office/drawing/2014/main" id="{8EDE3FE3-F98F-4209-ADF4-144A76F5ABFA}"/>
                </a:ext>
              </a:extLst>
            </p:cNvPr>
            <p:cNvSpPr>
              <a:spLocks noChangeArrowheads="1"/>
            </p:cNvSpPr>
            <p:nvPr/>
          </p:nvSpPr>
          <p:spPr bwMode="auto">
            <a:xfrm>
              <a:off x="1296988" y="5267325"/>
              <a:ext cx="336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5" name="Rectangle 94">
              <a:extLst>
                <a:ext uri="{FF2B5EF4-FFF2-40B4-BE49-F238E27FC236}">
                  <a16:creationId xmlns:a16="http://schemas.microsoft.com/office/drawing/2014/main" id="{8BE1710E-818D-48AC-990F-2B42930AF76E}"/>
                </a:ext>
              </a:extLst>
            </p:cNvPr>
            <p:cNvSpPr>
              <a:spLocks noChangeArrowheads="1"/>
            </p:cNvSpPr>
            <p:nvPr/>
          </p:nvSpPr>
          <p:spPr bwMode="auto">
            <a:xfrm>
              <a:off x="1249363" y="54483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6" name="Rectangle 95">
              <a:extLst>
                <a:ext uri="{FF2B5EF4-FFF2-40B4-BE49-F238E27FC236}">
                  <a16:creationId xmlns:a16="http://schemas.microsoft.com/office/drawing/2014/main" id="{94BE9835-9A1B-4CD4-90F8-9D555798D368}"/>
                </a:ext>
              </a:extLst>
            </p:cNvPr>
            <p:cNvSpPr>
              <a:spLocks noChangeArrowheads="1"/>
            </p:cNvSpPr>
            <p:nvPr/>
          </p:nvSpPr>
          <p:spPr bwMode="auto">
            <a:xfrm>
              <a:off x="1296988" y="5454650"/>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实时位置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7" name="Rectangle 96">
              <a:extLst>
                <a:ext uri="{FF2B5EF4-FFF2-40B4-BE49-F238E27FC236}">
                  <a16:creationId xmlns:a16="http://schemas.microsoft.com/office/drawing/2014/main" id="{2A81A805-9A9E-4C53-90B5-08AD55C68014}"/>
                </a:ext>
              </a:extLst>
            </p:cNvPr>
            <p:cNvSpPr>
              <a:spLocks noChangeArrowheads="1"/>
            </p:cNvSpPr>
            <p:nvPr/>
          </p:nvSpPr>
          <p:spPr bwMode="auto">
            <a:xfrm>
              <a:off x="1866900" y="5448300"/>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08" name="Rectangle 97">
              <a:extLst>
                <a:ext uri="{FF2B5EF4-FFF2-40B4-BE49-F238E27FC236}">
                  <a16:creationId xmlns:a16="http://schemas.microsoft.com/office/drawing/2014/main" id="{6FA2B4E6-A84C-426A-AB70-EB447E2E2256}"/>
                </a:ext>
              </a:extLst>
            </p:cNvPr>
            <p:cNvSpPr>
              <a:spLocks noChangeArrowheads="1"/>
            </p:cNvSpPr>
            <p:nvPr/>
          </p:nvSpPr>
          <p:spPr bwMode="auto">
            <a:xfrm>
              <a:off x="1014413" y="4200525"/>
              <a:ext cx="1128713" cy="677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09" name="Rectangle 98">
              <a:extLst>
                <a:ext uri="{FF2B5EF4-FFF2-40B4-BE49-F238E27FC236}">
                  <a16:creationId xmlns:a16="http://schemas.microsoft.com/office/drawing/2014/main" id="{4B483AF0-FCA8-44AA-8730-AE8296374AE1}"/>
                </a:ext>
              </a:extLst>
            </p:cNvPr>
            <p:cNvSpPr>
              <a:spLocks noChangeArrowheads="1"/>
            </p:cNvSpPr>
            <p:nvPr/>
          </p:nvSpPr>
          <p:spPr bwMode="auto">
            <a:xfrm>
              <a:off x="1014413" y="4200525"/>
              <a:ext cx="1128713" cy="67786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10" name="Rectangle 99">
              <a:extLst>
                <a:ext uri="{FF2B5EF4-FFF2-40B4-BE49-F238E27FC236}">
                  <a16:creationId xmlns:a16="http://schemas.microsoft.com/office/drawing/2014/main" id="{7BA83199-0417-40D1-A048-71A373C36429}"/>
                </a:ext>
              </a:extLst>
            </p:cNvPr>
            <p:cNvSpPr>
              <a:spLocks noChangeArrowheads="1"/>
            </p:cNvSpPr>
            <p:nvPr/>
          </p:nvSpPr>
          <p:spPr bwMode="auto">
            <a:xfrm>
              <a:off x="1296988" y="4373563"/>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数据处理</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1" name="Rectangle 100">
              <a:extLst>
                <a:ext uri="{FF2B5EF4-FFF2-40B4-BE49-F238E27FC236}">
                  <a16:creationId xmlns:a16="http://schemas.microsoft.com/office/drawing/2014/main" id="{D0459A88-E8AB-4D33-97E0-AD2103F7F7D4}"/>
                </a:ext>
              </a:extLst>
            </p:cNvPr>
            <p:cNvSpPr>
              <a:spLocks noChangeArrowheads="1"/>
            </p:cNvSpPr>
            <p:nvPr/>
          </p:nvSpPr>
          <p:spPr bwMode="auto">
            <a:xfrm>
              <a:off x="1249363" y="4554538"/>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2" name="Rectangle 101">
              <a:extLst>
                <a:ext uri="{FF2B5EF4-FFF2-40B4-BE49-F238E27FC236}">
                  <a16:creationId xmlns:a16="http://schemas.microsoft.com/office/drawing/2014/main" id="{85102D71-C75C-4CB9-BC01-8E284CA495CE}"/>
                </a:ext>
              </a:extLst>
            </p:cNvPr>
            <p:cNvSpPr>
              <a:spLocks noChangeArrowheads="1"/>
            </p:cNvSpPr>
            <p:nvPr/>
          </p:nvSpPr>
          <p:spPr bwMode="auto">
            <a:xfrm>
              <a:off x="1296988" y="4560888"/>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轨道计算</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3" name="Rectangle 102">
              <a:extLst>
                <a:ext uri="{FF2B5EF4-FFF2-40B4-BE49-F238E27FC236}">
                  <a16:creationId xmlns:a16="http://schemas.microsoft.com/office/drawing/2014/main" id="{879EF048-8024-4E5A-A4F1-A243D7E994CA}"/>
                </a:ext>
              </a:extLst>
            </p:cNvPr>
            <p:cNvSpPr>
              <a:spLocks noChangeArrowheads="1"/>
            </p:cNvSpPr>
            <p:nvPr/>
          </p:nvSpPr>
          <p:spPr bwMode="auto">
            <a:xfrm>
              <a:off x="1866900" y="4554538"/>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4" name="Freeform 103">
              <a:extLst>
                <a:ext uri="{FF2B5EF4-FFF2-40B4-BE49-F238E27FC236}">
                  <a16:creationId xmlns:a16="http://schemas.microsoft.com/office/drawing/2014/main" id="{CAA598E1-09BB-46F9-8141-8EEF58FD5B3C}"/>
                </a:ext>
              </a:extLst>
            </p:cNvPr>
            <p:cNvSpPr>
              <a:spLocks noEditPoints="1"/>
            </p:cNvSpPr>
            <p:nvPr/>
          </p:nvSpPr>
          <p:spPr bwMode="auto">
            <a:xfrm>
              <a:off x="760413" y="2825750"/>
              <a:ext cx="1598613" cy="3248025"/>
            </a:xfrm>
            <a:custGeom>
              <a:avLst/>
              <a:gdLst>
                <a:gd name="T0" fmla="*/ 0 w 4178"/>
                <a:gd name="T1" fmla="*/ 270 h 8487"/>
                <a:gd name="T2" fmla="*/ 10 w 4178"/>
                <a:gd name="T3" fmla="*/ 900 h 8487"/>
                <a:gd name="T4" fmla="*/ 20 w 4178"/>
                <a:gd name="T5" fmla="*/ 1230 h 8487"/>
                <a:gd name="T6" fmla="*/ 10 w 4178"/>
                <a:gd name="T7" fmla="*/ 1460 h 8487"/>
                <a:gd name="T8" fmla="*/ 0 w 4178"/>
                <a:gd name="T9" fmla="*/ 2090 h 8487"/>
                <a:gd name="T10" fmla="*/ 20 w 4178"/>
                <a:gd name="T11" fmla="*/ 2570 h 8487"/>
                <a:gd name="T12" fmla="*/ 20 w 4178"/>
                <a:gd name="T13" fmla="*/ 2670 h 8487"/>
                <a:gd name="T14" fmla="*/ 0 w 4178"/>
                <a:gd name="T15" fmla="*/ 3150 h 8487"/>
                <a:gd name="T16" fmla="*/ 10 w 4178"/>
                <a:gd name="T17" fmla="*/ 3780 h 8487"/>
                <a:gd name="T18" fmla="*/ 20 w 4178"/>
                <a:gd name="T19" fmla="*/ 4110 h 8487"/>
                <a:gd name="T20" fmla="*/ 10 w 4178"/>
                <a:gd name="T21" fmla="*/ 4340 h 8487"/>
                <a:gd name="T22" fmla="*/ 0 w 4178"/>
                <a:gd name="T23" fmla="*/ 4970 h 8487"/>
                <a:gd name="T24" fmla="*/ 20 w 4178"/>
                <a:gd name="T25" fmla="*/ 5450 h 8487"/>
                <a:gd name="T26" fmla="*/ 20 w 4178"/>
                <a:gd name="T27" fmla="*/ 5550 h 8487"/>
                <a:gd name="T28" fmla="*/ 0 w 4178"/>
                <a:gd name="T29" fmla="*/ 6030 h 8487"/>
                <a:gd name="T30" fmla="*/ 10 w 4178"/>
                <a:gd name="T31" fmla="*/ 6660 h 8487"/>
                <a:gd name="T32" fmla="*/ 20 w 4178"/>
                <a:gd name="T33" fmla="*/ 6990 h 8487"/>
                <a:gd name="T34" fmla="*/ 10 w 4178"/>
                <a:gd name="T35" fmla="*/ 7220 h 8487"/>
                <a:gd name="T36" fmla="*/ 0 w 4178"/>
                <a:gd name="T37" fmla="*/ 7850 h 8487"/>
                <a:gd name="T38" fmla="*/ 20 w 4178"/>
                <a:gd name="T39" fmla="*/ 8330 h 8487"/>
                <a:gd name="T40" fmla="*/ 10 w 4178"/>
                <a:gd name="T41" fmla="*/ 8487 h 8487"/>
                <a:gd name="T42" fmla="*/ 444 w 4178"/>
                <a:gd name="T43" fmla="*/ 8467 h 8487"/>
                <a:gd name="T44" fmla="*/ 674 w 4178"/>
                <a:gd name="T45" fmla="*/ 8477 h 8487"/>
                <a:gd name="T46" fmla="*/ 1304 w 4178"/>
                <a:gd name="T47" fmla="*/ 8487 h 8487"/>
                <a:gd name="T48" fmla="*/ 1784 w 4178"/>
                <a:gd name="T49" fmla="*/ 8467 h 8487"/>
                <a:gd name="T50" fmla="*/ 1884 w 4178"/>
                <a:gd name="T51" fmla="*/ 8467 h 8487"/>
                <a:gd name="T52" fmla="*/ 2364 w 4178"/>
                <a:gd name="T53" fmla="*/ 8487 h 8487"/>
                <a:gd name="T54" fmla="*/ 2994 w 4178"/>
                <a:gd name="T55" fmla="*/ 8477 h 8487"/>
                <a:gd name="T56" fmla="*/ 3324 w 4178"/>
                <a:gd name="T57" fmla="*/ 8467 h 8487"/>
                <a:gd name="T58" fmla="*/ 3554 w 4178"/>
                <a:gd name="T59" fmla="*/ 8477 h 8487"/>
                <a:gd name="T60" fmla="*/ 4158 w 4178"/>
                <a:gd name="T61" fmla="*/ 8460 h 8487"/>
                <a:gd name="T62" fmla="*/ 4178 w 4178"/>
                <a:gd name="T63" fmla="*/ 8360 h 8487"/>
                <a:gd name="T64" fmla="*/ 4168 w 4178"/>
                <a:gd name="T65" fmla="*/ 7730 h 8487"/>
                <a:gd name="T66" fmla="*/ 4158 w 4178"/>
                <a:gd name="T67" fmla="*/ 7400 h 8487"/>
                <a:gd name="T68" fmla="*/ 4168 w 4178"/>
                <a:gd name="T69" fmla="*/ 7170 h 8487"/>
                <a:gd name="T70" fmla="*/ 4178 w 4178"/>
                <a:gd name="T71" fmla="*/ 6540 h 8487"/>
                <a:gd name="T72" fmla="*/ 4158 w 4178"/>
                <a:gd name="T73" fmla="*/ 6060 h 8487"/>
                <a:gd name="T74" fmla="*/ 4158 w 4178"/>
                <a:gd name="T75" fmla="*/ 5960 h 8487"/>
                <a:gd name="T76" fmla="*/ 4178 w 4178"/>
                <a:gd name="T77" fmla="*/ 5480 h 8487"/>
                <a:gd name="T78" fmla="*/ 4168 w 4178"/>
                <a:gd name="T79" fmla="*/ 4850 h 8487"/>
                <a:gd name="T80" fmla="*/ 4158 w 4178"/>
                <a:gd name="T81" fmla="*/ 4520 h 8487"/>
                <a:gd name="T82" fmla="*/ 4168 w 4178"/>
                <a:gd name="T83" fmla="*/ 4290 h 8487"/>
                <a:gd name="T84" fmla="*/ 4178 w 4178"/>
                <a:gd name="T85" fmla="*/ 3660 h 8487"/>
                <a:gd name="T86" fmla="*/ 4158 w 4178"/>
                <a:gd name="T87" fmla="*/ 3180 h 8487"/>
                <a:gd name="T88" fmla="*/ 4158 w 4178"/>
                <a:gd name="T89" fmla="*/ 3080 h 8487"/>
                <a:gd name="T90" fmla="*/ 4178 w 4178"/>
                <a:gd name="T91" fmla="*/ 2600 h 8487"/>
                <a:gd name="T92" fmla="*/ 4168 w 4178"/>
                <a:gd name="T93" fmla="*/ 1970 h 8487"/>
                <a:gd name="T94" fmla="*/ 4158 w 4178"/>
                <a:gd name="T95" fmla="*/ 1640 h 8487"/>
                <a:gd name="T96" fmla="*/ 4168 w 4178"/>
                <a:gd name="T97" fmla="*/ 1410 h 8487"/>
                <a:gd name="T98" fmla="*/ 4178 w 4178"/>
                <a:gd name="T99" fmla="*/ 780 h 8487"/>
                <a:gd name="T100" fmla="*/ 4158 w 4178"/>
                <a:gd name="T101" fmla="*/ 300 h 8487"/>
                <a:gd name="T102" fmla="*/ 4158 w 4178"/>
                <a:gd name="T103" fmla="*/ 200 h 8487"/>
                <a:gd name="T104" fmla="*/ 3878 w 4178"/>
                <a:gd name="T105" fmla="*/ 0 h 8487"/>
                <a:gd name="T106" fmla="*/ 3248 w 4178"/>
                <a:gd name="T107" fmla="*/ 10 h 8487"/>
                <a:gd name="T108" fmla="*/ 2918 w 4178"/>
                <a:gd name="T109" fmla="*/ 20 h 8487"/>
                <a:gd name="T110" fmla="*/ 2688 w 4178"/>
                <a:gd name="T111" fmla="*/ 10 h 8487"/>
                <a:gd name="T112" fmla="*/ 2058 w 4178"/>
                <a:gd name="T113" fmla="*/ 0 h 8487"/>
                <a:gd name="T114" fmla="*/ 1578 w 4178"/>
                <a:gd name="T115" fmla="*/ 20 h 8487"/>
                <a:gd name="T116" fmla="*/ 1478 w 4178"/>
                <a:gd name="T117" fmla="*/ 20 h 8487"/>
                <a:gd name="T118" fmla="*/ 998 w 4178"/>
                <a:gd name="T119" fmla="*/ 0 h 8487"/>
                <a:gd name="T120" fmla="*/ 368 w 4178"/>
                <a:gd name="T121" fmla="*/ 10 h 8487"/>
                <a:gd name="T122" fmla="*/ 38 w 4178"/>
                <a:gd name="T123" fmla="*/ 20 h 8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8" h="8487">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20" y="7470"/>
                  </a:moveTo>
                  <a:lnTo>
                    <a:pt x="20" y="7610"/>
                  </a:lnTo>
                  <a:cubicBezTo>
                    <a:pt x="20" y="7616"/>
                    <a:pt x="16" y="7620"/>
                    <a:pt x="10" y="7620"/>
                  </a:cubicBezTo>
                  <a:cubicBezTo>
                    <a:pt x="5" y="7620"/>
                    <a:pt x="0" y="7616"/>
                    <a:pt x="0" y="7610"/>
                  </a:cubicBezTo>
                  <a:lnTo>
                    <a:pt x="0" y="7470"/>
                  </a:lnTo>
                  <a:cubicBezTo>
                    <a:pt x="0" y="7465"/>
                    <a:pt x="5" y="7460"/>
                    <a:pt x="10" y="7460"/>
                  </a:cubicBezTo>
                  <a:cubicBezTo>
                    <a:pt x="16" y="7460"/>
                    <a:pt x="20" y="7465"/>
                    <a:pt x="20" y="7470"/>
                  </a:cubicBezTo>
                  <a:close/>
                  <a:moveTo>
                    <a:pt x="20" y="7710"/>
                  </a:moveTo>
                  <a:lnTo>
                    <a:pt x="20" y="7850"/>
                  </a:lnTo>
                  <a:cubicBezTo>
                    <a:pt x="20" y="7856"/>
                    <a:pt x="16" y="7860"/>
                    <a:pt x="10" y="7860"/>
                  </a:cubicBezTo>
                  <a:cubicBezTo>
                    <a:pt x="5" y="7860"/>
                    <a:pt x="0" y="7856"/>
                    <a:pt x="0" y="7850"/>
                  </a:cubicBezTo>
                  <a:lnTo>
                    <a:pt x="0" y="7710"/>
                  </a:lnTo>
                  <a:cubicBezTo>
                    <a:pt x="0" y="7705"/>
                    <a:pt x="5" y="7700"/>
                    <a:pt x="10" y="7700"/>
                  </a:cubicBezTo>
                  <a:cubicBezTo>
                    <a:pt x="16" y="7700"/>
                    <a:pt x="20" y="7705"/>
                    <a:pt x="20" y="7710"/>
                  </a:cubicBezTo>
                  <a:close/>
                  <a:moveTo>
                    <a:pt x="20" y="7950"/>
                  </a:moveTo>
                  <a:lnTo>
                    <a:pt x="20" y="8090"/>
                  </a:lnTo>
                  <a:cubicBezTo>
                    <a:pt x="20" y="8096"/>
                    <a:pt x="16" y="8100"/>
                    <a:pt x="10" y="8100"/>
                  </a:cubicBezTo>
                  <a:cubicBezTo>
                    <a:pt x="5" y="8100"/>
                    <a:pt x="0" y="8096"/>
                    <a:pt x="0" y="8090"/>
                  </a:cubicBezTo>
                  <a:lnTo>
                    <a:pt x="0" y="7950"/>
                  </a:lnTo>
                  <a:cubicBezTo>
                    <a:pt x="0" y="7945"/>
                    <a:pt x="5" y="7940"/>
                    <a:pt x="10" y="7940"/>
                  </a:cubicBezTo>
                  <a:cubicBezTo>
                    <a:pt x="16" y="7940"/>
                    <a:pt x="20" y="7945"/>
                    <a:pt x="20" y="7950"/>
                  </a:cubicBezTo>
                  <a:close/>
                  <a:moveTo>
                    <a:pt x="20" y="8190"/>
                  </a:moveTo>
                  <a:lnTo>
                    <a:pt x="20" y="8330"/>
                  </a:lnTo>
                  <a:cubicBezTo>
                    <a:pt x="20" y="8336"/>
                    <a:pt x="16" y="8340"/>
                    <a:pt x="10" y="8340"/>
                  </a:cubicBezTo>
                  <a:cubicBezTo>
                    <a:pt x="5" y="8340"/>
                    <a:pt x="0" y="8336"/>
                    <a:pt x="0" y="8330"/>
                  </a:cubicBezTo>
                  <a:lnTo>
                    <a:pt x="0" y="8190"/>
                  </a:lnTo>
                  <a:cubicBezTo>
                    <a:pt x="0" y="8185"/>
                    <a:pt x="5" y="8180"/>
                    <a:pt x="10" y="8180"/>
                  </a:cubicBezTo>
                  <a:cubicBezTo>
                    <a:pt x="16" y="8180"/>
                    <a:pt x="20" y="8185"/>
                    <a:pt x="20" y="8190"/>
                  </a:cubicBezTo>
                  <a:close/>
                  <a:moveTo>
                    <a:pt x="20" y="8430"/>
                  </a:moveTo>
                  <a:lnTo>
                    <a:pt x="20" y="8477"/>
                  </a:lnTo>
                  <a:lnTo>
                    <a:pt x="10" y="8467"/>
                  </a:lnTo>
                  <a:lnTo>
                    <a:pt x="104" y="8467"/>
                  </a:lnTo>
                  <a:cubicBezTo>
                    <a:pt x="110" y="8467"/>
                    <a:pt x="114" y="8471"/>
                    <a:pt x="114" y="8477"/>
                  </a:cubicBezTo>
                  <a:cubicBezTo>
                    <a:pt x="114" y="8482"/>
                    <a:pt x="110" y="8487"/>
                    <a:pt x="104" y="8487"/>
                  </a:cubicBezTo>
                  <a:lnTo>
                    <a:pt x="10" y="8487"/>
                  </a:lnTo>
                  <a:cubicBezTo>
                    <a:pt x="5" y="8487"/>
                    <a:pt x="0" y="8482"/>
                    <a:pt x="0" y="8477"/>
                  </a:cubicBezTo>
                  <a:lnTo>
                    <a:pt x="0" y="8430"/>
                  </a:lnTo>
                  <a:cubicBezTo>
                    <a:pt x="0" y="8425"/>
                    <a:pt x="5" y="8420"/>
                    <a:pt x="10" y="8420"/>
                  </a:cubicBezTo>
                  <a:cubicBezTo>
                    <a:pt x="16" y="8420"/>
                    <a:pt x="20" y="8425"/>
                    <a:pt x="20" y="8430"/>
                  </a:cubicBezTo>
                  <a:close/>
                  <a:moveTo>
                    <a:pt x="204" y="8467"/>
                  </a:moveTo>
                  <a:lnTo>
                    <a:pt x="344" y="8467"/>
                  </a:lnTo>
                  <a:cubicBezTo>
                    <a:pt x="350" y="8467"/>
                    <a:pt x="354" y="8471"/>
                    <a:pt x="354" y="8477"/>
                  </a:cubicBezTo>
                  <a:cubicBezTo>
                    <a:pt x="354" y="8482"/>
                    <a:pt x="350" y="8487"/>
                    <a:pt x="344" y="8487"/>
                  </a:cubicBezTo>
                  <a:lnTo>
                    <a:pt x="204" y="8487"/>
                  </a:lnTo>
                  <a:cubicBezTo>
                    <a:pt x="199" y="8487"/>
                    <a:pt x="194" y="8482"/>
                    <a:pt x="194" y="8477"/>
                  </a:cubicBezTo>
                  <a:cubicBezTo>
                    <a:pt x="194" y="8471"/>
                    <a:pt x="199" y="8467"/>
                    <a:pt x="204" y="8467"/>
                  </a:cubicBezTo>
                  <a:close/>
                  <a:moveTo>
                    <a:pt x="444" y="8467"/>
                  </a:moveTo>
                  <a:lnTo>
                    <a:pt x="584" y="8467"/>
                  </a:lnTo>
                  <a:cubicBezTo>
                    <a:pt x="590" y="8467"/>
                    <a:pt x="594" y="8471"/>
                    <a:pt x="594" y="8477"/>
                  </a:cubicBezTo>
                  <a:cubicBezTo>
                    <a:pt x="594" y="8482"/>
                    <a:pt x="590" y="8487"/>
                    <a:pt x="584" y="8487"/>
                  </a:cubicBezTo>
                  <a:lnTo>
                    <a:pt x="444" y="8487"/>
                  </a:lnTo>
                  <a:cubicBezTo>
                    <a:pt x="439" y="8487"/>
                    <a:pt x="434" y="8482"/>
                    <a:pt x="434" y="8477"/>
                  </a:cubicBezTo>
                  <a:cubicBezTo>
                    <a:pt x="434" y="8471"/>
                    <a:pt x="439" y="8467"/>
                    <a:pt x="444" y="8467"/>
                  </a:cubicBezTo>
                  <a:close/>
                  <a:moveTo>
                    <a:pt x="684" y="8467"/>
                  </a:moveTo>
                  <a:lnTo>
                    <a:pt x="824" y="8467"/>
                  </a:lnTo>
                  <a:cubicBezTo>
                    <a:pt x="830" y="8467"/>
                    <a:pt x="834" y="8471"/>
                    <a:pt x="834" y="8477"/>
                  </a:cubicBezTo>
                  <a:cubicBezTo>
                    <a:pt x="834" y="8482"/>
                    <a:pt x="830" y="8487"/>
                    <a:pt x="824" y="8487"/>
                  </a:cubicBezTo>
                  <a:lnTo>
                    <a:pt x="684" y="8487"/>
                  </a:lnTo>
                  <a:cubicBezTo>
                    <a:pt x="679" y="8487"/>
                    <a:pt x="674" y="8482"/>
                    <a:pt x="674" y="8477"/>
                  </a:cubicBezTo>
                  <a:cubicBezTo>
                    <a:pt x="674" y="8471"/>
                    <a:pt x="679" y="8467"/>
                    <a:pt x="684" y="8467"/>
                  </a:cubicBezTo>
                  <a:close/>
                  <a:moveTo>
                    <a:pt x="924" y="8467"/>
                  </a:moveTo>
                  <a:lnTo>
                    <a:pt x="1064" y="8467"/>
                  </a:lnTo>
                  <a:cubicBezTo>
                    <a:pt x="1070" y="8467"/>
                    <a:pt x="1074" y="8471"/>
                    <a:pt x="1074" y="8477"/>
                  </a:cubicBezTo>
                  <a:cubicBezTo>
                    <a:pt x="1074" y="8482"/>
                    <a:pt x="1070" y="8487"/>
                    <a:pt x="1064" y="8487"/>
                  </a:cubicBezTo>
                  <a:lnTo>
                    <a:pt x="924" y="8487"/>
                  </a:lnTo>
                  <a:cubicBezTo>
                    <a:pt x="919" y="8487"/>
                    <a:pt x="914" y="8482"/>
                    <a:pt x="914" y="8477"/>
                  </a:cubicBezTo>
                  <a:cubicBezTo>
                    <a:pt x="914" y="8471"/>
                    <a:pt x="919" y="8467"/>
                    <a:pt x="924" y="8467"/>
                  </a:cubicBezTo>
                  <a:close/>
                  <a:moveTo>
                    <a:pt x="1164" y="8467"/>
                  </a:moveTo>
                  <a:lnTo>
                    <a:pt x="1304" y="8467"/>
                  </a:lnTo>
                  <a:cubicBezTo>
                    <a:pt x="1310" y="8467"/>
                    <a:pt x="1314" y="8471"/>
                    <a:pt x="1314" y="8477"/>
                  </a:cubicBezTo>
                  <a:cubicBezTo>
                    <a:pt x="1314" y="8482"/>
                    <a:pt x="1310" y="8487"/>
                    <a:pt x="1304" y="8487"/>
                  </a:cubicBezTo>
                  <a:lnTo>
                    <a:pt x="1164" y="8487"/>
                  </a:lnTo>
                  <a:cubicBezTo>
                    <a:pt x="1159" y="8487"/>
                    <a:pt x="1154" y="8482"/>
                    <a:pt x="1154" y="8477"/>
                  </a:cubicBezTo>
                  <a:cubicBezTo>
                    <a:pt x="1154" y="8471"/>
                    <a:pt x="1159" y="8467"/>
                    <a:pt x="1164" y="8467"/>
                  </a:cubicBezTo>
                  <a:close/>
                  <a:moveTo>
                    <a:pt x="1404" y="8467"/>
                  </a:moveTo>
                  <a:lnTo>
                    <a:pt x="1544" y="8467"/>
                  </a:lnTo>
                  <a:cubicBezTo>
                    <a:pt x="1550" y="8467"/>
                    <a:pt x="1554" y="8471"/>
                    <a:pt x="1554" y="8477"/>
                  </a:cubicBezTo>
                  <a:cubicBezTo>
                    <a:pt x="1554" y="8482"/>
                    <a:pt x="1550" y="8487"/>
                    <a:pt x="1544" y="8487"/>
                  </a:cubicBezTo>
                  <a:lnTo>
                    <a:pt x="1404" y="8487"/>
                  </a:lnTo>
                  <a:cubicBezTo>
                    <a:pt x="1399" y="8487"/>
                    <a:pt x="1394" y="8482"/>
                    <a:pt x="1394" y="8477"/>
                  </a:cubicBezTo>
                  <a:cubicBezTo>
                    <a:pt x="1394" y="8471"/>
                    <a:pt x="1399" y="8467"/>
                    <a:pt x="1404" y="8467"/>
                  </a:cubicBezTo>
                  <a:close/>
                  <a:moveTo>
                    <a:pt x="1644" y="8467"/>
                  </a:moveTo>
                  <a:lnTo>
                    <a:pt x="1784" y="8467"/>
                  </a:lnTo>
                  <a:cubicBezTo>
                    <a:pt x="1790" y="8467"/>
                    <a:pt x="1794" y="8471"/>
                    <a:pt x="1794" y="8477"/>
                  </a:cubicBezTo>
                  <a:cubicBezTo>
                    <a:pt x="1794" y="8482"/>
                    <a:pt x="1790" y="8487"/>
                    <a:pt x="1784" y="8487"/>
                  </a:cubicBezTo>
                  <a:lnTo>
                    <a:pt x="1644" y="8487"/>
                  </a:lnTo>
                  <a:cubicBezTo>
                    <a:pt x="1639" y="8487"/>
                    <a:pt x="1634" y="8482"/>
                    <a:pt x="1634" y="8477"/>
                  </a:cubicBezTo>
                  <a:cubicBezTo>
                    <a:pt x="1634" y="8471"/>
                    <a:pt x="1639" y="8467"/>
                    <a:pt x="1644" y="8467"/>
                  </a:cubicBezTo>
                  <a:close/>
                  <a:moveTo>
                    <a:pt x="1884" y="8467"/>
                  </a:moveTo>
                  <a:lnTo>
                    <a:pt x="2024" y="8467"/>
                  </a:lnTo>
                  <a:cubicBezTo>
                    <a:pt x="2030" y="8467"/>
                    <a:pt x="2034" y="8471"/>
                    <a:pt x="2034" y="8477"/>
                  </a:cubicBezTo>
                  <a:cubicBezTo>
                    <a:pt x="2034" y="8482"/>
                    <a:pt x="2030" y="8487"/>
                    <a:pt x="2024" y="8487"/>
                  </a:cubicBezTo>
                  <a:lnTo>
                    <a:pt x="1884" y="8487"/>
                  </a:lnTo>
                  <a:cubicBezTo>
                    <a:pt x="1879" y="8487"/>
                    <a:pt x="1874" y="8482"/>
                    <a:pt x="1874" y="8477"/>
                  </a:cubicBezTo>
                  <a:cubicBezTo>
                    <a:pt x="1874" y="8471"/>
                    <a:pt x="1879" y="8467"/>
                    <a:pt x="1884" y="8467"/>
                  </a:cubicBezTo>
                  <a:close/>
                  <a:moveTo>
                    <a:pt x="2124" y="8467"/>
                  </a:moveTo>
                  <a:lnTo>
                    <a:pt x="2264" y="8467"/>
                  </a:lnTo>
                  <a:cubicBezTo>
                    <a:pt x="2270" y="8467"/>
                    <a:pt x="2274" y="8471"/>
                    <a:pt x="2274" y="8477"/>
                  </a:cubicBezTo>
                  <a:cubicBezTo>
                    <a:pt x="2274" y="8482"/>
                    <a:pt x="2270" y="8487"/>
                    <a:pt x="2264" y="8487"/>
                  </a:cubicBezTo>
                  <a:lnTo>
                    <a:pt x="2124" y="8487"/>
                  </a:lnTo>
                  <a:cubicBezTo>
                    <a:pt x="2119" y="8487"/>
                    <a:pt x="2114" y="8482"/>
                    <a:pt x="2114" y="8477"/>
                  </a:cubicBezTo>
                  <a:cubicBezTo>
                    <a:pt x="2114" y="8471"/>
                    <a:pt x="2119" y="8467"/>
                    <a:pt x="2124" y="8467"/>
                  </a:cubicBezTo>
                  <a:close/>
                  <a:moveTo>
                    <a:pt x="2364" y="8467"/>
                  </a:moveTo>
                  <a:lnTo>
                    <a:pt x="2504" y="8467"/>
                  </a:lnTo>
                  <a:cubicBezTo>
                    <a:pt x="2510" y="8467"/>
                    <a:pt x="2514" y="8471"/>
                    <a:pt x="2514" y="8477"/>
                  </a:cubicBezTo>
                  <a:cubicBezTo>
                    <a:pt x="2514" y="8482"/>
                    <a:pt x="2510" y="8487"/>
                    <a:pt x="2504" y="8487"/>
                  </a:cubicBezTo>
                  <a:lnTo>
                    <a:pt x="2364" y="8487"/>
                  </a:lnTo>
                  <a:cubicBezTo>
                    <a:pt x="2359" y="8487"/>
                    <a:pt x="2354" y="8482"/>
                    <a:pt x="2354" y="8477"/>
                  </a:cubicBezTo>
                  <a:cubicBezTo>
                    <a:pt x="2354" y="8471"/>
                    <a:pt x="2359" y="8467"/>
                    <a:pt x="2364" y="8467"/>
                  </a:cubicBezTo>
                  <a:close/>
                  <a:moveTo>
                    <a:pt x="2604" y="8467"/>
                  </a:moveTo>
                  <a:lnTo>
                    <a:pt x="2744" y="8467"/>
                  </a:lnTo>
                  <a:cubicBezTo>
                    <a:pt x="2750" y="8467"/>
                    <a:pt x="2754" y="8471"/>
                    <a:pt x="2754" y="8477"/>
                  </a:cubicBezTo>
                  <a:cubicBezTo>
                    <a:pt x="2754" y="8482"/>
                    <a:pt x="2750" y="8487"/>
                    <a:pt x="2744" y="8487"/>
                  </a:cubicBezTo>
                  <a:lnTo>
                    <a:pt x="2604" y="8487"/>
                  </a:lnTo>
                  <a:cubicBezTo>
                    <a:pt x="2599" y="8487"/>
                    <a:pt x="2594" y="8482"/>
                    <a:pt x="2594" y="8477"/>
                  </a:cubicBezTo>
                  <a:cubicBezTo>
                    <a:pt x="2594" y="8471"/>
                    <a:pt x="2599" y="8467"/>
                    <a:pt x="2604" y="8467"/>
                  </a:cubicBezTo>
                  <a:close/>
                  <a:moveTo>
                    <a:pt x="2844" y="8467"/>
                  </a:moveTo>
                  <a:lnTo>
                    <a:pt x="2984" y="8467"/>
                  </a:lnTo>
                  <a:cubicBezTo>
                    <a:pt x="2990" y="8467"/>
                    <a:pt x="2994" y="8471"/>
                    <a:pt x="2994" y="8477"/>
                  </a:cubicBezTo>
                  <a:cubicBezTo>
                    <a:pt x="2994" y="8482"/>
                    <a:pt x="2990" y="8487"/>
                    <a:pt x="2984" y="8487"/>
                  </a:cubicBezTo>
                  <a:lnTo>
                    <a:pt x="2844" y="8487"/>
                  </a:lnTo>
                  <a:cubicBezTo>
                    <a:pt x="2839" y="8487"/>
                    <a:pt x="2834" y="8482"/>
                    <a:pt x="2834" y="8477"/>
                  </a:cubicBezTo>
                  <a:cubicBezTo>
                    <a:pt x="2834" y="8471"/>
                    <a:pt x="2839" y="8467"/>
                    <a:pt x="2844" y="8467"/>
                  </a:cubicBezTo>
                  <a:close/>
                  <a:moveTo>
                    <a:pt x="3084" y="8467"/>
                  </a:moveTo>
                  <a:lnTo>
                    <a:pt x="3224" y="8467"/>
                  </a:lnTo>
                  <a:cubicBezTo>
                    <a:pt x="3230" y="8467"/>
                    <a:pt x="3234" y="8471"/>
                    <a:pt x="3234" y="8477"/>
                  </a:cubicBezTo>
                  <a:cubicBezTo>
                    <a:pt x="3234" y="8482"/>
                    <a:pt x="3230" y="8487"/>
                    <a:pt x="3224" y="8487"/>
                  </a:cubicBezTo>
                  <a:lnTo>
                    <a:pt x="3084" y="8487"/>
                  </a:lnTo>
                  <a:cubicBezTo>
                    <a:pt x="3079" y="8487"/>
                    <a:pt x="3074" y="8482"/>
                    <a:pt x="3074" y="8477"/>
                  </a:cubicBezTo>
                  <a:cubicBezTo>
                    <a:pt x="3074" y="8471"/>
                    <a:pt x="3079" y="8467"/>
                    <a:pt x="3084" y="8467"/>
                  </a:cubicBezTo>
                  <a:close/>
                  <a:moveTo>
                    <a:pt x="3324" y="8467"/>
                  </a:moveTo>
                  <a:lnTo>
                    <a:pt x="3464" y="8467"/>
                  </a:lnTo>
                  <a:cubicBezTo>
                    <a:pt x="3470" y="8467"/>
                    <a:pt x="3474" y="8471"/>
                    <a:pt x="3474" y="8477"/>
                  </a:cubicBezTo>
                  <a:cubicBezTo>
                    <a:pt x="3474" y="8482"/>
                    <a:pt x="3470" y="8487"/>
                    <a:pt x="3464" y="8487"/>
                  </a:cubicBezTo>
                  <a:lnTo>
                    <a:pt x="3324" y="8487"/>
                  </a:lnTo>
                  <a:cubicBezTo>
                    <a:pt x="3319" y="8487"/>
                    <a:pt x="3314" y="8482"/>
                    <a:pt x="3314" y="8477"/>
                  </a:cubicBezTo>
                  <a:cubicBezTo>
                    <a:pt x="3314" y="8471"/>
                    <a:pt x="3319" y="8467"/>
                    <a:pt x="3324" y="8467"/>
                  </a:cubicBezTo>
                  <a:close/>
                  <a:moveTo>
                    <a:pt x="3564" y="8467"/>
                  </a:moveTo>
                  <a:lnTo>
                    <a:pt x="3704" y="8467"/>
                  </a:lnTo>
                  <a:cubicBezTo>
                    <a:pt x="3710" y="8467"/>
                    <a:pt x="3714" y="8471"/>
                    <a:pt x="3714" y="8477"/>
                  </a:cubicBezTo>
                  <a:cubicBezTo>
                    <a:pt x="3714" y="8482"/>
                    <a:pt x="3710" y="8487"/>
                    <a:pt x="3704" y="8487"/>
                  </a:cubicBezTo>
                  <a:lnTo>
                    <a:pt x="3564" y="8487"/>
                  </a:lnTo>
                  <a:cubicBezTo>
                    <a:pt x="3559" y="8487"/>
                    <a:pt x="3554" y="8482"/>
                    <a:pt x="3554" y="8477"/>
                  </a:cubicBezTo>
                  <a:cubicBezTo>
                    <a:pt x="3554" y="8471"/>
                    <a:pt x="3559" y="8467"/>
                    <a:pt x="3564" y="8467"/>
                  </a:cubicBezTo>
                  <a:close/>
                  <a:moveTo>
                    <a:pt x="3804" y="8467"/>
                  </a:moveTo>
                  <a:lnTo>
                    <a:pt x="3944" y="8467"/>
                  </a:lnTo>
                  <a:cubicBezTo>
                    <a:pt x="3950" y="8467"/>
                    <a:pt x="3954" y="8471"/>
                    <a:pt x="3954" y="8477"/>
                  </a:cubicBezTo>
                  <a:cubicBezTo>
                    <a:pt x="3954" y="8482"/>
                    <a:pt x="3950" y="8487"/>
                    <a:pt x="3944" y="8487"/>
                  </a:cubicBezTo>
                  <a:lnTo>
                    <a:pt x="3804" y="8487"/>
                  </a:lnTo>
                  <a:cubicBezTo>
                    <a:pt x="3799" y="8487"/>
                    <a:pt x="3794" y="8482"/>
                    <a:pt x="3794" y="8477"/>
                  </a:cubicBezTo>
                  <a:cubicBezTo>
                    <a:pt x="3794" y="8471"/>
                    <a:pt x="3799" y="8467"/>
                    <a:pt x="3804" y="8467"/>
                  </a:cubicBezTo>
                  <a:close/>
                  <a:moveTo>
                    <a:pt x="4044" y="8467"/>
                  </a:moveTo>
                  <a:lnTo>
                    <a:pt x="4168" y="8467"/>
                  </a:lnTo>
                  <a:lnTo>
                    <a:pt x="4158" y="8477"/>
                  </a:lnTo>
                  <a:lnTo>
                    <a:pt x="4158" y="8460"/>
                  </a:lnTo>
                  <a:cubicBezTo>
                    <a:pt x="4158" y="8455"/>
                    <a:pt x="4162" y="8450"/>
                    <a:pt x="4168" y="8450"/>
                  </a:cubicBezTo>
                  <a:cubicBezTo>
                    <a:pt x="4173" y="8450"/>
                    <a:pt x="4178" y="8455"/>
                    <a:pt x="4178" y="8460"/>
                  </a:cubicBezTo>
                  <a:lnTo>
                    <a:pt x="4178" y="8477"/>
                  </a:lnTo>
                  <a:cubicBezTo>
                    <a:pt x="4178" y="8482"/>
                    <a:pt x="4173" y="8487"/>
                    <a:pt x="4168" y="8487"/>
                  </a:cubicBezTo>
                  <a:lnTo>
                    <a:pt x="4044" y="8487"/>
                  </a:lnTo>
                  <a:cubicBezTo>
                    <a:pt x="4039" y="8487"/>
                    <a:pt x="4034" y="8482"/>
                    <a:pt x="4034" y="8477"/>
                  </a:cubicBezTo>
                  <a:cubicBezTo>
                    <a:pt x="4034" y="8471"/>
                    <a:pt x="4039" y="8467"/>
                    <a:pt x="4044" y="8467"/>
                  </a:cubicBezTo>
                  <a:close/>
                  <a:moveTo>
                    <a:pt x="4158" y="8360"/>
                  </a:moveTo>
                  <a:lnTo>
                    <a:pt x="4158" y="8220"/>
                  </a:lnTo>
                  <a:cubicBezTo>
                    <a:pt x="4158" y="8215"/>
                    <a:pt x="4162" y="8210"/>
                    <a:pt x="4168" y="8210"/>
                  </a:cubicBezTo>
                  <a:cubicBezTo>
                    <a:pt x="4173" y="8210"/>
                    <a:pt x="4178" y="8215"/>
                    <a:pt x="4178" y="8220"/>
                  </a:cubicBezTo>
                  <a:lnTo>
                    <a:pt x="4178" y="8360"/>
                  </a:lnTo>
                  <a:cubicBezTo>
                    <a:pt x="4178" y="8366"/>
                    <a:pt x="4173" y="8370"/>
                    <a:pt x="4168" y="8370"/>
                  </a:cubicBezTo>
                  <a:cubicBezTo>
                    <a:pt x="4162" y="8370"/>
                    <a:pt x="4158" y="8366"/>
                    <a:pt x="4158" y="8360"/>
                  </a:cubicBezTo>
                  <a:close/>
                  <a:moveTo>
                    <a:pt x="4158" y="8120"/>
                  </a:moveTo>
                  <a:lnTo>
                    <a:pt x="4158" y="7980"/>
                  </a:lnTo>
                  <a:cubicBezTo>
                    <a:pt x="4158" y="7975"/>
                    <a:pt x="4162" y="7970"/>
                    <a:pt x="4168" y="7970"/>
                  </a:cubicBezTo>
                  <a:cubicBezTo>
                    <a:pt x="4173" y="7970"/>
                    <a:pt x="4178" y="7975"/>
                    <a:pt x="4178" y="7980"/>
                  </a:cubicBezTo>
                  <a:lnTo>
                    <a:pt x="4178" y="8120"/>
                  </a:lnTo>
                  <a:cubicBezTo>
                    <a:pt x="4178" y="8126"/>
                    <a:pt x="4173" y="8130"/>
                    <a:pt x="4168" y="8130"/>
                  </a:cubicBezTo>
                  <a:cubicBezTo>
                    <a:pt x="4162" y="8130"/>
                    <a:pt x="4158" y="8126"/>
                    <a:pt x="4158" y="8120"/>
                  </a:cubicBezTo>
                  <a:close/>
                  <a:moveTo>
                    <a:pt x="4158" y="7880"/>
                  </a:moveTo>
                  <a:lnTo>
                    <a:pt x="4158" y="7740"/>
                  </a:lnTo>
                  <a:cubicBezTo>
                    <a:pt x="4158" y="7735"/>
                    <a:pt x="4162" y="7730"/>
                    <a:pt x="4168" y="7730"/>
                  </a:cubicBezTo>
                  <a:cubicBezTo>
                    <a:pt x="4173" y="7730"/>
                    <a:pt x="4178" y="7735"/>
                    <a:pt x="4178" y="7740"/>
                  </a:cubicBezTo>
                  <a:lnTo>
                    <a:pt x="4178" y="7880"/>
                  </a:lnTo>
                  <a:cubicBezTo>
                    <a:pt x="4178" y="7886"/>
                    <a:pt x="4173" y="7890"/>
                    <a:pt x="4168" y="7890"/>
                  </a:cubicBezTo>
                  <a:cubicBezTo>
                    <a:pt x="4162" y="7890"/>
                    <a:pt x="4158" y="7886"/>
                    <a:pt x="4158" y="7880"/>
                  </a:cubicBezTo>
                  <a:close/>
                  <a:moveTo>
                    <a:pt x="4158" y="7640"/>
                  </a:moveTo>
                  <a:lnTo>
                    <a:pt x="4158" y="7500"/>
                  </a:lnTo>
                  <a:cubicBezTo>
                    <a:pt x="4158" y="7495"/>
                    <a:pt x="4162" y="7490"/>
                    <a:pt x="4168" y="7490"/>
                  </a:cubicBezTo>
                  <a:cubicBezTo>
                    <a:pt x="4173" y="7490"/>
                    <a:pt x="4178" y="7495"/>
                    <a:pt x="4178" y="7500"/>
                  </a:cubicBezTo>
                  <a:lnTo>
                    <a:pt x="4178" y="7640"/>
                  </a:lnTo>
                  <a:cubicBezTo>
                    <a:pt x="4178" y="7646"/>
                    <a:pt x="4173" y="7650"/>
                    <a:pt x="4168" y="7650"/>
                  </a:cubicBezTo>
                  <a:cubicBezTo>
                    <a:pt x="4162" y="7650"/>
                    <a:pt x="4158" y="7646"/>
                    <a:pt x="4158" y="7640"/>
                  </a:cubicBezTo>
                  <a:close/>
                  <a:moveTo>
                    <a:pt x="4158" y="7400"/>
                  </a:moveTo>
                  <a:lnTo>
                    <a:pt x="4158" y="7260"/>
                  </a:lnTo>
                  <a:cubicBezTo>
                    <a:pt x="4158" y="7255"/>
                    <a:pt x="4162" y="7250"/>
                    <a:pt x="4168" y="7250"/>
                  </a:cubicBezTo>
                  <a:cubicBezTo>
                    <a:pt x="4173" y="7250"/>
                    <a:pt x="4178" y="7255"/>
                    <a:pt x="4178" y="7260"/>
                  </a:cubicBezTo>
                  <a:lnTo>
                    <a:pt x="4178" y="7400"/>
                  </a:lnTo>
                  <a:cubicBezTo>
                    <a:pt x="4178" y="7406"/>
                    <a:pt x="4173" y="7410"/>
                    <a:pt x="4168" y="7410"/>
                  </a:cubicBezTo>
                  <a:cubicBezTo>
                    <a:pt x="4162" y="7410"/>
                    <a:pt x="4158" y="7406"/>
                    <a:pt x="4158" y="7400"/>
                  </a:cubicBezTo>
                  <a:close/>
                  <a:moveTo>
                    <a:pt x="4158" y="7160"/>
                  </a:moveTo>
                  <a:lnTo>
                    <a:pt x="4158" y="7020"/>
                  </a:lnTo>
                  <a:cubicBezTo>
                    <a:pt x="4158" y="7015"/>
                    <a:pt x="4162" y="7010"/>
                    <a:pt x="4168" y="7010"/>
                  </a:cubicBezTo>
                  <a:cubicBezTo>
                    <a:pt x="4173" y="7010"/>
                    <a:pt x="4178" y="7015"/>
                    <a:pt x="4178" y="7020"/>
                  </a:cubicBezTo>
                  <a:lnTo>
                    <a:pt x="4178" y="7160"/>
                  </a:lnTo>
                  <a:cubicBezTo>
                    <a:pt x="4178" y="7166"/>
                    <a:pt x="4173" y="7170"/>
                    <a:pt x="4168" y="7170"/>
                  </a:cubicBezTo>
                  <a:cubicBezTo>
                    <a:pt x="4162" y="7170"/>
                    <a:pt x="4158" y="7166"/>
                    <a:pt x="4158" y="7160"/>
                  </a:cubicBezTo>
                  <a:close/>
                  <a:moveTo>
                    <a:pt x="4158" y="6920"/>
                  </a:moveTo>
                  <a:lnTo>
                    <a:pt x="4158" y="6780"/>
                  </a:lnTo>
                  <a:cubicBezTo>
                    <a:pt x="4158" y="6775"/>
                    <a:pt x="4162" y="6770"/>
                    <a:pt x="4168" y="6770"/>
                  </a:cubicBezTo>
                  <a:cubicBezTo>
                    <a:pt x="4173" y="6770"/>
                    <a:pt x="4178" y="6775"/>
                    <a:pt x="4178" y="6780"/>
                  </a:cubicBezTo>
                  <a:lnTo>
                    <a:pt x="4178" y="6920"/>
                  </a:lnTo>
                  <a:cubicBezTo>
                    <a:pt x="4178" y="6926"/>
                    <a:pt x="4173" y="6930"/>
                    <a:pt x="4168" y="6930"/>
                  </a:cubicBezTo>
                  <a:cubicBezTo>
                    <a:pt x="4162" y="6930"/>
                    <a:pt x="4158" y="6926"/>
                    <a:pt x="4158" y="6920"/>
                  </a:cubicBezTo>
                  <a:close/>
                  <a:moveTo>
                    <a:pt x="4158" y="6680"/>
                  </a:moveTo>
                  <a:lnTo>
                    <a:pt x="4158" y="6540"/>
                  </a:lnTo>
                  <a:cubicBezTo>
                    <a:pt x="4158" y="6535"/>
                    <a:pt x="4162" y="6530"/>
                    <a:pt x="4168" y="6530"/>
                  </a:cubicBezTo>
                  <a:cubicBezTo>
                    <a:pt x="4173" y="6530"/>
                    <a:pt x="4178" y="6535"/>
                    <a:pt x="4178" y="6540"/>
                  </a:cubicBezTo>
                  <a:lnTo>
                    <a:pt x="4178" y="6680"/>
                  </a:lnTo>
                  <a:cubicBezTo>
                    <a:pt x="4178" y="6686"/>
                    <a:pt x="4173" y="6690"/>
                    <a:pt x="4168" y="6690"/>
                  </a:cubicBezTo>
                  <a:cubicBezTo>
                    <a:pt x="4162" y="6690"/>
                    <a:pt x="4158" y="6686"/>
                    <a:pt x="4158" y="6680"/>
                  </a:cubicBezTo>
                  <a:close/>
                  <a:moveTo>
                    <a:pt x="4158" y="6440"/>
                  </a:moveTo>
                  <a:lnTo>
                    <a:pt x="4158" y="6300"/>
                  </a:lnTo>
                  <a:cubicBezTo>
                    <a:pt x="4158" y="6295"/>
                    <a:pt x="4162" y="6290"/>
                    <a:pt x="4168" y="6290"/>
                  </a:cubicBezTo>
                  <a:cubicBezTo>
                    <a:pt x="4173" y="6290"/>
                    <a:pt x="4178" y="6295"/>
                    <a:pt x="4178" y="6300"/>
                  </a:cubicBezTo>
                  <a:lnTo>
                    <a:pt x="4178" y="6440"/>
                  </a:lnTo>
                  <a:cubicBezTo>
                    <a:pt x="4178" y="6446"/>
                    <a:pt x="4173" y="6450"/>
                    <a:pt x="4168" y="6450"/>
                  </a:cubicBezTo>
                  <a:cubicBezTo>
                    <a:pt x="4162" y="6450"/>
                    <a:pt x="4158" y="6446"/>
                    <a:pt x="4158" y="6440"/>
                  </a:cubicBezTo>
                  <a:close/>
                  <a:moveTo>
                    <a:pt x="4158" y="6200"/>
                  </a:moveTo>
                  <a:lnTo>
                    <a:pt x="4158" y="6060"/>
                  </a:lnTo>
                  <a:cubicBezTo>
                    <a:pt x="4158" y="6055"/>
                    <a:pt x="4162" y="6050"/>
                    <a:pt x="4168" y="6050"/>
                  </a:cubicBezTo>
                  <a:cubicBezTo>
                    <a:pt x="4173" y="6050"/>
                    <a:pt x="4178" y="6055"/>
                    <a:pt x="4178" y="6060"/>
                  </a:cubicBezTo>
                  <a:lnTo>
                    <a:pt x="4178" y="6200"/>
                  </a:lnTo>
                  <a:cubicBezTo>
                    <a:pt x="4178" y="6206"/>
                    <a:pt x="4173" y="6210"/>
                    <a:pt x="4168" y="6210"/>
                  </a:cubicBezTo>
                  <a:cubicBezTo>
                    <a:pt x="4162" y="6210"/>
                    <a:pt x="4158" y="6206"/>
                    <a:pt x="4158" y="6200"/>
                  </a:cubicBezTo>
                  <a:close/>
                  <a:moveTo>
                    <a:pt x="4158" y="5960"/>
                  </a:moveTo>
                  <a:lnTo>
                    <a:pt x="4158" y="5820"/>
                  </a:lnTo>
                  <a:cubicBezTo>
                    <a:pt x="4158" y="5815"/>
                    <a:pt x="4162" y="5810"/>
                    <a:pt x="4168" y="5810"/>
                  </a:cubicBezTo>
                  <a:cubicBezTo>
                    <a:pt x="4173" y="5810"/>
                    <a:pt x="4178" y="5815"/>
                    <a:pt x="4178" y="5820"/>
                  </a:cubicBezTo>
                  <a:lnTo>
                    <a:pt x="4178" y="5960"/>
                  </a:lnTo>
                  <a:cubicBezTo>
                    <a:pt x="4178" y="5966"/>
                    <a:pt x="4173" y="5970"/>
                    <a:pt x="4168" y="5970"/>
                  </a:cubicBezTo>
                  <a:cubicBezTo>
                    <a:pt x="4162" y="5970"/>
                    <a:pt x="4158" y="5966"/>
                    <a:pt x="4158" y="5960"/>
                  </a:cubicBezTo>
                  <a:close/>
                  <a:moveTo>
                    <a:pt x="4158" y="5720"/>
                  </a:moveTo>
                  <a:lnTo>
                    <a:pt x="4158" y="5580"/>
                  </a:lnTo>
                  <a:cubicBezTo>
                    <a:pt x="4158" y="5575"/>
                    <a:pt x="4162" y="5570"/>
                    <a:pt x="4168" y="5570"/>
                  </a:cubicBezTo>
                  <a:cubicBezTo>
                    <a:pt x="4173" y="5570"/>
                    <a:pt x="4178" y="5575"/>
                    <a:pt x="4178" y="5580"/>
                  </a:cubicBezTo>
                  <a:lnTo>
                    <a:pt x="4178" y="5720"/>
                  </a:lnTo>
                  <a:cubicBezTo>
                    <a:pt x="4178" y="5726"/>
                    <a:pt x="4173" y="5730"/>
                    <a:pt x="4168" y="5730"/>
                  </a:cubicBezTo>
                  <a:cubicBezTo>
                    <a:pt x="4162" y="5730"/>
                    <a:pt x="4158" y="5726"/>
                    <a:pt x="4158" y="5720"/>
                  </a:cubicBezTo>
                  <a:close/>
                  <a:moveTo>
                    <a:pt x="4158" y="5480"/>
                  </a:moveTo>
                  <a:lnTo>
                    <a:pt x="4158" y="5340"/>
                  </a:lnTo>
                  <a:cubicBezTo>
                    <a:pt x="4158" y="5335"/>
                    <a:pt x="4162" y="5330"/>
                    <a:pt x="4168" y="5330"/>
                  </a:cubicBezTo>
                  <a:cubicBezTo>
                    <a:pt x="4173" y="5330"/>
                    <a:pt x="4178" y="5335"/>
                    <a:pt x="4178" y="5340"/>
                  </a:cubicBezTo>
                  <a:lnTo>
                    <a:pt x="4178" y="5480"/>
                  </a:lnTo>
                  <a:cubicBezTo>
                    <a:pt x="4178" y="5486"/>
                    <a:pt x="4173" y="5490"/>
                    <a:pt x="4168" y="5490"/>
                  </a:cubicBezTo>
                  <a:cubicBezTo>
                    <a:pt x="4162" y="5490"/>
                    <a:pt x="4158" y="5486"/>
                    <a:pt x="4158" y="5480"/>
                  </a:cubicBezTo>
                  <a:close/>
                  <a:moveTo>
                    <a:pt x="4158" y="5240"/>
                  </a:moveTo>
                  <a:lnTo>
                    <a:pt x="4158" y="5100"/>
                  </a:lnTo>
                  <a:cubicBezTo>
                    <a:pt x="4158" y="5095"/>
                    <a:pt x="4162" y="5090"/>
                    <a:pt x="4168" y="5090"/>
                  </a:cubicBezTo>
                  <a:cubicBezTo>
                    <a:pt x="4173" y="5090"/>
                    <a:pt x="4178" y="5095"/>
                    <a:pt x="4178" y="5100"/>
                  </a:cubicBezTo>
                  <a:lnTo>
                    <a:pt x="4178" y="5240"/>
                  </a:lnTo>
                  <a:cubicBezTo>
                    <a:pt x="4178" y="5246"/>
                    <a:pt x="4173" y="5250"/>
                    <a:pt x="4168" y="5250"/>
                  </a:cubicBezTo>
                  <a:cubicBezTo>
                    <a:pt x="4162" y="5250"/>
                    <a:pt x="4158" y="5246"/>
                    <a:pt x="4158" y="5240"/>
                  </a:cubicBezTo>
                  <a:close/>
                  <a:moveTo>
                    <a:pt x="4158" y="5000"/>
                  </a:moveTo>
                  <a:lnTo>
                    <a:pt x="4158" y="4860"/>
                  </a:lnTo>
                  <a:cubicBezTo>
                    <a:pt x="4158" y="4855"/>
                    <a:pt x="4162" y="4850"/>
                    <a:pt x="4168" y="4850"/>
                  </a:cubicBezTo>
                  <a:cubicBezTo>
                    <a:pt x="4173" y="4850"/>
                    <a:pt x="4178" y="4855"/>
                    <a:pt x="4178" y="4860"/>
                  </a:cubicBezTo>
                  <a:lnTo>
                    <a:pt x="4178" y="5000"/>
                  </a:lnTo>
                  <a:cubicBezTo>
                    <a:pt x="4178" y="5006"/>
                    <a:pt x="4173" y="5010"/>
                    <a:pt x="4168" y="5010"/>
                  </a:cubicBezTo>
                  <a:cubicBezTo>
                    <a:pt x="4162" y="5010"/>
                    <a:pt x="4158" y="5006"/>
                    <a:pt x="4158" y="5000"/>
                  </a:cubicBezTo>
                  <a:close/>
                  <a:moveTo>
                    <a:pt x="4158" y="4760"/>
                  </a:moveTo>
                  <a:lnTo>
                    <a:pt x="4158" y="4620"/>
                  </a:lnTo>
                  <a:cubicBezTo>
                    <a:pt x="4158" y="4615"/>
                    <a:pt x="4162" y="4610"/>
                    <a:pt x="4168" y="4610"/>
                  </a:cubicBezTo>
                  <a:cubicBezTo>
                    <a:pt x="4173" y="4610"/>
                    <a:pt x="4178" y="4615"/>
                    <a:pt x="4178" y="4620"/>
                  </a:cubicBezTo>
                  <a:lnTo>
                    <a:pt x="4178" y="4760"/>
                  </a:lnTo>
                  <a:cubicBezTo>
                    <a:pt x="4178" y="4766"/>
                    <a:pt x="4173" y="4770"/>
                    <a:pt x="4168" y="4770"/>
                  </a:cubicBezTo>
                  <a:cubicBezTo>
                    <a:pt x="4162" y="4770"/>
                    <a:pt x="4158" y="4766"/>
                    <a:pt x="4158" y="4760"/>
                  </a:cubicBezTo>
                  <a:close/>
                  <a:moveTo>
                    <a:pt x="4158" y="4520"/>
                  </a:moveTo>
                  <a:lnTo>
                    <a:pt x="4158" y="4380"/>
                  </a:lnTo>
                  <a:cubicBezTo>
                    <a:pt x="4158" y="4375"/>
                    <a:pt x="4162" y="4370"/>
                    <a:pt x="4168" y="4370"/>
                  </a:cubicBezTo>
                  <a:cubicBezTo>
                    <a:pt x="4173" y="4370"/>
                    <a:pt x="4178" y="4375"/>
                    <a:pt x="4178" y="4380"/>
                  </a:cubicBezTo>
                  <a:lnTo>
                    <a:pt x="4178" y="4520"/>
                  </a:lnTo>
                  <a:cubicBezTo>
                    <a:pt x="4178" y="4526"/>
                    <a:pt x="4173" y="4530"/>
                    <a:pt x="4168" y="4530"/>
                  </a:cubicBezTo>
                  <a:cubicBezTo>
                    <a:pt x="4162" y="4530"/>
                    <a:pt x="4158" y="4526"/>
                    <a:pt x="4158" y="4520"/>
                  </a:cubicBezTo>
                  <a:close/>
                  <a:moveTo>
                    <a:pt x="4158" y="4280"/>
                  </a:moveTo>
                  <a:lnTo>
                    <a:pt x="4158" y="4140"/>
                  </a:lnTo>
                  <a:cubicBezTo>
                    <a:pt x="4158" y="4135"/>
                    <a:pt x="4162" y="4130"/>
                    <a:pt x="4168" y="4130"/>
                  </a:cubicBezTo>
                  <a:cubicBezTo>
                    <a:pt x="4173" y="4130"/>
                    <a:pt x="4178" y="4135"/>
                    <a:pt x="4178" y="4140"/>
                  </a:cubicBezTo>
                  <a:lnTo>
                    <a:pt x="4178" y="4280"/>
                  </a:lnTo>
                  <a:cubicBezTo>
                    <a:pt x="4178" y="4286"/>
                    <a:pt x="4173" y="4290"/>
                    <a:pt x="4168" y="4290"/>
                  </a:cubicBezTo>
                  <a:cubicBezTo>
                    <a:pt x="4162" y="4290"/>
                    <a:pt x="4158" y="4286"/>
                    <a:pt x="4158" y="4280"/>
                  </a:cubicBezTo>
                  <a:close/>
                  <a:moveTo>
                    <a:pt x="4158" y="4040"/>
                  </a:moveTo>
                  <a:lnTo>
                    <a:pt x="4158" y="3900"/>
                  </a:lnTo>
                  <a:cubicBezTo>
                    <a:pt x="4158" y="3895"/>
                    <a:pt x="4162" y="3890"/>
                    <a:pt x="4168" y="3890"/>
                  </a:cubicBezTo>
                  <a:cubicBezTo>
                    <a:pt x="4173" y="3890"/>
                    <a:pt x="4178" y="3895"/>
                    <a:pt x="4178" y="3900"/>
                  </a:cubicBezTo>
                  <a:lnTo>
                    <a:pt x="4178" y="4040"/>
                  </a:lnTo>
                  <a:cubicBezTo>
                    <a:pt x="4178" y="4046"/>
                    <a:pt x="4173" y="4050"/>
                    <a:pt x="4168" y="4050"/>
                  </a:cubicBezTo>
                  <a:cubicBezTo>
                    <a:pt x="4162" y="4050"/>
                    <a:pt x="4158" y="4046"/>
                    <a:pt x="4158" y="4040"/>
                  </a:cubicBezTo>
                  <a:close/>
                  <a:moveTo>
                    <a:pt x="4158" y="3800"/>
                  </a:moveTo>
                  <a:lnTo>
                    <a:pt x="4158" y="3660"/>
                  </a:lnTo>
                  <a:cubicBezTo>
                    <a:pt x="4158" y="3655"/>
                    <a:pt x="4162" y="3650"/>
                    <a:pt x="4168" y="3650"/>
                  </a:cubicBezTo>
                  <a:cubicBezTo>
                    <a:pt x="4173" y="3650"/>
                    <a:pt x="4178" y="3655"/>
                    <a:pt x="4178" y="3660"/>
                  </a:cubicBezTo>
                  <a:lnTo>
                    <a:pt x="4178" y="3800"/>
                  </a:lnTo>
                  <a:cubicBezTo>
                    <a:pt x="4178" y="3806"/>
                    <a:pt x="4173" y="3810"/>
                    <a:pt x="4168" y="3810"/>
                  </a:cubicBezTo>
                  <a:cubicBezTo>
                    <a:pt x="4162" y="3810"/>
                    <a:pt x="4158" y="3806"/>
                    <a:pt x="4158" y="3800"/>
                  </a:cubicBezTo>
                  <a:close/>
                  <a:moveTo>
                    <a:pt x="4158" y="3560"/>
                  </a:moveTo>
                  <a:lnTo>
                    <a:pt x="4158" y="3420"/>
                  </a:lnTo>
                  <a:cubicBezTo>
                    <a:pt x="4158" y="3415"/>
                    <a:pt x="4162" y="3410"/>
                    <a:pt x="4168" y="3410"/>
                  </a:cubicBezTo>
                  <a:cubicBezTo>
                    <a:pt x="4173" y="3410"/>
                    <a:pt x="4178" y="3415"/>
                    <a:pt x="4178" y="3420"/>
                  </a:cubicBezTo>
                  <a:lnTo>
                    <a:pt x="4178" y="3560"/>
                  </a:lnTo>
                  <a:cubicBezTo>
                    <a:pt x="4178" y="3566"/>
                    <a:pt x="4173" y="3570"/>
                    <a:pt x="4168" y="3570"/>
                  </a:cubicBezTo>
                  <a:cubicBezTo>
                    <a:pt x="4162" y="3570"/>
                    <a:pt x="4158" y="3566"/>
                    <a:pt x="4158" y="3560"/>
                  </a:cubicBezTo>
                  <a:close/>
                  <a:moveTo>
                    <a:pt x="4158" y="3320"/>
                  </a:moveTo>
                  <a:lnTo>
                    <a:pt x="4158" y="3180"/>
                  </a:lnTo>
                  <a:cubicBezTo>
                    <a:pt x="4158" y="3175"/>
                    <a:pt x="4162" y="3170"/>
                    <a:pt x="4168" y="3170"/>
                  </a:cubicBezTo>
                  <a:cubicBezTo>
                    <a:pt x="4173" y="3170"/>
                    <a:pt x="4178" y="3175"/>
                    <a:pt x="4178" y="3180"/>
                  </a:cubicBezTo>
                  <a:lnTo>
                    <a:pt x="4178" y="3320"/>
                  </a:lnTo>
                  <a:cubicBezTo>
                    <a:pt x="4178" y="3326"/>
                    <a:pt x="4173" y="3330"/>
                    <a:pt x="4168" y="3330"/>
                  </a:cubicBezTo>
                  <a:cubicBezTo>
                    <a:pt x="4162" y="3330"/>
                    <a:pt x="4158" y="3326"/>
                    <a:pt x="4158" y="3320"/>
                  </a:cubicBezTo>
                  <a:close/>
                  <a:moveTo>
                    <a:pt x="4158" y="3080"/>
                  </a:moveTo>
                  <a:lnTo>
                    <a:pt x="4158" y="2940"/>
                  </a:lnTo>
                  <a:cubicBezTo>
                    <a:pt x="4158" y="2935"/>
                    <a:pt x="4162" y="2930"/>
                    <a:pt x="4168" y="2930"/>
                  </a:cubicBezTo>
                  <a:cubicBezTo>
                    <a:pt x="4173" y="2930"/>
                    <a:pt x="4178" y="2935"/>
                    <a:pt x="4178" y="2940"/>
                  </a:cubicBezTo>
                  <a:lnTo>
                    <a:pt x="4178" y="3080"/>
                  </a:lnTo>
                  <a:cubicBezTo>
                    <a:pt x="4178" y="3086"/>
                    <a:pt x="4173" y="3090"/>
                    <a:pt x="4168" y="3090"/>
                  </a:cubicBezTo>
                  <a:cubicBezTo>
                    <a:pt x="4162" y="3090"/>
                    <a:pt x="4158" y="3086"/>
                    <a:pt x="4158" y="3080"/>
                  </a:cubicBezTo>
                  <a:close/>
                  <a:moveTo>
                    <a:pt x="4158" y="2840"/>
                  </a:moveTo>
                  <a:lnTo>
                    <a:pt x="4158" y="2700"/>
                  </a:lnTo>
                  <a:cubicBezTo>
                    <a:pt x="4158" y="2695"/>
                    <a:pt x="4162" y="2690"/>
                    <a:pt x="4168" y="2690"/>
                  </a:cubicBezTo>
                  <a:cubicBezTo>
                    <a:pt x="4173" y="2690"/>
                    <a:pt x="4178" y="2695"/>
                    <a:pt x="4178" y="2700"/>
                  </a:cubicBezTo>
                  <a:lnTo>
                    <a:pt x="4178" y="2840"/>
                  </a:lnTo>
                  <a:cubicBezTo>
                    <a:pt x="4178" y="2846"/>
                    <a:pt x="4173" y="2850"/>
                    <a:pt x="4168" y="2850"/>
                  </a:cubicBezTo>
                  <a:cubicBezTo>
                    <a:pt x="4162" y="2850"/>
                    <a:pt x="4158" y="2846"/>
                    <a:pt x="4158" y="2840"/>
                  </a:cubicBezTo>
                  <a:close/>
                  <a:moveTo>
                    <a:pt x="4158" y="2600"/>
                  </a:moveTo>
                  <a:lnTo>
                    <a:pt x="4158" y="2460"/>
                  </a:lnTo>
                  <a:cubicBezTo>
                    <a:pt x="4158" y="2455"/>
                    <a:pt x="4162" y="2450"/>
                    <a:pt x="4168" y="2450"/>
                  </a:cubicBezTo>
                  <a:cubicBezTo>
                    <a:pt x="4173" y="2450"/>
                    <a:pt x="4178" y="2455"/>
                    <a:pt x="4178" y="2460"/>
                  </a:cubicBezTo>
                  <a:lnTo>
                    <a:pt x="4178" y="2600"/>
                  </a:lnTo>
                  <a:cubicBezTo>
                    <a:pt x="4178" y="2606"/>
                    <a:pt x="4173" y="2610"/>
                    <a:pt x="4168" y="2610"/>
                  </a:cubicBezTo>
                  <a:cubicBezTo>
                    <a:pt x="4162" y="2610"/>
                    <a:pt x="4158" y="2606"/>
                    <a:pt x="4158" y="2600"/>
                  </a:cubicBezTo>
                  <a:close/>
                  <a:moveTo>
                    <a:pt x="4158" y="2360"/>
                  </a:moveTo>
                  <a:lnTo>
                    <a:pt x="4158" y="2220"/>
                  </a:lnTo>
                  <a:cubicBezTo>
                    <a:pt x="4158" y="2215"/>
                    <a:pt x="4162" y="2210"/>
                    <a:pt x="4168" y="2210"/>
                  </a:cubicBezTo>
                  <a:cubicBezTo>
                    <a:pt x="4173" y="2210"/>
                    <a:pt x="4178" y="2215"/>
                    <a:pt x="4178" y="2220"/>
                  </a:cubicBezTo>
                  <a:lnTo>
                    <a:pt x="4178" y="2360"/>
                  </a:lnTo>
                  <a:cubicBezTo>
                    <a:pt x="4178" y="2366"/>
                    <a:pt x="4173" y="2370"/>
                    <a:pt x="4168" y="2370"/>
                  </a:cubicBezTo>
                  <a:cubicBezTo>
                    <a:pt x="4162" y="2370"/>
                    <a:pt x="4158" y="2366"/>
                    <a:pt x="4158" y="2360"/>
                  </a:cubicBezTo>
                  <a:close/>
                  <a:moveTo>
                    <a:pt x="4158" y="2120"/>
                  </a:moveTo>
                  <a:lnTo>
                    <a:pt x="4158" y="1980"/>
                  </a:lnTo>
                  <a:cubicBezTo>
                    <a:pt x="4158" y="1975"/>
                    <a:pt x="4162" y="1970"/>
                    <a:pt x="4168" y="1970"/>
                  </a:cubicBezTo>
                  <a:cubicBezTo>
                    <a:pt x="4173" y="1970"/>
                    <a:pt x="4178" y="1975"/>
                    <a:pt x="4178" y="1980"/>
                  </a:cubicBezTo>
                  <a:lnTo>
                    <a:pt x="4178" y="2120"/>
                  </a:lnTo>
                  <a:cubicBezTo>
                    <a:pt x="4178" y="2126"/>
                    <a:pt x="4173" y="2130"/>
                    <a:pt x="4168" y="2130"/>
                  </a:cubicBezTo>
                  <a:cubicBezTo>
                    <a:pt x="4162" y="2130"/>
                    <a:pt x="4158" y="2126"/>
                    <a:pt x="4158" y="2120"/>
                  </a:cubicBezTo>
                  <a:close/>
                  <a:moveTo>
                    <a:pt x="4158" y="1880"/>
                  </a:moveTo>
                  <a:lnTo>
                    <a:pt x="4158" y="1740"/>
                  </a:lnTo>
                  <a:cubicBezTo>
                    <a:pt x="4158" y="1735"/>
                    <a:pt x="4162" y="1730"/>
                    <a:pt x="4168" y="1730"/>
                  </a:cubicBezTo>
                  <a:cubicBezTo>
                    <a:pt x="4173" y="1730"/>
                    <a:pt x="4178" y="1735"/>
                    <a:pt x="4178" y="1740"/>
                  </a:cubicBezTo>
                  <a:lnTo>
                    <a:pt x="4178" y="1880"/>
                  </a:lnTo>
                  <a:cubicBezTo>
                    <a:pt x="4178" y="1886"/>
                    <a:pt x="4173" y="1890"/>
                    <a:pt x="4168" y="1890"/>
                  </a:cubicBezTo>
                  <a:cubicBezTo>
                    <a:pt x="4162" y="1890"/>
                    <a:pt x="4158" y="1886"/>
                    <a:pt x="4158" y="1880"/>
                  </a:cubicBezTo>
                  <a:close/>
                  <a:moveTo>
                    <a:pt x="4158" y="1640"/>
                  </a:moveTo>
                  <a:lnTo>
                    <a:pt x="4158" y="1500"/>
                  </a:lnTo>
                  <a:cubicBezTo>
                    <a:pt x="4158" y="1495"/>
                    <a:pt x="4162" y="1490"/>
                    <a:pt x="4168" y="1490"/>
                  </a:cubicBezTo>
                  <a:cubicBezTo>
                    <a:pt x="4173" y="1490"/>
                    <a:pt x="4178" y="1495"/>
                    <a:pt x="4178" y="1500"/>
                  </a:cubicBezTo>
                  <a:lnTo>
                    <a:pt x="4178" y="1640"/>
                  </a:lnTo>
                  <a:cubicBezTo>
                    <a:pt x="4178" y="1646"/>
                    <a:pt x="4173" y="1650"/>
                    <a:pt x="4168" y="1650"/>
                  </a:cubicBezTo>
                  <a:cubicBezTo>
                    <a:pt x="4162" y="1650"/>
                    <a:pt x="4158" y="1646"/>
                    <a:pt x="4158" y="1640"/>
                  </a:cubicBezTo>
                  <a:close/>
                  <a:moveTo>
                    <a:pt x="4158" y="1400"/>
                  </a:moveTo>
                  <a:lnTo>
                    <a:pt x="4158" y="1260"/>
                  </a:lnTo>
                  <a:cubicBezTo>
                    <a:pt x="4158" y="1255"/>
                    <a:pt x="4162" y="1250"/>
                    <a:pt x="4168" y="1250"/>
                  </a:cubicBezTo>
                  <a:cubicBezTo>
                    <a:pt x="4173" y="1250"/>
                    <a:pt x="4178" y="1255"/>
                    <a:pt x="4178" y="1260"/>
                  </a:cubicBezTo>
                  <a:lnTo>
                    <a:pt x="4178" y="1400"/>
                  </a:lnTo>
                  <a:cubicBezTo>
                    <a:pt x="4178" y="1406"/>
                    <a:pt x="4173" y="1410"/>
                    <a:pt x="4168" y="1410"/>
                  </a:cubicBezTo>
                  <a:cubicBezTo>
                    <a:pt x="4162" y="1410"/>
                    <a:pt x="4158" y="1406"/>
                    <a:pt x="4158" y="1400"/>
                  </a:cubicBezTo>
                  <a:close/>
                  <a:moveTo>
                    <a:pt x="4158" y="1160"/>
                  </a:moveTo>
                  <a:lnTo>
                    <a:pt x="4158" y="1020"/>
                  </a:lnTo>
                  <a:cubicBezTo>
                    <a:pt x="4158" y="1015"/>
                    <a:pt x="4162" y="1010"/>
                    <a:pt x="4168" y="1010"/>
                  </a:cubicBezTo>
                  <a:cubicBezTo>
                    <a:pt x="4173" y="1010"/>
                    <a:pt x="4178" y="1015"/>
                    <a:pt x="4178" y="1020"/>
                  </a:cubicBezTo>
                  <a:lnTo>
                    <a:pt x="4178" y="1160"/>
                  </a:lnTo>
                  <a:cubicBezTo>
                    <a:pt x="4178" y="1166"/>
                    <a:pt x="4173" y="1170"/>
                    <a:pt x="4168" y="1170"/>
                  </a:cubicBezTo>
                  <a:cubicBezTo>
                    <a:pt x="4162" y="1170"/>
                    <a:pt x="4158" y="1166"/>
                    <a:pt x="4158" y="1160"/>
                  </a:cubicBezTo>
                  <a:close/>
                  <a:moveTo>
                    <a:pt x="4158" y="920"/>
                  </a:moveTo>
                  <a:lnTo>
                    <a:pt x="4158" y="780"/>
                  </a:lnTo>
                  <a:cubicBezTo>
                    <a:pt x="4158" y="775"/>
                    <a:pt x="4162" y="770"/>
                    <a:pt x="4168" y="770"/>
                  </a:cubicBezTo>
                  <a:cubicBezTo>
                    <a:pt x="4173" y="770"/>
                    <a:pt x="4178" y="775"/>
                    <a:pt x="4178" y="780"/>
                  </a:cubicBezTo>
                  <a:lnTo>
                    <a:pt x="4178" y="920"/>
                  </a:lnTo>
                  <a:cubicBezTo>
                    <a:pt x="4178" y="926"/>
                    <a:pt x="4173" y="930"/>
                    <a:pt x="4168" y="930"/>
                  </a:cubicBezTo>
                  <a:cubicBezTo>
                    <a:pt x="4162" y="930"/>
                    <a:pt x="4158" y="926"/>
                    <a:pt x="4158" y="920"/>
                  </a:cubicBezTo>
                  <a:close/>
                  <a:moveTo>
                    <a:pt x="4158" y="680"/>
                  </a:moveTo>
                  <a:lnTo>
                    <a:pt x="4158" y="540"/>
                  </a:lnTo>
                  <a:cubicBezTo>
                    <a:pt x="4158" y="535"/>
                    <a:pt x="4162" y="530"/>
                    <a:pt x="4168" y="530"/>
                  </a:cubicBezTo>
                  <a:cubicBezTo>
                    <a:pt x="4173" y="530"/>
                    <a:pt x="4178" y="535"/>
                    <a:pt x="4178" y="540"/>
                  </a:cubicBezTo>
                  <a:lnTo>
                    <a:pt x="4178" y="680"/>
                  </a:lnTo>
                  <a:cubicBezTo>
                    <a:pt x="4178" y="686"/>
                    <a:pt x="4173" y="690"/>
                    <a:pt x="4168" y="690"/>
                  </a:cubicBezTo>
                  <a:cubicBezTo>
                    <a:pt x="4162" y="690"/>
                    <a:pt x="4158" y="686"/>
                    <a:pt x="4158" y="680"/>
                  </a:cubicBezTo>
                  <a:close/>
                  <a:moveTo>
                    <a:pt x="4158" y="440"/>
                  </a:moveTo>
                  <a:lnTo>
                    <a:pt x="4158" y="300"/>
                  </a:lnTo>
                  <a:cubicBezTo>
                    <a:pt x="4158" y="295"/>
                    <a:pt x="4162" y="290"/>
                    <a:pt x="4168" y="290"/>
                  </a:cubicBezTo>
                  <a:cubicBezTo>
                    <a:pt x="4173" y="290"/>
                    <a:pt x="4178" y="295"/>
                    <a:pt x="4178" y="300"/>
                  </a:cubicBezTo>
                  <a:lnTo>
                    <a:pt x="4178" y="440"/>
                  </a:lnTo>
                  <a:cubicBezTo>
                    <a:pt x="4178" y="446"/>
                    <a:pt x="4173" y="450"/>
                    <a:pt x="4168" y="450"/>
                  </a:cubicBezTo>
                  <a:cubicBezTo>
                    <a:pt x="4162" y="450"/>
                    <a:pt x="4158" y="446"/>
                    <a:pt x="4158" y="440"/>
                  </a:cubicBezTo>
                  <a:close/>
                  <a:moveTo>
                    <a:pt x="4158" y="200"/>
                  </a:moveTo>
                  <a:lnTo>
                    <a:pt x="4158" y="60"/>
                  </a:lnTo>
                  <a:cubicBezTo>
                    <a:pt x="4158" y="55"/>
                    <a:pt x="4162" y="50"/>
                    <a:pt x="4168" y="50"/>
                  </a:cubicBezTo>
                  <a:cubicBezTo>
                    <a:pt x="4173" y="50"/>
                    <a:pt x="4178" y="55"/>
                    <a:pt x="4178" y="60"/>
                  </a:cubicBezTo>
                  <a:lnTo>
                    <a:pt x="4178" y="200"/>
                  </a:lnTo>
                  <a:cubicBezTo>
                    <a:pt x="4178" y="206"/>
                    <a:pt x="4173" y="210"/>
                    <a:pt x="4168" y="210"/>
                  </a:cubicBezTo>
                  <a:cubicBezTo>
                    <a:pt x="4162" y="210"/>
                    <a:pt x="4158" y="206"/>
                    <a:pt x="4158" y="200"/>
                  </a:cubicBezTo>
                  <a:close/>
                  <a:moveTo>
                    <a:pt x="4118" y="20"/>
                  </a:moveTo>
                  <a:lnTo>
                    <a:pt x="3978" y="20"/>
                  </a:lnTo>
                  <a:cubicBezTo>
                    <a:pt x="3972" y="20"/>
                    <a:pt x="3968" y="16"/>
                    <a:pt x="3968" y="10"/>
                  </a:cubicBezTo>
                  <a:cubicBezTo>
                    <a:pt x="3968" y="5"/>
                    <a:pt x="3972" y="0"/>
                    <a:pt x="3978" y="0"/>
                  </a:cubicBezTo>
                  <a:lnTo>
                    <a:pt x="4118" y="0"/>
                  </a:lnTo>
                  <a:cubicBezTo>
                    <a:pt x="4123" y="0"/>
                    <a:pt x="4128" y="5"/>
                    <a:pt x="4128" y="10"/>
                  </a:cubicBezTo>
                  <a:cubicBezTo>
                    <a:pt x="4128" y="16"/>
                    <a:pt x="4123" y="20"/>
                    <a:pt x="4118" y="20"/>
                  </a:cubicBezTo>
                  <a:close/>
                  <a:moveTo>
                    <a:pt x="3878" y="20"/>
                  </a:moveTo>
                  <a:lnTo>
                    <a:pt x="3738" y="20"/>
                  </a:lnTo>
                  <a:cubicBezTo>
                    <a:pt x="3732" y="20"/>
                    <a:pt x="3728" y="16"/>
                    <a:pt x="3728" y="10"/>
                  </a:cubicBezTo>
                  <a:cubicBezTo>
                    <a:pt x="3728" y="5"/>
                    <a:pt x="3732" y="0"/>
                    <a:pt x="3738" y="0"/>
                  </a:cubicBezTo>
                  <a:lnTo>
                    <a:pt x="3878" y="0"/>
                  </a:lnTo>
                  <a:cubicBezTo>
                    <a:pt x="3883" y="0"/>
                    <a:pt x="3888" y="5"/>
                    <a:pt x="3888" y="10"/>
                  </a:cubicBezTo>
                  <a:cubicBezTo>
                    <a:pt x="3888" y="16"/>
                    <a:pt x="3883" y="20"/>
                    <a:pt x="3878" y="20"/>
                  </a:cubicBezTo>
                  <a:close/>
                  <a:moveTo>
                    <a:pt x="3638" y="20"/>
                  </a:moveTo>
                  <a:lnTo>
                    <a:pt x="3498" y="20"/>
                  </a:lnTo>
                  <a:cubicBezTo>
                    <a:pt x="3492" y="20"/>
                    <a:pt x="3488" y="16"/>
                    <a:pt x="3488" y="10"/>
                  </a:cubicBezTo>
                  <a:cubicBezTo>
                    <a:pt x="3488" y="5"/>
                    <a:pt x="3492" y="0"/>
                    <a:pt x="3498" y="0"/>
                  </a:cubicBezTo>
                  <a:lnTo>
                    <a:pt x="3638" y="0"/>
                  </a:lnTo>
                  <a:cubicBezTo>
                    <a:pt x="3643" y="0"/>
                    <a:pt x="3648" y="5"/>
                    <a:pt x="3648" y="10"/>
                  </a:cubicBezTo>
                  <a:cubicBezTo>
                    <a:pt x="3648" y="16"/>
                    <a:pt x="3643" y="20"/>
                    <a:pt x="3638" y="20"/>
                  </a:cubicBezTo>
                  <a:close/>
                  <a:moveTo>
                    <a:pt x="3398" y="20"/>
                  </a:moveTo>
                  <a:lnTo>
                    <a:pt x="3258" y="20"/>
                  </a:lnTo>
                  <a:cubicBezTo>
                    <a:pt x="3252" y="20"/>
                    <a:pt x="3248" y="16"/>
                    <a:pt x="3248" y="10"/>
                  </a:cubicBezTo>
                  <a:cubicBezTo>
                    <a:pt x="3248" y="5"/>
                    <a:pt x="3252" y="0"/>
                    <a:pt x="3258" y="0"/>
                  </a:cubicBezTo>
                  <a:lnTo>
                    <a:pt x="3398" y="0"/>
                  </a:lnTo>
                  <a:cubicBezTo>
                    <a:pt x="3403" y="0"/>
                    <a:pt x="3408" y="5"/>
                    <a:pt x="3408" y="10"/>
                  </a:cubicBezTo>
                  <a:cubicBezTo>
                    <a:pt x="3408" y="16"/>
                    <a:pt x="3403" y="20"/>
                    <a:pt x="3398" y="20"/>
                  </a:cubicBezTo>
                  <a:close/>
                  <a:moveTo>
                    <a:pt x="3158" y="20"/>
                  </a:moveTo>
                  <a:lnTo>
                    <a:pt x="3018" y="20"/>
                  </a:lnTo>
                  <a:cubicBezTo>
                    <a:pt x="3012" y="20"/>
                    <a:pt x="3008" y="16"/>
                    <a:pt x="3008" y="10"/>
                  </a:cubicBezTo>
                  <a:cubicBezTo>
                    <a:pt x="3008" y="5"/>
                    <a:pt x="3012" y="0"/>
                    <a:pt x="3018" y="0"/>
                  </a:cubicBezTo>
                  <a:lnTo>
                    <a:pt x="3158" y="0"/>
                  </a:lnTo>
                  <a:cubicBezTo>
                    <a:pt x="3163" y="0"/>
                    <a:pt x="3168" y="5"/>
                    <a:pt x="3168" y="10"/>
                  </a:cubicBezTo>
                  <a:cubicBezTo>
                    <a:pt x="3168" y="16"/>
                    <a:pt x="3163" y="20"/>
                    <a:pt x="3158" y="20"/>
                  </a:cubicBezTo>
                  <a:close/>
                  <a:moveTo>
                    <a:pt x="2918" y="20"/>
                  </a:moveTo>
                  <a:lnTo>
                    <a:pt x="2778" y="20"/>
                  </a:lnTo>
                  <a:cubicBezTo>
                    <a:pt x="2772" y="20"/>
                    <a:pt x="2768" y="16"/>
                    <a:pt x="2768" y="10"/>
                  </a:cubicBezTo>
                  <a:cubicBezTo>
                    <a:pt x="2768" y="5"/>
                    <a:pt x="2772" y="0"/>
                    <a:pt x="2778" y="0"/>
                  </a:cubicBezTo>
                  <a:lnTo>
                    <a:pt x="2918" y="0"/>
                  </a:lnTo>
                  <a:cubicBezTo>
                    <a:pt x="2923" y="0"/>
                    <a:pt x="2928" y="5"/>
                    <a:pt x="2928" y="10"/>
                  </a:cubicBezTo>
                  <a:cubicBezTo>
                    <a:pt x="2928" y="16"/>
                    <a:pt x="2923" y="20"/>
                    <a:pt x="2918" y="20"/>
                  </a:cubicBezTo>
                  <a:close/>
                  <a:moveTo>
                    <a:pt x="2678" y="20"/>
                  </a:moveTo>
                  <a:lnTo>
                    <a:pt x="2538" y="20"/>
                  </a:lnTo>
                  <a:cubicBezTo>
                    <a:pt x="2532" y="20"/>
                    <a:pt x="2528" y="16"/>
                    <a:pt x="2528" y="10"/>
                  </a:cubicBezTo>
                  <a:cubicBezTo>
                    <a:pt x="2528" y="5"/>
                    <a:pt x="2532" y="0"/>
                    <a:pt x="2538" y="0"/>
                  </a:cubicBezTo>
                  <a:lnTo>
                    <a:pt x="2678" y="0"/>
                  </a:lnTo>
                  <a:cubicBezTo>
                    <a:pt x="2683" y="0"/>
                    <a:pt x="2688" y="5"/>
                    <a:pt x="2688" y="10"/>
                  </a:cubicBezTo>
                  <a:cubicBezTo>
                    <a:pt x="2688" y="16"/>
                    <a:pt x="2683" y="20"/>
                    <a:pt x="2678" y="20"/>
                  </a:cubicBezTo>
                  <a:close/>
                  <a:moveTo>
                    <a:pt x="2438" y="20"/>
                  </a:moveTo>
                  <a:lnTo>
                    <a:pt x="2298" y="20"/>
                  </a:lnTo>
                  <a:cubicBezTo>
                    <a:pt x="2292" y="20"/>
                    <a:pt x="2288" y="16"/>
                    <a:pt x="2288" y="10"/>
                  </a:cubicBezTo>
                  <a:cubicBezTo>
                    <a:pt x="2288" y="5"/>
                    <a:pt x="2292" y="0"/>
                    <a:pt x="2298" y="0"/>
                  </a:cubicBezTo>
                  <a:lnTo>
                    <a:pt x="2438" y="0"/>
                  </a:lnTo>
                  <a:cubicBezTo>
                    <a:pt x="2443" y="0"/>
                    <a:pt x="2448" y="5"/>
                    <a:pt x="2448" y="10"/>
                  </a:cubicBezTo>
                  <a:cubicBezTo>
                    <a:pt x="2448" y="16"/>
                    <a:pt x="2443" y="20"/>
                    <a:pt x="2438" y="20"/>
                  </a:cubicBezTo>
                  <a:close/>
                  <a:moveTo>
                    <a:pt x="2198" y="20"/>
                  </a:moveTo>
                  <a:lnTo>
                    <a:pt x="2058" y="20"/>
                  </a:lnTo>
                  <a:cubicBezTo>
                    <a:pt x="2052" y="20"/>
                    <a:pt x="2048" y="16"/>
                    <a:pt x="2048" y="10"/>
                  </a:cubicBezTo>
                  <a:cubicBezTo>
                    <a:pt x="2048" y="5"/>
                    <a:pt x="2052" y="0"/>
                    <a:pt x="2058" y="0"/>
                  </a:cubicBezTo>
                  <a:lnTo>
                    <a:pt x="2198" y="0"/>
                  </a:lnTo>
                  <a:cubicBezTo>
                    <a:pt x="2203" y="0"/>
                    <a:pt x="2208" y="5"/>
                    <a:pt x="2208" y="10"/>
                  </a:cubicBezTo>
                  <a:cubicBezTo>
                    <a:pt x="2208" y="16"/>
                    <a:pt x="2203" y="20"/>
                    <a:pt x="2198" y="20"/>
                  </a:cubicBezTo>
                  <a:close/>
                  <a:moveTo>
                    <a:pt x="1958" y="20"/>
                  </a:moveTo>
                  <a:lnTo>
                    <a:pt x="1818" y="20"/>
                  </a:lnTo>
                  <a:cubicBezTo>
                    <a:pt x="1812" y="20"/>
                    <a:pt x="1808" y="16"/>
                    <a:pt x="1808" y="10"/>
                  </a:cubicBezTo>
                  <a:cubicBezTo>
                    <a:pt x="1808" y="5"/>
                    <a:pt x="1812" y="0"/>
                    <a:pt x="1818" y="0"/>
                  </a:cubicBezTo>
                  <a:lnTo>
                    <a:pt x="1958" y="0"/>
                  </a:lnTo>
                  <a:cubicBezTo>
                    <a:pt x="1963" y="0"/>
                    <a:pt x="1968" y="5"/>
                    <a:pt x="1968" y="10"/>
                  </a:cubicBezTo>
                  <a:cubicBezTo>
                    <a:pt x="1968" y="16"/>
                    <a:pt x="1963" y="20"/>
                    <a:pt x="1958" y="20"/>
                  </a:cubicBezTo>
                  <a:close/>
                  <a:moveTo>
                    <a:pt x="1718" y="20"/>
                  </a:moveTo>
                  <a:lnTo>
                    <a:pt x="1578" y="20"/>
                  </a:lnTo>
                  <a:cubicBezTo>
                    <a:pt x="1572" y="20"/>
                    <a:pt x="1568" y="16"/>
                    <a:pt x="1568" y="10"/>
                  </a:cubicBezTo>
                  <a:cubicBezTo>
                    <a:pt x="1568" y="5"/>
                    <a:pt x="1572" y="0"/>
                    <a:pt x="1578" y="0"/>
                  </a:cubicBezTo>
                  <a:lnTo>
                    <a:pt x="1718" y="0"/>
                  </a:lnTo>
                  <a:cubicBezTo>
                    <a:pt x="1723" y="0"/>
                    <a:pt x="1728" y="5"/>
                    <a:pt x="1728" y="10"/>
                  </a:cubicBezTo>
                  <a:cubicBezTo>
                    <a:pt x="1728" y="16"/>
                    <a:pt x="1723" y="20"/>
                    <a:pt x="1718" y="20"/>
                  </a:cubicBezTo>
                  <a:close/>
                  <a:moveTo>
                    <a:pt x="1478" y="20"/>
                  </a:moveTo>
                  <a:lnTo>
                    <a:pt x="1338" y="20"/>
                  </a:lnTo>
                  <a:cubicBezTo>
                    <a:pt x="1332" y="20"/>
                    <a:pt x="1328" y="16"/>
                    <a:pt x="1328" y="10"/>
                  </a:cubicBezTo>
                  <a:cubicBezTo>
                    <a:pt x="1328" y="5"/>
                    <a:pt x="1332" y="0"/>
                    <a:pt x="1338" y="0"/>
                  </a:cubicBezTo>
                  <a:lnTo>
                    <a:pt x="1478" y="0"/>
                  </a:lnTo>
                  <a:cubicBezTo>
                    <a:pt x="1483" y="0"/>
                    <a:pt x="1488" y="5"/>
                    <a:pt x="1488" y="10"/>
                  </a:cubicBezTo>
                  <a:cubicBezTo>
                    <a:pt x="1488" y="16"/>
                    <a:pt x="1483" y="20"/>
                    <a:pt x="1478" y="20"/>
                  </a:cubicBezTo>
                  <a:close/>
                  <a:moveTo>
                    <a:pt x="1238" y="20"/>
                  </a:moveTo>
                  <a:lnTo>
                    <a:pt x="1098" y="20"/>
                  </a:lnTo>
                  <a:cubicBezTo>
                    <a:pt x="1092" y="20"/>
                    <a:pt x="1088" y="16"/>
                    <a:pt x="1088" y="10"/>
                  </a:cubicBezTo>
                  <a:cubicBezTo>
                    <a:pt x="1088" y="5"/>
                    <a:pt x="1092" y="0"/>
                    <a:pt x="1098" y="0"/>
                  </a:cubicBezTo>
                  <a:lnTo>
                    <a:pt x="1238" y="0"/>
                  </a:lnTo>
                  <a:cubicBezTo>
                    <a:pt x="1243" y="0"/>
                    <a:pt x="1248" y="5"/>
                    <a:pt x="1248" y="10"/>
                  </a:cubicBezTo>
                  <a:cubicBezTo>
                    <a:pt x="1248" y="16"/>
                    <a:pt x="1243" y="20"/>
                    <a:pt x="1238" y="20"/>
                  </a:cubicBezTo>
                  <a:close/>
                  <a:moveTo>
                    <a:pt x="998" y="20"/>
                  </a:moveTo>
                  <a:lnTo>
                    <a:pt x="858" y="20"/>
                  </a:lnTo>
                  <a:cubicBezTo>
                    <a:pt x="852" y="20"/>
                    <a:pt x="848" y="16"/>
                    <a:pt x="848" y="10"/>
                  </a:cubicBezTo>
                  <a:cubicBezTo>
                    <a:pt x="848" y="5"/>
                    <a:pt x="852" y="0"/>
                    <a:pt x="858" y="0"/>
                  </a:cubicBezTo>
                  <a:lnTo>
                    <a:pt x="998" y="0"/>
                  </a:lnTo>
                  <a:cubicBezTo>
                    <a:pt x="1003" y="0"/>
                    <a:pt x="1008" y="5"/>
                    <a:pt x="1008" y="10"/>
                  </a:cubicBezTo>
                  <a:cubicBezTo>
                    <a:pt x="1008" y="16"/>
                    <a:pt x="1003" y="20"/>
                    <a:pt x="998" y="20"/>
                  </a:cubicBezTo>
                  <a:close/>
                  <a:moveTo>
                    <a:pt x="758" y="20"/>
                  </a:moveTo>
                  <a:lnTo>
                    <a:pt x="618" y="20"/>
                  </a:lnTo>
                  <a:cubicBezTo>
                    <a:pt x="612" y="20"/>
                    <a:pt x="608" y="16"/>
                    <a:pt x="608" y="10"/>
                  </a:cubicBezTo>
                  <a:cubicBezTo>
                    <a:pt x="608" y="5"/>
                    <a:pt x="612" y="0"/>
                    <a:pt x="618" y="0"/>
                  </a:cubicBezTo>
                  <a:lnTo>
                    <a:pt x="758" y="0"/>
                  </a:lnTo>
                  <a:cubicBezTo>
                    <a:pt x="763" y="0"/>
                    <a:pt x="768" y="5"/>
                    <a:pt x="768" y="10"/>
                  </a:cubicBezTo>
                  <a:cubicBezTo>
                    <a:pt x="768" y="16"/>
                    <a:pt x="763" y="20"/>
                    <a:pt x="758" y="20"/>
                  </a:cubicBezTo>
                  <a:close/>
                  <a:moveTo>
                    <a:pt x="518" y="20"/>
                  </a:moveTo>
                  <a:lnTo>
                    <a:pt x="378" y="20"/>
                  </a:lnTo>
                  <a:cubicBezTo>
                    <a:pt x="372" y="20"/>
                    <a:pt x="368" y="16"/>
                    <a:pt x="368" y="10"/>
                  </a:cubicBezTo>
                  <a:cubicBezTo>
                    <a:pt x="368" y="5"/>
                    <a:pt x="372" y="0"/>
                    <a:pt x="378" y="0"/>
                  </a:cubicBezTo>
                  <a:lnTo>
                    <a:pt x="518" y="0"/>
                  </a:lnTo>
                  <a:cubicBezTo>
                    <a:pt x="523" y="0"/>
                    <a:pt x="528" y="5"/>
                    <a:pt x="528" y="10"/>
                  </a:cubicBezTo>
                  <a:cubicBezTo>
                    <a:pt x="528" y="16"/>
                    <a:pt x="523" y="20"/>
                    <a:pt x="518" y="20"/>
                  </a:cubicBezTo>
                  <a:close/>
                  <a:moveTo>
                    <a:pt x="278" y="20"/>
                  </a:moveTo>
                  <a:lnTo>
                    <a:pt x="138" y="20"/>
                  </a:lnTo>
                  <a:cubicBezTo>
                    <a:pt x="132" y="20"/>
                    <a:pt x="128" y="16"/>
                    <a:pt x="128" y="10"/>
                  </a:cubicBezTo>
                  <a:cubicBezTo>
                    <a:pt x="128" y="5"/>
                    <a:pt x="132" y="0"/>
                    <a:pt x="138" y="0"/>
                  </a:cubicBezTo>
                  <a:lnTo>
                    <a:pt x="278" y="0"/>
                  </a:lnTo>
                  <a:cubicBezTo>
                    <a:pt x="283" y="0"/>
                    <a:pt x="288" y="5"/>
                    <a:pt x="288" y="10"/>
                  </a:cubicBezTo>
                  <a:cubicBezTo>
                    <a:pt x="288" y="16"/>
                    <a:pt x="283" y="20"/>
                    <a:pt x="278" y="20"/>
                  </a:cubicBezTo>
                  <a:close/>
                  <a:moveTo>
                    <a:pt x="38" y="20"/>
                  </a:moveTo>
                  <a:lnTo>
                    <a:pt x="10" y="20"/>
                  </a:lnTo>
                  <a:cubicBezTo>
                    <a:pt x="5" y="20"/>
                    <a:pt x="0" y="16"/>
                    <a:pt x="0" y="10"/>
                  </a:cubicBezTo>
                  <a:cubicBezTo>
                    <a:pt x="0" y="5"/>
                    <a:pt x="5" y="0"/>
                    <a:pt x="10" y="0"/>
                  </a:cubicBezTo>
                  <a:lnTo>
                    <a:pt x="38" y="0"/>
                  </a:lnTo>
                  <a:cubicBezTo>
                    <a:pt x="43" y="0"/>
                    <a:pt x="48" y="5"/>
                    <a:pt x="48" y="10"/>
                  </a:cubicBezTo>
                  <a:cubicBezTo>
                    <a:pt x="48" y="16"/>
                    <a:pt x="43" y="20"/>
                    <a:pt x="38"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15" name="Rectangle 104">
              <a:extLst>
                <a:ext uri="{FF2B5EF4-FFF2-40B4-BE49-F238E27FC236}">
                  <a16:creationId xmlns:a16="http://schemas.microsoft.com/office/drawing/2014/main" id="{8605B9A1-4C29-4CA7-B862-2DE995318C46}"/>
                </a:ext>
              </a:extLst>
            </p:cNvPr>
            <p:cNvSpPr>
              <a:spLocks noChangeArrowheads="1"/>
            </p:cNvSpPr>
            <p:nvPr/>
          </p:nvSpPr>
          <p:spPr bwMode="auto">
            <a:xfrm>
              <a:off x="1344613" y="2889250"/>
              <a:ext cx="3492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CPU</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6" name="Rectangle 105">
              <a:extLst>
                <a:ext uri="{FF2B5EF4-FFF2-40B4-BE49-F238E27FC236}">
                  <a16:creationId xmlns:a16="http://schemas.microsoft.com/office/drawing/2014/main" id="{59608C78-1D95-4A02-819F-CC22E8211414}"/>
                </a:ext>
              </a:extLst>
            </p:cNvPr>
            <p:cNvSpPr>
              <a:spLocks noChangeArrowheads="1"/>
            </p:cNvSpPr>
            <p:nvPr/>
          </p:nvSpPr>
          <p:spPr bwMode="auto">
            <a:xfrm>
              <a:off x="1638300" y="2894013"/>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7" name="Freeform 106">
              <a:extLst>
                <a:ext uri="{FF2B5EF4-FFF2-40B4-BE49-F238E27FC236}">
                  <a16:creationId xmlns:a16="http://schemas.microsoft.com/office/drawing/2014/main" id="{B168FBA6-4303-4ABC-863D-A671E685ED72}"/>
                </a:ext>
              </a:extLst>
            </p:cNvPr>
            <p:cNvSpPr>
              <a:spLocks noEditPoints="1"/>
            </p:cNvSpPr>
            <p:nvPr/>
          </p:nvSpPr>
          <p:spPr bwMode="auto">
            <a:xfrm>
              <a:off x="2640013" y="2825750"/>
              <a:ext cx="1598613" cy="3248025"/>
            </a:xfrm>
            <a:custGeom>
              <a:avLst/>
              <a:gdLst>
                <a:gd name="T0" fmla="*/ 0 w 4177"/>
                <a:gd name="T1" fmla="*/ 270 h 8487"/>
                <a:gd name="T2" fmla="*/ 10 w 4177"/>
                <a:gd name="T3" fmla="*/ 900 h 8487"/>
                <a:gd name="T4" fmla="*/ 20 w 4177"/>
                <a:gd name="T5" fmla="*/ 1230 h 8487"/>
                <a:gd name="T6" fmla="*/ 10 w 4177"/>
                <a:gd name="T7" fmla="*/ 1460 h 8487"/>
                <a:gd name="T8" fmla="*/ 0 w 4177"/>
                <a:gd name="T9" fmla="*/ 2090 h 8487"/>
                <a:gd name="T10" fmla="*/ 20 w 4177"/>
                <a:gd name="T11" fmla="*/ 2570 h 8487"/>
                <a:gd name="T12" fmla="*/ 20 w 4177"/>
                <a:gd name="T13" fmla="*/ 2670 h 8487"/>
                <a:gd name="T14" fmla="*/ 0 w 4177"/>
                <a:gd name="T15" fmla="*/ 3150 h 8487"/>
                <a:gd name="T16" fmla="*/ 10 w 4177"/>
                <a:gd name="T17" fmla="*/ 3780 h 8487"/>
                <a:gd name="T18" fmla="*/ 20 w 4177"/>
                <a:gd name="T19" fmla="*/ 4110 h 8487"/>
                <a:gd name="T20" fmla="*/ 10 w 4177"/>
                <a:gd name="T21" fmla="*/ 4340 h 8487"/>
                <a:gd name="T22" fmla="*/ 0 w 4177"/>
                <a:gd name="T23" fmla="*/ 4970 h 8487"/>
                <a:gd name="T24" fmla="*/ 20 w 4177"/>
                <a:gd name="T25" fmla="*/ 5450 h 8487"/>
                <a:gd name="T26" fmla="*/ 20 w 4177"/>
                <a:gd name="T27" fmla="*/ 5550 h 8487"/>
                <a:gd name="T28" fmla="*/ 0 w 4177"/>
                <a:gd name="T29" fmla="*/ 6030 h 8487"/>
                <a:gd name="T30" fmla="*/ 10 w 4177"/>
                <a:gd name="T31" fmla="*/ 6660 h 8487"/>
                <a:gd name="T32" fmla="*/ 20 w 4177"/>
                <a:gd name="T33" fmla="*/ 6990 h 8487"/>
                <a:gd name="T34" fmla="*/ 10 w 4177"/>
                <a:gd name="T35" fmla="*/ 7220 h 8487"/>
                <a:gd name="T36" fmla="*/ 0 w 4177"/>
                <a:gd name="T37" fmla="*/ 7850 h 8487"/>
                <a:gd name="T38" fmla="*/ 20 w 4177"/>
                <a:gd name="T39" fmla="*/ 8330 h 8487"/>
                <a:gd name="T40" fmla="*/ 10 w 4177"/>
                <a:gd name="T41" fmla="*/ 8487 h 8487"/>
                <a:gd name="T42" fmla="*/ 444 w 4177"/>
                <a:gd name="T43" fmla="*/ 8467 h 8487"/>
                <a:gd name="T44" fmla="*/ 674 w 4177"/>
                <a:gd name="T45" fmla="*/ 8477 h 8487"/>
                <a:gd name="T46" fmla="*/ 1304 w 4177"/>
                <a:gd name="T47" fmla="*/ 8487 h 8487"/>
                <a:gd name="T48" fmla="*/ 1784 w 4177"/>
                <a:gd name="T49" fmla="*/ 8467 h 8487"/>
                <a:gd name="T50" fmla="*/ 1884 w 4177"/>
                <a:gd name="T51" fmla="*/ 8467 h 8487"/>
                <a:gd name="T52" fmla="*/ 2364 w 4177"/>
                <a:gd name="T53" fmla="*/ 8487 h 8487"/>
                <a:gd name="T54" fmla="*/ 2994 w 4177"/>
                <a:gd name="T55" fmla="*/ 8477 h 8487"/>
                <a:gd name="T56" fmla="*/ 3324 w 4177"/>
                <a:gd name="T57" fmla="*/ 8467 h 8487"/>
                <a:gd name="T58" fmla="*/ 3554 w 4177"/>
                <a:gd name="T59" fmla="*/ 8477 h 8487"/>
                <a:gd name="T60" fmla="*/ 4157 w 4177"/>
                <a:gd name="T61" fmla="*/ 8460 h 8487"/>
                <a:gd name="T62" fmla="*/ 4177 w 4177"/>
                <a:gd name="T63" fmla="*/ 8360 h 8487"/>
                <a:gd name="T64" fmla="*/ 4167 w 4177"/>
                <a:gd name="T65" fmla="*/ 7730 h 8487"/>
                <a:gd name="T66" fmla="*/ 4157 w 4177"/>
                <a:gd name="T67" fmla="*/ 7400 h 8487"/>
                <a:gd name="T68" fmla="*/ 4167 w 4177"/>
                <a:gd name="T69" fmla="*/ 7170 h 8487"/>
                <a:gd name="T70" fmla="*/ 4177 w 4177"/>
                <a:gd name="T71" fmla="*/ 6540 h 8487"/>
                <a:gd name="T72" fmla="*/ 4157 w 4177"/>
                <a:gd name="T73" fmla="*/ 6060 h 8487"/>
                <a:gd name="T74" fmla="*/ 4157 w 4177"/>
                <a:gd name="T75" fmla="*/ 5960 h 8487"/>
                <a:gd name="T76" fmla="*/ 4177 w 4177"/>
                <a:gd name="T77" fmla="*/ 5480 h 8487"/>
                <a:gd name="T78" fmla="*/ 4167 w 4177"/>
                <a:gd name="T79" fmla="*/ 4850 h 8487"/>
                <a:gd name="T80" fmla="*/ 4157 w 4177"/>
                <a:gd name="T81" fmla="*/ 4520 h 8487"/>
                <a:gd name="T82" fmla="*/ 4167 w 4177"/>
                <a:gd name="T83" fmla="*/ 4290 h 8487"/>
                <a:gd name="T84" fmla="*/ 4177 w 4177"/>
                <a:gd name="T85" fmla="*/ 3660 h 8487"/>
                <a:gd name="T86" fmla="*/ 4157 w 4177"/>
                <a:gd name="T87" fmla="*/ 3180 h 8487"/>
                <a:gd name="T88" fmla="*/ 4157 w 4177"/>
                <a:gd name="T89" fmla="*/ 3080 h 8487"/>
                <a:gd name="T90" fmla="*/ 4177 w 4177"/>
                <a:gd name="T91" fmla="*/ 2600 h 8487"/>
                <a:gd name="T92" fmla="*/ 4167 w 4177"/>
                <a:gd name="T93" fmla="*/ 1970 h 8487"/>
                <a:gd name="T94" fmla="*/ 4157 w 4177"/>
                <a:gd name="T95" fmla="*/ 1640 h 8487"/>
                <a:gd name="T96" fmla="*/ 4167 w 4177"/>
                <a:gd name="T97" fmla="*/ 1410 h 8487"/>
                <a:gd name="T98" fmla="*/ 4177 w 4177"/>
                <a:gd name="T99" fmla="*/ 780 h 8487"/>
                <a:gd name="T100" fmla="*/ 4157 w 4177"/>
                <a:gd name="T101" fmla="*/ 300 h 8487"/>
                <a:gd name="T102" fmla="*/ 4157 w 4177"/>
                <a:gd name="T103" fmla="*/ 200 h 8487"/>
                <a:gd name="T104" fmla="*/ 3877 w 4177"/>
                <a:gd name="T105" fmla="*/ 0 h 8487"/>
                <a:gd name="T106" fmla="*/ 3247 w 4177"/>
                <a:gd name="T107" fmla="*/ 10 h 8487"/>
                <a:gd name="T108" fmla="*/ 2917 w 4177"/>
                <a:gd name="T109" fmla="*/ 20 h 8487"/>
                <a:gd name="T110" fmla="*/ 2687 w 4177"/>
                <a:gd name="T111" fmla="*/ 10 h 8487"/>
                <a:gd name="T112" fmla="*/ 2057 w 4177"/>
                <a:gd name="T113" fmla="*/ 0 h 8487"/>
                <a:gd name="T114" fmla="*/ 1577 w 4177"/>
                <a:gd name="T115" fmla="*/ 20 h 8487"/>
                <a:gd name="T116" fmla="*/ 1477 w 4177"/>
                <a:gd name="T117" fmla="*/ 20 h 8487"/>
                <a:gd name="T118" fmla="*/ 997 w 4177"/>
                <a:gd name="T119" fmla="*/ 0 h 8487"/>
                <a:gd name="T120" fmla="*/ 367 w 4177"/>
                <a:gd name="T121" fmla="*/ 10 h 8487"/>
                <a:gd name="T122" fmla="*/ 37 w 4177"/>
                <a:gd name="T123" fmla="*/ 20 h 8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7" h="8487">
                  <a:moveTo>
                    <a:pt x="20" y="30"/>
                  </a:moveTo>
                  <a:lnTo>
                    <a:pt x="20" y="170"/>
                  </a:lnTo>
                  <a:cubicBezTo>
                    <a:pt x="20" y="176"/>
                    <a:pt x="15" y="180"/>
                    <a:pt x="10" y="180"/>
                  </a:cubicBezTo>
                  <a:cubicBezTo>
                    <a:pt x="4" y="180"/>
                    <a:pt x="0" y="176"/>
                    <a:pt x="0" y="170"/>
                  </a:cubicBezTo>
                  <a:lnTo>
                    <a:pt x="0" y="30"/>
                  </a:lnTo>
                  <a:cubicBezTo>
                    <a:pt x="0" y="25"/>
                    <a:pt x="4" y="20"/>
                    <a:pt x="10" y="20"/>
                  </a:cubicBezTo>
                  <a:cubicBezTo>
                    <a:pt x="15" y="20"/>
                    <a:pt x="20" y="25"/>
                    <a:pt x="20" y="30"/>
                  </a:cubicBezTo>
                  <a:close/>
                  <a:moveTo>
                    <a:pt x="20" y="270"/>
                  </a:moveTo>
                  <a:lnTo>
                    <a:pt x="20" y="410"/>
                  </a:lnTo>
                  <a:cubicBezTo>
                    <a:pt x="20" y="416"/>
                    <a:pt x="15" y="420"/>
                    <a:pt x="10" y="420"/>
                  </a:cubicBezTo>
                  <a:cubicBezTo>
                    <a:pt x="4" y="420"/>
                    <a:pt x="0" y="416"/>
                    <a:pt x="0" y="410"/>
                  </a:cubicBezTo>
                  <a:lnTo>
                    <a:pt x="0" y="270"/>
                  </a:lnTo>
                  <a:cubicBezTo>
                    <a:pt x="0" y="265"/>
                    <a:pt x="4" y="260"/>
                    <a:pt x="10" y="260"/>
                  </a:cubicBezTo>
                  <a:cubicBezTo>
                    <a:pt x="15" y="260"/>
                    <a:pt x="20" y="265"/>
                    <a:pt x="20" y="270"/>
                  </a:cubicBezTo>
                  <a:close/>
                  <a:moveTo>
                    <a:pt x="20" y="510"/>
                  </a:moveTo>
                  <a:lnTo>
                    <a:pt x="20" y="650"/>
                  </a:lnTo>
                  <a:cubicBezTo>
                    <a:pt x="20" y="656"/>
                    <a:pt x="15" y="660"/>
                    <a:pt x="10" y="660"/>
                  </a:cubicBezTo>
                  <a:cubicBezTo>
                    <a:pt x="4" y="660"/>
                    <a:pt x="0" y="656"/>
                    <a:pt x="0" y="650"/>
                  </a:cubicBezTo>
                  <a:lnTo>
                    <a:pt x="0" y="510"/>
                  </a:lnTo>
                  <a:cubicBezTo>
                    <a:pt x="0" y="505"/>
                    <a:pt x="4" y="500"/>
                    <a:pt x="10" y="500"/>
                  </a:cubicBezTo>
                  <a:cubicBezTo>
                    <a:pt x="15" y="500"/>
                    <a:pt x="20" y="505"/>
                    <a:pt x="20" y="510"/>
                  </a:cubicBezTo>
                  <a:close/>
                  <a:moveTo>
                    <a:pt x="20" y="750"/>
                  </a:moveTo>
                  <a:lnTo>
                    <a:pt x="20" y="890"/>
                  </a:lnTo>
                  <a:cubicBezTo>
                    <a:pt x="20" y="896"/>
                    <a:pt x="15" y="900"/>
                    <a:pt x="10" y="900"/>
                  </a:cubicBezTo>
                  <a:cubicBezTo>
                    <a:pt x="4" y="900"/>
                    <a:pt x="0" y="896"/>
                    <a:pt x="0" y="890"/>
                  </a:cubicBezTo>
                  <a:lnTo>
                    <a:pt x="0" y="750"/>
                  </a:lnTo>
                  <a:cubicBezTo>
                    <a:pt x="0" y="745"/>
                    <a:pt x="4" y="740"/>
                    <a:pt x="10" y="740"/>
                  </a:cubicBezTo>
                  <a:cubicBezTo>
                    <a:pt x="15" y="740"/>
                    <a:pt x="20" y="745"/>
                    <a:pt x="20" y="750"/>
                  </a:cubicBezTo>
                  <a:close/>
                  <a:moveTo>
                    <a:pt x="20" y="990"/>
                  </a:moveTo>
                  <a:lnTo>
                    <a:pt x="20" y="1130"/>
                  </a:lnTo>
                  <a:cubicBezTo>
                    <a:pt x="20" y="1136"/>
                    <a:pt x="15" y="1140"/>
                    <a:pt x="10" y="1140"/>
                  </a:cubicBezTo>
                  <a:cubicBezTo>
                    <a:pt x="4" y="1140"/>
                    <a:pt x="0" y="1136"/>
                    <a:pt x="0" y="1130"/>
                  </a:cubicBezTo>
                  <a:lnTo>
                    <a:pt x="0" y="990"/>
                  </a:lnTo>
                  <a:cubicBezTo>
                    <a:pt x="0" y="985"/>
                    <a:pt x="4" y="980"/>
                    <a:pt x="10" y="980"/>
                  </a:cubicBezTo>
                  <a:cubicBezTo>
                    <a:pt x="15" y="980"/>
                    <a:pt x="20" y="985"/>
                    <a:pt x="20" y="990"/>
                  </a:cubicBezTo>
                  <a:close/>
                  <a:moveTo>
                    <a:pt x="20" y="1230"/>
                  </a:moveTo>
                  <a:lnTo>
                    <a:pt x="20" y="1370"/>
                  </a:lnTo>
                  <a:cubicBezTo>
                    <a:pt x="20" y="1376"/>
                    <a:pt x="15" y="1380"/>
                    <a:pt x="10" y="1380"/>
                  </a:cubicBezTo>
                  <a:cubicBezTo>
                    <a:pt x="4" y="1380"/>
                    <a:pt x="0" y="1376"/>
                    <a:pt x="0" y="1370"/>
                  </a:cubicBezTo>
                  <a:lnTo>
                    <a:pt x="0" y="1230"/>
                  </a:lnTo>
                  <a:cubicBezTo>
                    <a:pt x="0" y="1225"/>
                    <a:pt x="4" y="1220"/>
                    <a:pt x="10" y="1220"/>
                  </a:cubicBezTo>
                  <a:cubicBezTo>
                    <a:pt x="15" y="1220"/>
                    <a:pt x="20" y="1225"/>
                    <a:pt x="20" y="1230"/>
                  </a:cubicBezTo>
                  <a:close/>
                  <a:moveTo>
                    <a:pt x="20" y="1470"/>
                  </a:moveTo>
                  <a:lnTo>
                    <a:pt x="20" y="1610"/>
                  </a:lnTo>
                  <a:cubicBezTo>
                    <a:pt x="20" y="1616"/>
                    <a:pt x="15" y="1620"/>
                    <a:pt x="10" y="1620"/>
                  </a:cubicBezTo>
                  <a:cubicBezTo>
                    <a:pt x="4" y="1620"/>
                    <a:pt x="0" y="1616"/>
                    <a:pt x="0" y="1610"/>
                  </a:cubicBezTo>
                  <a:lnTo>
                    <a:pt x="0" y="1470"/>
                  </a:lnTo>
                  <a:cubicBezTo>
                    <a:pt x="0" y="1465"/>
                    <a:pt x="4" y="1460"/>
                    <a:pt x="10" y="1460"/>
                  </a:cubicBezTo>
                  <a:cubicBezTo>
                    <a:pt x="15" y="1460"/>
                    <a:pt x="20" y="1465"/>
                    <a:pt x="20" y="1470"/>
                  </a:cubicBezTo>
                  <a:close/>
                  <a:moveTo>
                    <a:pt x="20" y="1710"/>
                  </a:moveTo>
                  <a:lnTo>
                    <a:pt x="20" y="1850"/>
                  </a:lnTo>
                  <a:cubicBezTo>
                    <a:pt x="20" y="1856"/>
                    <a:pt x="15" y="1860"/>
                    <a:pt x="10" y="1860"/>
                  </a:cubicBezTo>
                  <a:cubicBezTo>
                    <a:pt x="4" y="1860"/>
                    <a:pt x="0" y="1856"/>
                    <a:pt x="0" y="1850"/>
                  </a:cubicBezTo>
                  <a:lnTo>
                    <a:pt x="0" y="1710"/>
                  </a:lnTo>
                  <a:cubicBezTo>
                    <a:pt x="0" y="1705"/>
                    <a:pt x="4" y="1700"/>
                    <a:pt x="10" y="1700"/>
                  </a:cubicBezTo>
                  <a:cubicBezTo>
                    <a:pt x="15" y="1700"/>
                    <a:pt x="20" y="1705"/>
                    <a:pt x="20" y="1710"/>
                  </a:cubicBezTo>
                  <a:close/>
                  <a:moveTo>
                    <a:pt x="20" y="1950"/>
                  </a:moveTo>
                  <a:lnTo>
                    <a:pt x="20" y="2090"/>
                  </a:lnTo>
                  <a:cubicBezTo>
                    <a:pt x="20" y="2096"/>
                    <a:pt x="15" y="2100"/>
                    <a:pt x="10" y="2100"/>
                  </a:cubicBezTo>
                  <a:cubicBezTo>
                    <a:pt x="4" y="2100"/>
                    <a:pt x="0" y="2096"/>
                    <a:pt x="0" y="2090"/>
                  </a:cubicBezTo>
                  <a:lnTo>
                    <a:pt x="0" y="1950"/>
                  </a:lnTo>
                  <a:cubicBezTo>
                    <a:pt x="0" y="1945"/>
                    <a:pt x="4" y="1940"/>
                    <a:pt x="10" y="1940"/>
                  </a:cubicBezTo>
                  <a:cubicBezTo>
                    <a:pt x="15" y="1940"/>
                    <a:pt x="20" y="1945"/>
                    <a:pt x="20" y="1950"/>
                  </a:cubicBezTo>
                  <a:close/>
                  <a:moveTo>
                    <a:pt x="20" y="2190"/>
                  </a:moveTo>
                  <a:lnTo>
                    <a:pt x="20" y="2330"/>
                  </a:lnTo>
                  <a:cubicBezTo>
                    <a:pt x="20" y="2336"/>
                    <a:pt x="15" y="2340"/>
                    <a:pt x="10" y="2340"/>
                  </a:cubicBezTo>
                  <a:cubicBezTo>
                    <a:pt x="4" y="2340"/>
                    <a:pt x="0" y="2336"/>
                    <a:pt x="0" y="2330"/>
                  </a:cubicBezTo>
                  <a:lnTo>
                    <a:pt x="0" y="2190"/>
                  </a:lnTo>
                  <a:cubicBezTo>
                    <a:pt x="0" y="2185"/>
                    <a:pt x="4" y="2180"/>
                    <a:pt x="10" y="2180"/>
                  </a:cubicBezTo>
                  <a:cubicBezTo>
                    <a:pt x="15" y="2180"/>
                    <a:pt x="20" y="2185"/>
                    <a:pt x="20" y="2190"/>
                  </a:cubicBezTo>
                  <a:close/>
                  <a:moveTo>
                    <a:pt x="20" y="2430"/>
                  </a:moveTo>
                  <a:lnTo>
                    <a:pt x="20" y="2570"/>
                  </a:lnTo>
                  <a:cubicBezTo>
                    <a:pt x="20" y="2576"/>
                    <a:pt x="15" y="2580"/>
                    <a:pt x="10" y="2580"/>
                  </a:cubicBezTo>
                  <a:cubicBezTo>
                    <a:pt x="4" y="2580"/>
                    <a:pt x="0" y="2576"/>
                    <a:pt x="0" y="2570"/>
                  </a:cubicBezTo>
                  <a:lnTo>
                    <a:pt x="0" y="2430"/>
                  </a:lnTo>
                  <a:cubicBezTo>
                    <a:pt x="0" y="2425"/>
                    <a:pt x="4" y="2420"/>
                    <a:pt x="10" y="2420"/>
                  </a:cubicBezTo>
                  <a:cubicBezTo>
                    <a:pt x="15" y="2420"/>
                    <a:pt x="20" y="2425"/>
                    <a:pt x="20" y="2430"/>
                  </a:cubicBezTo>
                  <a:close/>
                  <a:moveTo>
                    <a:pt x="20" y="2670"/>
                  </a:moveTo>
                  <a:lnTo>
                    <a:pt x="20" y="2810"/>
                  </a:lnTo>
                  <a:cubicBezTo>
                    <a:pt x="20" y="2816"/>
                    <a:pt x="15" y="2820"/>
                    <a:pt x="10" y="2820"/>
                  </a:cubicBezTo>
                  <a:cubicBezTo>
                    <a:pt x="4" y="2820"/>
                    <a:pt x="0" y="2816"/>
                    <a:pt x="0" y="2810"/>
                  </a:cubicBezTo>
                  <a:lnTo>
                    <a:pt x="0" y="2670"/>
                  </a:lnTo>
                  <a:cubicBezTo>
                    <a:pt x="0" y="2665"/>
                    <a:pt x="4" y="2660"/>
                    <a:pt x="10" y="2660"/>
                  </a:cubicBezTo>
                  <a:cubicBezTo>
                    <a:pt x="15" y="2660"/>
                    <a:pt x="20" y="2665"/>
                    <a:pt x="20" y="2670"/>
                  </a:cubicBezTo>
                  <a:close/>
                  <a:moveTo>
                    <a:pt x="20" y="2910"/>
                  </a:moveTo>
                  <a:lnTo>
                    <a:pt x="20" y="3050"/>
                  </a:lnTo>
                  <a:cubicBezTo>
                    <a:pt x="20" y="3056"/>
                    <a:pt x="15" y="3060"/>
                    <a:pt x="10" y="3060"/>
                  </a:cubicBezTo>
                  <a:cubicBezTo>
                    <a:pt x="4" y="3060"/>
                    <a:pt x="0" y="3056"/>
                    <a:pt x="0" y="3050"/>
                  </a:cubicBezTo>
                  <a:lnTo>
                    <a:pt x="0" y="2910"/>
                  </a:lnTo>
                  <a:cubicBezTo>
                    <a:pt x="0" y="2905"/>
                    <a:pt x="4" y="2900"/>
                    <a:pt x="10" y="2900"/>
                  </a:cubicBezTo>
                  <a:cubicBezTo>
                    <a:pt x="15" y="2900"/>
                    <a:pt x="20" y="2905"/>
                    <a:pt x="20" y="2910"/>
                  </a:cubicBezTo>
                  <a:close/>
                  <a:moveTo>
                    <a:pt x="20" y="3150"/>
                  </a:moveTo>
                  <a:lnTo>
                    <a:pt x="20" y="3290"/>
                  </a:lnTo>
                  <a:cubicBezTo>
                    <a:pt x="20" y="3296"/>
                    <a:pt x="15" y="3300"/>
                    <a:pt x="10" y="3300"/>
                  </a:cubicBezTo>
                  <a:cubicBezTo>
                    <a:pt x="4" y="3300"/>
                    <a:pt x="0" y="3296"/>
                    <a:pt x="0" y="3290"/>
                  </a:cubicBezTo>
                  <a:lnTo>
                    <a:pt x="0" y="3150"/>
                  </a:lnTo>
                  <a:cubicBezTo>
                    <a:pt x="0" y="3145"/>
                    <a:pt x="4" y="3140"/>
                    <a:pt x="10" y="3140"/>
                  </a:cubicBezTo>
                  <a:cubicBezTo>
                    <a:pt x="15" y="3140"/>
                    <a:pt x="20" y="3145"/>
                    <a:pt x="20" y="3150"/>
                  </a:cubicBezTo>
                  <a:close/>
                  <a:moveTo>
                    <a:pt x="20" y="3390"/>
                  </a:moveTo>
                  <a:lnTo>
                    <a:pt x="20" y="3530"/>
                  </a:lnTo>
                  <a:cubicBezTo>
                    <a:pt x="20" y="3536"/>
                    <a:pt x="15" y="3540"/>
                    <a:pt x="10" y="3540"/>
                  </a:cubicBezTo>
                  <a:cubicBezTo>
                    <a:pt x="4" y="3540"/>
                    <a:pt x="0" y="3536"/>
                    <a:pt x="0" y="3530"/>
                  </a:cubicBezTo>
                  <a:lnTo>
                    <a:pt x="0" y="3390"/>
                  </a:lnTo>
                  <a:cubicBezTo>
                    <a:pt x="0" y="3385"/>
                    <a:pt x="4" y="3380"/>
                    <a:pt x="10" y="3380"/>
                  </a:cubicBezTo>
                  <a:cubicBezTo>
                    <a:pt x="15" y="3380"/>
                    <a:pt x="20" y="3385"/>
                    <a:pt x="20" y="3390"/>
                  </a:cubicBezTo>
                  <a:close/>
                  <a:moveTo>
                    <a:pt x="20" y="3630"/>
                  </a:moveTo>
                  <a:lnTo>
                    <a:pt x="20" y="3770"/>
                  </a:lnTo>
                  <a:cubicBezTo>
                    <a:pt x="20" y="3776"/>
                    <a:pt x="15" y="3780"/>
                    <a:pt x="10" y="3780"/>
                  </a:cubicBezTo>
                  <a:cubicBezTo>
                    <a:pt x="4" y="3780"/>
                    <a:pt x="0" y="3776"/>
                    <a:pt x="0" y="3770"/>
                  </a:cubicBezTo>
                  <a:lnTo>
                    <a:pt x="0" y="3630"/>
                  </a:lnTo>
                  <a:cubicBezTo>
                    <a:pt x="0" y="3625"/>
                    <a:pt x="4" y="3620"/>
                    <a:pt x="10" y="3620"/>
                  </a:cubicBezTo>
                  <a:cubicBezTo>
                    <a:pt x="15" y="3620"/>
                    <a:pt x="20" y="3625"/>
                    <a:pt x="20" y="3630"/>
                  </a:cubicBezTo>
                  <a:close/>
                  <a:moveTo>
                    <a:pt x="20" y="3870"/>
                  </a:moveTo>
                  <a:lnTo>
                    <a:pt x="20" y="4010"/>
                  </a:lnTo>
                  <a:cubicBezTo>
                    <a:pt x="20" y="4016"/>
                    <a:pt x="15" y="4020"/>
                    <a:pt x="10" y="4020"/>
                  </a:cubicBezTo>
                  <a:cubicBezTo>
                    <a:pt x="4" y="4020"/>
                    <a:pt x="0" y="4016"/>
                    <a:pt x="0" y="4010"/>
                  </a:cubicBezTo>
                  <a:lnTo>
                    <a:pt x="0" y="3870"/>
                  </a:lnTo>
                  <a:cubicBezTo>
                    <a:pt x="0" y="3865"/>
                    <a:pt x="4" y="3860"/>
                    <a:pt x="10" y="3860"/>
                  </a:cubicBezTo>
                  <a:cubicBezTo>
                    <a:pt x="15" y="3860"/>
                    <a:pt x="20" y="3865"/>
                    <a:pt x="20" y="3870"/>
                  </a:cubicBezTo>
                  <a:close/>
                  <a:moveTo>
                    <a:pt x="20" y="4110"/>
                  </a:moveTo>
                  <a:lnTo>
                    <a:pt x="20" y="4250"/>
                  </a:lnTo>
                  <a:cubicBezTo>
                    <a:pt x="20" y="4256"/>
                    <a:pt x="15" y="4260"/>
                    <a:pt x="10" y="4260"/>
                  </a:cubicBezTo>
                  <a:cubicBezTo>
                    <a:pt x="4" y="4260"/>
                    <a:pt x="0" y="4256"/>
                    <a:pt x="0" y="4250"/>
                  </a:cubicBezTo>
                  <a:lnTo>
                    <a:pt x="0" y="4110"/>
                  </a:lnTo>
                  <a:cubicBezTo>
                    <a:pt x="0" y="4105"/>
                    <a:pt x="4" y="4100"/>
                    <a:pt x="10" y="4100"/>
                  </a:cubicBezTo>
                  <a:cubicBezTo>
                    <a:pt x="15" y="4100"/>
                    <a:pt x="20" y="4105"/>
                    <a:pt x="20" y="4110"/>
                  </a:cubicBezTo>
                  <a:close/>
                  <a:moveTo>
                    <a:pt x="20" y="4350"/>
                  </a:moveTo>
                  <a:lnTo>
                    <a:pt x="20" y="4490"/>
                  </a:lnTo>
                  <a:cubicBezTo>
                    <a:pt x="20" y="4496"/>
                    <a:pt x="15" y="4500"/>
                    <a:pt x="10" y="4500"/>
                  </a:cubicBezTo>
                  <a:cubicBezTo>
                    <a:pt x="4" y="4500"/>
                    <a:pt x="0" y="4496"/>
                    <a:pt x="0" y="4490"/>
                  </a:cubicBezTo>
                  <a:lnTo>
                    <a:pt x="0" y="4350"/>
                  </a:lnTo>
                  <a:cubicBezTo>
                    <a:pt x="0" y="4345"/>
                    <a:pt x="4" y="4340"/>
                    <a:pt x="10" y="4340"/>
                  </a:cubicBezTo>
                  <a:cubicBezTo>
                    <a:pt x="15" y="4340"/>
                    <a:pt x="20" y="4345"/>
                    <a:pt x="20" y="4350"/>
                  </a:cubicBezTo>
                  <a:close/>
                  <a:moveTo>
                    <a:pt x="20" y="4590"/>
                  </a:moveTo>
                  <a:lnTo>
                    <a:pt x="20" y="4730"/>
                  </a:lnTo>
                  <a:cubicBezTo>
                    <a:pt x="20" y="4736"/>
                    <a:pt x="15" y="4740"/>
                    <a:pt x="10" y="4740"/>
                  </a:cubicBezTo>
                  <a:cubicBezTo>
                    <a:pt x="4" y="4740"/>
                    <a:pt x="0" y="4736"/>
                    <a:pt x="0" y="4730"/>
                  </a:cubicBezTo>
                  <a:lnTo>
                    <a:pt x="0" y="4590"/>
                  </a:lnTo>
                  <a:cubicBezTo>
                    <a:pt x="0" y="4585"/>
                    <a:pt x="4" y="4580"/>
                    <a:pt x="10" y="4580"/>
                  </a:cubicBezTo>
                  <a:cubicBezTo>
                    <a:pt x="15" y="4580"/>
                    <a:pt x="20" y="4585"/>
                    <a:pt x="20" y="4590"/>
                  </a:cubicBezTo>
                  <a:close/>
                  <a:moveTo>
                    <a:pt x="20" y="4830"/>
                  </a:moveTo>
                  <a:lnTo>
                    <a:pt x="20" y="4970"/>
                  </a:lnTo>
                  <a:cubicBezTo>
                    <a:pt x="20" y="4976"/>
                    <a:pt x="15" y="4980"/>
                    <a:pt x="10" y="4980"/>
                  </a:cubicBezTo>
                  <a:cubicBezTo>
                    <a:pt x="4" y="4980"/>
                    <a:pt x="0" y="4976"/>
                    <a:pt x="0" y="4970"/>
                  </a:cubicBezTo>
                  <a:lnTo>
                    <a:pt x="0" y="4830"/>
                  </a:lnTo>
                  <a:cubicBezTo>
                    <a:pt x="0" y="4825"/>
                    <a:pt x="4" y="4820"/>
                    <a:pt x="10" y="4820"/>
                  </a:cubicBezTo>
                  <a:cubicBezTo>
                    <a:pt x="15" y="4820"/>
                    <a:pt x="20" y="4825"/>
                    <a:pt x="20" y="4830"/>
                  </a:cubicBezTo>
                  <a:close/>
                  <a:moveTo>
                    <a:pt x="20" y="5070"/>
                  </a:moveTo>
                  <a:lnTo>
                    <a:pt x="20" y="5210"/>
                  </a:lnTo>
                  <a:cubicBezTo>
                    <a:pt x="20" y="5216"/>
                    <a:pt x="15" y="5220"/>
                    <a:pt x="10" y="5220"/>
                  </a:cubicBezTo>
                  <a:cubicBezTo>
                    <a:pt x="4" y="5220"/>
                    <a:pt x="0" y="5216"/>
                    <a:pt x="0" y="5210"/>
                  </a:cubicBezTo>
                  <a:lnTo>
                    <a:pt x="0" y="5070"/>
                  </a:lnTo>
                  <a:cubicBezTo>
                    <a:pt x="0" y="5065"/>
                    <a:pt x="4" y="5060"/>
                    <a:pt x="10" y="5060"/>
                  </a:cubicBezTo>
                  <a:cubicBezTo>
                    <a:pt x="15" y="5060"/>
                    <a:pt x="20" y="5065"/>
                    <a:pt x="20" y="5070"/>
                  </a:cubicBezTo>
                  <a:close/>
                  <a:moveTo>
                    <a:pt x="20" y="5310"/>
                  </a:moveTo>
                  <a:lnTo>
                    <a:pt x="20" y="5450"/>
                  </a:lnTo>
                  <a:cubicBezTo>
                    <a:pt x="20" y="5456"/>
                    <a:pt x="15" y="5460"/>
                    <a:pt x="10" y="5460"/>
                  </a:cubicBezTo>
                  <a:cubicBezTo>
                    <a:pt x="4" y="5460"/>
                    <a:pt x="0" y="5456"/>
                    <a:pt x="0" y="5450"/>
                  </a:cubicBezTo>
                  <a:lnTo>
                    <a:pt x="0" y="5310"/>
                  </a:lnTo>
                  <a:cubicBezTo>
                    <a:pt x="0" y="5305"/>
                    <a:pt x="4" y="5300"/>
                    <a:pt x="10" y="5300"/>
                  </a:cubicBezTo>
                  <a:cubicBezTo>
                    <a:pt x="15" y="5300"/>
                    <a:pt x="20" y="5305"/>
                    <a:pt x="20" y="5310"/>
                  </a:cubicBezTo>
                  <a:close/>
                  <a:moveTo>
                    <a:pt x="20" y="5550"/>
                  </a:moveTo>
                  <a:lnTo>
                    <a:pt x="20" y="5690"/>
                  </a:lnTo>
                  <a:cubicBezTo>
                    <a:pt x="20" y="5696"/>
                    <a:pt x="15" y="5700"/>
                    <a:pt x="10" y="5700"/>
                  </a:cubicBezTo>
                  <a:cubicBezTo>
                    <a:pt x="4" y="5700"/>
                    <a:pt x="0" y="5696"/>
                    <a:pt x="0" y="5690"/>
                  </a:cubicBezTo>
                  <a:lnTo>
                    <a:pt x="0" y="5550"/>
                  </a:lnTo>
                  <a:cubicBezTo>
                    <a:pt x="0" y="5545"/>
                    <a:pt x="4" y="5540"/>
                    <a:pt x="10" y="5540"/>
                  </a:cubicBezTo>
                  <a:cubicBezTo>
                    <a:pt x="15" y="5540"/>
                    <a:pt x="20" y="5545"/>
                    <a:pt x="20" y="5550"/>
                  </a:cubicBezTo>
                  <a:close/>
                  <a:moveTo>
                    <a:pt x="20" y="5790"/>
                  </a:moveTo>
                  <a:lnTo>
                    <a:pt x="20" y="5930"/>
                  </a:lnTo>
                  <a:cubicBezTo>
                    <a:pt x="20" y="5936"/>
                    <a:pt x="15" y="5940"/>
                    <a:pt x="10" y="5940"/>
                  </a:cubicBezTo>
                  <a:cubicBezTo>
                    <a:pt x="4" y="5940"/>
                    <a:pt x="0" y="5936"/>
                    <a:pt x="0" y="5930"/>
                  </a:cubicBezTo>
                  <a:lnTo>
                    <a:pt x="0" y="5790"/>
                  </a:lnTo>
                  <a:cubicBezTo>
                    <a:pt x="0" y="5785"/>
                    <a:pt x="4" y="5780"/>
                    <a:pt x="10" y="5780"/>
                  </a:cubicBezTo>
                  <a:cubicBezTo>
                    <a:pt x="15" y="5780"/>
                    <a:pt x="20" y="5785"/>
                    <a:pt x="20" y="5790"/>
                  </a:cubicBezTo>
                  <a:close/>
                  <a:moveTo>
                    <a:pt x="20" y="6030"/>
                  </a:moveTo>
                  <a:lnTo>
                    <a:pt x="20" y="6170"/>
                  </a:lnTo>
                  <a:cubicBezTo>
                    <a:pt x="20" y="6176"/>
                    <a:pt x="15" y="6180"/>
                    <a:pt x="10" y="6180"/>
                  </a:cubicBezTo>
                  <a:cubicBezTo>
                    <a:pt x="4" y="6180"/>
                    <a:pt x="0" y="6176"/>
                    <a:pt x="0" y="6170"/>
                  </a:cubicBezTo>
                  <a:lnTo>
                    <a:pt x="0" y="6030"/>
                  </a:lnTo>
                  <a:cubicBezTo>
                    <a:pt x="0" y="6025"/>
                    <a:pt x="4" y="6020"/>
                    <a:pt x="10" y="6020"/>
                  </a:cubicBezTo>
                  <a:cubicBezTo>
                    <a:pt x="15" y="6020"/>
                    <a:pt x="20" y="6025"/>
                    <a:pt x="20" y="6030"/>
                  </a:cubicBezTo>
                  <a:close/>
                  <a:moveTo>
                    <a:pt x="20" y="6270"/>
                  </a:moveTo>
                  <a:lnTo>
                    <a:pt x="20" y="6410"/>
                  </a:lnTo>
                  <a:cubicBezTo>
                    <a:pt x="20" y="6416"/>
                    <a:pt x="15" y="6420"/>
                    <a:pt x="10" y="6420"/>
                  </a:cubicBezTo>
                  <a:cubicBezTo>
                    <a:pt x="4" y="6420"/>
                    <a:pt x="0" y="6416"/>
                    <a:pt x="0" y="6410"/>
                  </a:cubicBezTo>
                  <a:lnTo>
                    <a:pt x="0" y="6270"/>
                  </a:lnTo>
                  <a:cubicBezTo>
                    <a:pt x="0" y="6265"/>
                    <a:pt x="4" y="6260"/>
                    <a:pt x="10" y="6260"/>
                  </a:cubicBezTo>
                  <a:cubicBezTo>
                    <a:pt x="15" y="6260"/>
                    <a:pt x="20" y="6265"/>
                    <a:pt x="20" y="6270"/>
                  </a:cubicBezTo>
                  <a:close/>
                  <a:moveTo>
                    <a:pt x="20" y="6510"/>
                  </a:moveTo>
                  <a:lnTo>
                    <a:pt x="20" y="6650"/>
                  </a:lnTo>
                  <a:cubicBezTo>
                    <a:pt x="20" y="6656"/>
                    <a:pt x="15" y="6660"/>
                    <a:pt x="10" y="6660"/>
                  </a:cubicBezTo>
                  <a:cubicBezTo>
                    <a:pt x="4" y="6660"/>
                    <a:pt x="0" y="6656"/>
                    <a:pt x="0" y="6650"/>
                  </a:cubicBezTo>
                  <a:lnTo>
                    <a:pt x="0" y="6510"/>
                  </a:lnTo>
                  <a:cubicBezTo>
                    <a:pt x="0" y="6505"/>
                    <a:pt x="4" y="6500"/>
                    <a:pt x="10" y="6500"/>
                  </a:cubicBezTo>
                  <a:cubicBezTo>
                    <a:pt x="15" y="6500"/>
                    <a:pt x="20" y="6505"/>
                    <a:pt x="20" y="6510"/>
                  </a:cubicBezTo>
                  <a:close/>
                  <a:moveTo>
                    <a:pt x="20" y="6750"/>
                  </a:moveTo>
                  <a:lnTo>
                    <a:pt x="20" y="6890"/>
                  </a:lnTo>
                  <a:cubicBezTo>
                    <a:pt x="20" y="6896"/>
                    <a:pt x="15" y="6900"/>
                    <a:pt x="10" y="6900"/>
                  </a:cubicBezTo>
                  <a:cubicBezTo>
                    <a:pt x="4" y="6900"/>
                    <a:pt x="0" y="6896"/>
                    <a:pt x="0" y="6890"/>
                  </a:cubicBezTo>
                  <a:lnTo>
                    <a:pt x="0" y="6750"/>
                  </a:lnTo>
                  <a:cubicBezTo>
                    <a:pt x="0" y="6745"/>
                    <a:pt x="4" y="6740"/>
                    <a:pt x="10" y="6740"/>
                  </a:cubicBezTo>
                  <a:cubicBezTo>
                    <a:pt x="15" y="6740"/>
                    <a:pt x="20" y="6745"/>
                    <a:pt x="20" y="6750"/>
                  </a:cubicBezTo>
                  <a:close/>
                  <a:moveTo>
                    <a:pt x="20" y="6990"/>
                  </a:moveTo>
                  <a:lnTo>
                    <a:pt x="20" y="7130"/>
                  </a:lnTo>
                  <a:cubicBezTo>
                    <a:pt x="20" y="7136"/>
                    <a:pt x="15" y="7140"/>
                    <a:pt x="10" y="7140"/>
                  </a:cubicBezTo>
                  <a:cubicBezTo>
                    <a:pt x="4" y="7140"/>
                    <a:pt x="0" y="7136"/>
                    <a:pt x="0" y="7130"/>
                  </a:cubicBezTo>
                  <a:lnTo>
                    <a:pt x="0" y="6990"/>
                  </a:lnTo>
                  <a:cubicBezTo>
                    <a:pt x="0" y="6985"/>
                    <a:pt x="4" y="6980"/>
                    <a:pt x="10" y="6980"/>
                  </a:cubicBezTo>
                  <a:cubicBezTo>
                    <a:pt x="15" y="6980"/>
                    <a:pt x="20" y="6985"/>
                    <a:pt x="20" y="6990"/>
                  </a:cubicBezTo>
                  <a:close/>
                  <a:moveTo>
                    <a:pt x="20" y="7230"/>
                  </a:moveTo>
                  <a:lnTo>
                    <a:pt x="20" y="7370"/>
                  </a:lnTo>
                  <a:cubicBezTo>
                    <a:pt x="20" y="7376"/>
                    <a:pt x="15" y="7380"/>
                    <a:pt x="10" y="7380"/>
                  </a:cubicBezTo>
                  <a:cubicBezTo>
                    <a:pt x="4" y="7380"/>
                    <a:pt x="0" y="7376"/>
                    <a:pt x="0" y="7370"/>
                  </a:cubicBezTo>
                  <a:lnTo>
                    <a:pt x="0" y="7230"/>
                  </a:lnTo>
                  <a:cubicBezTo>
                    <a:pt x="0" y="7225"/>
                    <a:pt x="4" y="7220"/>
                    <a:pt x="10" y="7220"/>
                  </a:cubicBezTo>
                  <a:cubicBezTo>
                    <a:pt x="15" y="7220"/>
                    <a:pt x="20" y="7225"/>
                    <a:pt x="20" y="7230"/>
                  </a:cubicBezTo>
                  <a:close/>
                  <a:moveTo>
                    <a:pt x="20" y="7470"/>
                  </a:moveTo>
                  <a:lnTo>
                    <a:pt x="20" y="7610"/>
                  </a:lnTo>
                  <a:cubicBezTo>
                    <a:pt x="20" y="7616"/>
                    <a:pt x="15" y="7620"/>
                    <a:pt x="10" y="7620"/>
                  </a:cubicBezTo>
                  <a:cubicBezTo>
                    <a:pt x="4" y="7620"/>
                    <a:pt x="0" y="7616"/>
                    <a:pt x="0" y="7610"/>
                  </a:cubicBezTo>
                  <a:lnTo>
                    <a:pt x="0" y="7470"/>
                  </a:lnTo>
                  <a:cubicBezTo>
                    <a:pt x="0" y="7465"/>
                    <a:pt x="4" y="7460"/>
                    <a:pt x="10" y="7460"/>
                  </a:cubicBezTo>
                  <a:cubicBezTo>
                    <a:pt x="15" y="7460"/>
                    <a:pt x="20" y="7465"/>
                    <a:pt x="20" y="7470"/>
                  </a:cubicBezTo>
                  <a:close/>
                  <a:moveTo>
                    <a:pt x="20" y="7710"/>
                  </a:moveTo>
                  <a:lnTo>
                    <a:pt x="20" y="7850"/>
                  </a:lnTo>
                  <a:cubicBezTo>
                    <a:pt x="20" y="7856"/>
                    <a:pt x="15" y="7860"/>
                    <a:pt x="10" y="7860"/>
                  </a:cubicBezTo>
                  <a:cubicBezTo>
                    <a:pt x="4" y="7860"/>
                    <a:pt x="0" y="7856"/>
                    <a:pt x="0" y="7850"/>
                  </a:cubicBezTo>
                  <a:lnTo>
                    <a:pt x="0" y="7710"/>
                  </a:lnTo>
                  <a:cubicBezTo>
                    <a:pt x="0" y="7705"/>
                    <a:pt x="4" y="7700"/>
                    <a:pt x="10" y="7700"/>
                  </a:cubicBezTo>
                  <a:cubicBezTo>
                    <a:pt x="15" y="7700"/>
                    <a:pt x="20" y="7705"/>
                    <a:pt x="20" y="7710"/>
                  </a:cubicBezTo>
                  <a:close/>
                  <a:moveTo>
                    <a:pt x="20" y="7950"/>
                  </a:moveTo>
                  <a:lnTo>
                    <a:pt x="20" y="8090"/>
                  </a:lnTo>
                  <a:cubicBezTo>
                    <a:pt x="20" y="8096"/>
                    <a:pt x="15" y="8100"/>
                    <a:pt x="10" y="8100"/>
                  </a:cubicBezTo>
                  <a:cubicBezTo>
                    <a:pt x="4" y="8100"/>
                    <a:pt x="0" y="8096"/>
                    <a:pt x="0" y="8090"/>
                  </a:cubicBezTo>
                  <a:lnTo>
                    <a:pt x="0" y="7950"/>
                  </a:lnTo>
                  <a:cubicBezTo>
                    <a:pt x="0" y="7945"/>
                    <a:pt x="4" y="7940"/>
                    <a:pt x="10" y="7940"/>
                  </a:cubicBezTo>
                  <a:cubicBezTo>
                    <a:pt x="15" y="7940"/>
                    <a:pt x="20" y="7945"/>
                    <a:pt x="20" y="7950"/>
                  </a:cubicBezTo>
                  <a:close/>
                  <a:moveTo>
                    <a:pt x="20" y="8190"/>
                  </a:moveTo>
                  <a:lnTo>
                    <a:pt x="20" y="8330"/>
                  </a:lnTo>
                  <a:cubicBezTo>
                    <a:pt x="20" y="8336"/>
                    <a:pt x="15" y="8340"/>
                    <a:pt x="10" y="8340"/>
                  </a:cubicBezTo>
                  <a:cubicBezTo>
                    <a:pt x="4" y="8340"/>
                    <a:pt x="0" y="8336"/>
                    <a:pt x="0" y="8330"/>
                  </a:cubicBezTo>
                  <a:lnTo>
                    <a:pt x="0" y="8190"/>
                  </a:lnTo>
                  <a:cubicBezTo>
                    <a:pt x="0" y="8185"/>
                    <a:pt x="4" y="8180"/>
                    <a:pt x="10" y="8180"/>
                  </a:cubicBezTo>
                  <a:cubicBezTo>
                    <a:pt x="15" y="8180"/>
                    <a:pt x="20" y="8185"/>
                    <a:pt x="20" y="8190"/>
                  </a:cubicBezTo>
                  <a:close/>
                  <a:moveTo>
                    <a:pt x="20" y="8430"/>
                  </a:moveTo>
                  <a:lnTo>
                    <a:pt x="20" y="8477"/>
                  </a:lnTo>
                  <a:lnTo>
                    <a:pt x="10" y="8467"/>
                  </a:lnTo>
                  <a:lnTo>
                    <a:pt x="104" y="8467"/>
                  </a:lnTo>
                  <a:cubicBezTo>
                    <a:pt x="109" y="8467"/>
                    <a:pt x="114" y="8471"/>
                    <a:pt x="114" y="8477"/>
                  </a:cubicBezTo>
                  <a:cubicBezTo>
                    <a:pt x="114" y="8482"/>
                    <a:pt x="109" y="8487"/>
                    <a:pt x="104" y="8487"/>
                  </a:cubicBezTo>
                  <a:lnTo>
                    <a:pt x="10" y="8487"/>
                  </a:lnTo>
                  <a:cubicBezTo>
                    <a:pt x="4" y="8487"/>
                    <a:pt x="0" y="8482"/>
                    <a:pt x="0" y="8477"/>
                  </a:cubicBezTo>
                  <a:lnTo>
                    <a:pt x="0" y="8430"/>
                  </a:lnTo>
                  <a:cubicBezTo>
                    <a:pt x="0" y="8425"/>
                    <a:pt x="4" y="8420"/>
                    <a:pt x="10" y="8420"/>
                  </a:cubicBezTo>
                  <a:cubicBezTo>
                    <a:pt x="15" y="8420"/>
                    <a:pt x="20" y="8425"/>
                    <a:pt x="20" y="8430"/>
                  </a:cubicBezTo>
                  <a:close/>
                  <a:moveTo>
                    <a:pt x="204" y="8467"/>
                  </a:moveTo>
                  <a:lnTo>
                    <a:pt x="344" y="8467"/>
                  </a:lnTo>
                  <a:cubicBezTo>
                    <a:pt x="349" y="8467"/>
                    <a:pt x="354" y="8471"/>
                    <a:pt x="354" y="8477"/>
                  </a:cubicBezTo>
                  <a:cubicBezTo>
                    <a:pt x="354" y="8482"/>
                    <a:pt x="349" y="8487"/>
                    <a:pt x="344" y="8487"/>
                  </a:cubicBezTo>
                  <a:lnTo>
                    <a:pt x="204" y="8487"/>
                  </a:lnTo>
                  <a:cubicBezTo>
                    <a:pt x="198" y="8487"/>
                    <a:pt x="194" y="8482"/>
                    <a:pt x="194" y="8477"/>
                  </a:cubicBezTo>
                  <a:cubicBezTo>
                    <a:pt x="194" y="8471"/>
                    <a:pt x="198" y="8467"/>
                    <a:pt x="204" y="8467"/>
                  </a:cubicBezTo>
                  <a:close/>
                  <a:moveTo>
                    <a:pt x="444" y="8467"/>
                  </a:moveTo>
                  <a:lnTo>
                    <a:pt x="584" y="8467"/>
                  </a:lnTo>
                  <a:cubicBezTo>
                    <a:pt x="589" y="8467"/>
                    <a:pt x="594" y="8471"/>
                    <a:pt x="594" y="8477"/>
                  </a:cubicBezTo>
                  <a:cubicBezTo>
                    <a:pt x="594" y="8482"/>
                    <a:pt x="589" y="8487"/>
                    <a:pt x="584" y="8487"/>
                  </a:cubicBezTo>
                  <a:lnTo>
                    <a:pt x="444" y="8487"/>
                  </a:lnTo>
                  <a:cubicBezTo>
                    <a:pt x="438" y="8487"/>
                    <a:pt x="434" y="8482"/>
                    <a:pt x="434" y="8477"/>
                  </a:cubicBezTo>
                  <a:cubicBezTo>
                    <a:pt x="434" y="8471"/>
                    <a:pt x="438" y="8467"/>
                    <a:pt x="444" y="8467"/>
                  </a:cubicBezTo>
                  <a:close/>
                  <a:moveTo>
                    <a:pt x="684" y="8467"/>
                  </a:moveTo>
                  <a:lnTo>
                    <a:pt x="824" y="8467"/>
                  </a:lnTo>
                  <a:cubicBezTo>
                    <a:pt x="829" y="8467"/>
                    <a:pt x="834" y="8471"/>
                    <a:pt x="834" y="8477"/>
                  </a:cubicBezTo>
                  <a:cubicBezTo>
                    <a:pt x="834" y="8482"/>
                    <a:pt x="829" y="8487"/>
                    <a:pt x="824" y="8487"/>
                  </a:cubicBezTo>
                  <a:lnTo>
                    <a:pt x="684" y="8487"/>
                  </a:lnTo>
                  <a:cubicBezTo>
                    <a:pt x="678" y="8487"/>
                    <a:pt x="674" y="8482"/>
                    <a:pt x="674" y="8477"/>
                  </a:cubicBezTo>
                  <a:cubicBezTo>
                    <a:pt x="674" y="8471"/>
                    <a:pt x="678" y="8467"/>
                    <a:pt x="684" y="8467"/>
                  </a:cubicBezTo>
                  <a:close/>
                  <a:moveTo>
                    <a:pt x="924" y="8467"/>
                  </a:moveTo>
                  <a:lnTo>
                    <a:pt x="1064" y="8467"/>
                  </a:lnTo>
                  <a:cubicBezTo>
                    <a:pt x="1069" y="8467"/>
                    <a:pt x="1074" y="8471"/>
                    <a:pt x="1074" y="8477"/>
                  </a:cubicBezTo>
                  <a:cubicBezTo>
                    <a:pt x="1074" y="8482"/>
                    <a:pt x="1069" y="8487"/>
                    <a:pt x="1064" y="8487"/>
                  </a:cubicBezTo>
                  <a:lnTo>
                    <a:pt x="924" y="8487"/>
                  </a:lnTo>
                  <a:cubicBezTo>
                    <a:pt x="918" y="8487"/>
                    <a:pt x="914" y="8482"/>
                    <a:pt x="914" y="8477"/>
                  </a:cubicBezTo>
                  <a:cubicBezTo>
                    <a:pt x="914" y="8471"/>
                    <a:pt x="918" y="8467"/>
                    <a:pt x="924" y="8467"/>
                  </a:cubicBezTo>
                  <a:close/>
                  <a:moveTo>
                    <a:pt x="1164" y="8467"/>
                  </a:moveTo>
                  <a:lnTo>
                    <a:pt x="1304" y="8467"/>
                  </a:lnTo>
                  <a:cubicBezTo>
                    <a:pt x="1309" y="8467"/>
                    <a:pt x="1314" y="8471"/>
                    <a:pt x="1314" y="8477"/>
                  </a:cubicBezTo>
                  <a:cubicBezTo>
                    <a:pt x="1314" y="8482"/>
                    <a:pt x="1309" y="8487"/>
                    <a:pt x="1304" y="8487"/>
                  </a:cubicBezTo>
                  <a:lnTo>
                    <a:pt x="1164" y="8487"/>
                  </a:lnTo>
                  <a:cubicBezTo>
                    <a:pt x="1158" y="8487"/>
                    <a:pt x="1154" y="8482"/>
                    <a:pt x="1154" y="8477"/>
                  </a:cubicBezTo>
                  <a:cubicBezTo>
                    <a:pt x="1154" y="8471"/>
                    <a:pt x="1158" y="8467"/>
                    <a:pt x="1164" y="8467"/>
                  </a:cubicBezTo>
                  <a:close/>
                  <a:moveTo>
                    <a:pt x="1404" y="8467"/>
                  </a:moveTo>
                  <a:lnTo>
                    <a:pt x="1544" y="8467"/>
                  </a:lnTo>
                  <a:cubicBezTo>
                    <a:pt x="1549" y="8467"/>
                    <a:pt x="1554" y="8471"/>
                    <a:pt x="1554" y="8477"/>
                  </a:cubicBezTo>
                  <a:cubicBezTo>
                    <a:pt x="1554" y="8482"/>
                    <a:pt x="1549" y="8487"/>
                    <a:pt x="1544" y="8487"/>
                  </a:cubicBezTo>
                  <a:lnTo>
                    <a:pt x="1404" y="8487"/>
                  </a:lnTo>
                  <a:cubicBezTo>
                    <a:pt x="1398" y="8487"/>
                    <a:pt x="1394" y="8482"/>
                    <a:pt x="1394" y="8477"/>
                  </a:cubicBezTo>
                  <a:cubicBezTo>
                    <a:pt x="1394" y="8471"/>
                    <a:pt x="1398" y="8467"/>
                    <a:pt x="1404" y="8467"/>
                  </a:cubicBezTo>
                  <a:close/>
                  <a:moveTo>
                    <a:pt x="1644" y="8467"/>
                  </a:moveTo>
                  <a:lnTo>
                    <a:pt x="1784" y="8467"/>
                  </a:lnTo>
                  <a:cubicBezTo>
                    <a:pt x="1789" y="8467"/>
                    <a:pt x="1794" y="8471"/>
                    <a:pt x="1794" y="8477"/>
                  </a:cubicBezTo>
                  <a:cubicBezTo>
                    <a:pt x="1794" y="8482"/>
                    <a:pt x="1789" y="8487"/>
                    <a:pt x="1784" y="8487"/>
                  </a:cubicBezTo>
                  <a:lnTo>
                    <a:pt x="1644" y="8487"/>
                  </a:lnTo>
                  <a:cubicBezTo>
                    <a:pt x="1638" y="8487"/>
                    <a:pt x="1634" y="8482"/>
                    <a:pt x="1634" y="8477"/>
                  </a:cubicBezTo>
                  <a:cubicBezTo>
                    <a:pt x="1634" y="8471"/>
                    <a:pt x="1638" y="8467"/>
                    <a:pt x="1644" y="8467"/>
                  </a:cubicBezTo>
                  <a:close/>
                  <a:moveTo>
                    <a:pt x="1884" y="8467"/>
                  </a:moveTo>
                  <a:lnTo>
                    <a:pt x="2024" y="8467"/>
                  </a:lnTo>
                  <a:cubicBezTo>
                    <a:pt x="2029" y="8467"/>
                    <a:pt x="2034" y="8471"/>
                    <a:pt x="2034" y="8477"/>
                  </a:cubicBezTo>
                  <a:cubicBezTo>
                    <a:pt x="2034" y="8482"/>
                    <a:pt x="2029" y="8487"/>
                    <a:pt x="2024" y="8487"/>
                  </a:cubicBezTo>
                  <a:lnTo>
                    <a:pt x="1884" y="8487"/>
                  </a:lnTo>
                  <a:cubicBezTo>
                    <a:pt x="1878" y="8487"/>
                    <a:pt x="1874" y="8482"/>
                    <a:pt x="1874" y="8477"/>
                  </a:cubicBezTo>
                  <a:cubicBezTo>
                    <a:pt x="1874" y="8471"/>
                    <a:pt x="1878" y="8467"/>
                    <a:pt x="1884" y="8467"/>
                  </a:cubicBezTo>
                  <a:close/>
                  <a:moveTo>
                    <a:pt x="2124" y="8467"/>
                  </a:moveTo>
                  <a:lnTo>
                    <a:pt x="2264" y="8467"/>
                  </a:lnTo>
                  <a:cubicBezTo>
                    <a:pt x="2269" y="8467"/>
                    <a:pt x="2274" y="8471"/>
                    <a:pt x="2274" y="8477"/>
                  </a:cubicBezTo>
                  <a:cubicBezTo>
                    <a:pt x="2274" y="8482"/>
                    <a:pt x="2269" y="8487"/>
                    <a:pt x="2264" y="8487"/>
                  </a:cubicBezTo>
                  <a:lnTo>
                    <a:pt x="2124" y="8487"/>
                  </a:lnTo>
                  <a:cubicBezTo>
                    <a:pt x="2118" y="8487"/>
                    <a:pt x="2114" y="8482"/>
                    <a:pt x="2114" y="8477"/>
                  </a:cubicBezTo>
                  <a:cubicBezTo>
                    <a:pt x="2114" y="8471"/>
                    <a:pt x="2118" y="8467"/>
                    <a:pt x="2124" y="8467"/>
                  </a:cubicBezTo>
                  <a:close/>
                  <a:moveTo>
                    <a:pt x="2364" y="8467"/>
                  </a:moveTo>
                  <a:lnTo>
                    <a:pt x="2504" y="8467"/>
                  </a:lnTo>
                  <a:cubicBezTo>
                    <a:pt x="2509" y="8467"/>
                    <a:pt x="2514" y="8471"/>
                    <a:pt x="2514" y="8477"/>
                  </a:cubicBezTo>
                  <a:cubicBezTo>
                    <a:pt x="2514" y="8482"/>
                    <a:pt x="2509" y="8487"/>
                    <a:pt x="2504" y="8487"/>
                  </a:cubicBezTo>
                  <a:lnTo>
                    <a:pt x="2364" y="8487"/>
                  </a:lnTo>
                  <a:cubicBezTo>
                    <a:pt x="2358" y="8487"/>
                    <a:pt x="2354" y="8482"/>
                    <a:pt x="2354" y="8477"/>
                  </a:cubicBezTo>
                  <a:cubicBezTo>
                    <a:pt x="2354" y="8471"/>
                    <a:pt x="2358" y="8467"/>
                    <a:pt x="2364" y="8467"/>
                  </a:cubicBezTo>
                  <a:close/>
                  <a:moveTo>
                    <a:pt x="2604" y="8467"/>
                  </a:moveTo>
                  <a:lnTo>
                    <a:pt x="2744" y="8467"/>
                  </a:lnTo>
                  <a:cubicBezTo>
                    <a:pt x="2749" y="8467"/>
                    <a:pt x="2754" y="8471"/>
                    <a:pt x="2754" y="8477"/>
                  </a:cubicBezTo>
                  <a:cubicBezTo>
                    <a:pt x="2754" y="8482"/>
                    <a:pt x="2749" y="8487"/>
                    <a:pt x="2744" y="8487"/>
                  </a:cubicBezTo>
                  <a:lnTo>
                    <a:pt x="2604" y="8487"/>
                  </a:lnTo>
                  <a:cubicBezTo>
                    <a:pt x="2598" y="8487"/>
                    <a:pt x="2594" y="8482"/>
                    <a:pt x="2594" y="8477"/>
                  </a:cubicBezTo>
                  <a:cubicBezTo>
                    <a:pt x="2594" y="8471"/>
                    <a:pt x="2598" y="8467"/>
                    <a:pt x="2604" y="8467"/>
                  </a:cubicBezTo>
                  <a:close/>
                  <a:moveTo>
                    <a:pt x="2844" y="8467"/>
                  </a:moveTo>
                  <a:lnTo>
                    <a:pt x="2984" y="8467"/>
                  </a:lnTo>
                  <a:cubicBezTo>
                    <a:pt x="2989" y="8467"/>
                    <a:pt x="2994" y="8471"/>
                    <a:pt x="2994" y="8477"/>
                  </a:cubicBezTo>
                  <a:cubicBezTo>
                    <a:pt x="2994" y="8482"/>
                    <a:pt x="2989" y="8487"/>
                    <a:pt x="2984" y="8487"/>
                  </a:cubicBezTo>
                  <a:lnTo>
                    <a:pt x="2844" y="8487"/>
                  </a:lnTo>
                  <a:cubicBezTo>
                    <a:pt x="2838" y="8487"/>
                    <a:pt x="2834" y="8482"/>
                    <a:pt x="2834" y="8477"/>
                  </a:cubicBezTo>
                  <a:cubicBezTo>
                    <a:pt x="2834" y="8471"/>
                    <a:pt x="2838" y="8467"/>
                    <a:pt x="2844" y="8467"/>
                  </a:cubicBezTo>
                  <a:close/>
                  <a:moveTo>
                    <a:pt x="3084" y="8467"/>
                  </a:moveTo>
                  <a:lnTo>
                    <a:pt x="3224" y="8467"/>
                  </a:lnTo>
                  <a:cubicBezTo>
                    <a:pt x="3229" y="8467"/>
                    <a:pt x="3234" y="8471"/>
                    <a:pt x="3234" y="8477"/>
                  </a:cubicBezTo>
                  <a:cubicBezTo>
                    <a:pt x="3234" y="8482"/>
                    <a:pt x="3229" y="8487"/>
                    <a:pt x="3224" y="8487"/>
                  </a:cubicBezTo>
                  <a:lnTo>
                    <a:pt x="3084" y="8487"/>
                  </a:lnTo>
                  <a:cubicBezTo>
                    <a:pt x="3078" y="8487"/>
                    <a:pt x="3074" y="8482"/>
                    <a:pt x="3074" y="8477"/>
                  </a:cubicBezTo>
                  <a:cubicBezTo>
                    <a:pt x="3074" y="8471"/>
                    <a:pt x="3078" y="8467"/>
                    <a:pt x="3084" y="8467"/>
                  </a:cubicBezTo>
                  <a:close/>
                  <a:moveTo>
                    <a:pt x="3324" y="8467"/>
                  </a:moveTo>
                  <a:lnTo>
                    <a:pt x="3464" y="8467"/>
                  </a:lnTo>
                  <a:cubicBezTo>
                    <a:pt x="3469" y="8467"/>
                    <a:pt x="3474" y="8471"/>
                    <a:pt x="3474" y="8477"/>
                  </a:cubicBezTo>
                  <a:cubicBezTo>
                    <a:pt x="3474" y="8482"/>
                    <a:pt x="3469" y="8487"/>
                    <a:pt x="3464" y="8487"/>
                  </a:cubicBezTo>
                  <a:lnTo>
                    <a:pt x="3324" y="8487"/>
                  </a:lnTo>
                  <a:cubicBezTo>
                    <a:pt x="3318" y="8487"/>
                    <a:pt x="3314" y="8482"/>
                    <a:pt x="3314" y="8477"/>
                  </a:cubicBezTo>
                  <a:cubicBezTo>
                    <a:pt x="3314" y="8471"/>
                    <a:pt x="3318" y="8467"/>
                    <a:pt x="3324" y="8467"/>
                  </a:cubicBezTo>
                  <a:close/>
                  <a:moveTo>
                    <a:pt x="3564" y="8467"/>
                  </a:moveTo>
                  <a:lnTo>
                    <a:pt x="3704" y="8467"/>
                  </a:lnTo>
                  <a:cubicBezTo>
                    <a:pt x="3709" y="8467"/>
                    <a:pt x="3714" y="8471"/>
                    <a:pt x="3714" y="8477"/>
                  </a:cubicBezTo>
                  <a:cubicBezTo>
                    <a:pt x="3714" y="8482"/>
                    <a:pt x="3709" y="8487"/>
                    <a:pt x="3704" y="8487"/>
                  </a:cubicBezTo>
                  <a:lnTo>
                    <a:pt x="3564" y="8487"/>
                  </a:lnTo>
                  <a:cubicBezTo>
                    <a:pt x="3558" y="8487"/>
                    <a:pt x="3554" y="8482"/>
                    <a:pt x="3554" y="8477"/>
                  </a:cubicBezTo>
                  <a:cubicBezTo>
                    <a:pt x="3554" y="8471"/>
                    <a:pt x="3558" y="8467"/>
                    <a:pt x="3564" y="8467"/>
                  </a:cubicBezTo>
                  <a:close/>
                  <a:moveTo>
                    <a:pt x="3804" y="8467"/>
                  </a:moveTo>
                  <a:lnTo>
                    <a:pt x="3944" y="8467"/>
                  </a:lnTo>
                  <a:cubicBezTo>
                    <a:pt x="3949" y="8467"/>
                    <a:pt x="3954" y="8471"/>
                    <a:pt x="3954" y="8477"/>
                  </a:cubicBezTo>
                  <a:cubicBezTo>
                    <a:pt x="3954" y="8482"/>
                    <a:pt x="3949" y="8487"/>
                    <a:pt x="3944" y="8487"/>
                  </a:cubicBezTo>
                  <a:lnTo>
                    <a:pt x="3804" y="8487"/>
                  </a:lnTo>
                  <a:cubicBezTo>
                    <a:pt x="3798" y="8487"/>
                    <a:pt x="3794" y="8482"/>
                    <a:pt x="3794" y="8477"/>
                  </a:cubicBezTo>
                  <a:cubicBezTo>
                    <a:pt x="3794" y="8471"/>
                    <a:pt x="3798" y="8467"/>
                    <a:pt x="3804" y="8467"/>
                  </a:cubicBezTo>
                  <a:close/>
                  <a:moveTo>
                    <a:pt x="4044" y="8467"/>
                  </a:moveTo>
                  <a:lnTo>
                    <a:pt x="4167" y="8467"/>
                  </a:lnTo>
                  <a:lnTo>
                    <a:pt x="4157" y="8477"/>
                  </a:lnTo>
                  <a:lnTo>
                    <a:pt x="4157" y="8460"/>
                  </a:lnTo>
                  <a:cubicBezTo>
                    <a:pt x="4157" y="8455"/>
                    <a:pt x="4162" y="8450"/>
                    <a:pt x="4167" y="8450"/>
                  </a:cubicBezTo>
                  <a:cubicBezTo>
                    <a:pt x="4173" y="8450"/>
                    <a:pt x="4177" y="8455"/>
                    <a:pt x="4177" y="8460"/>
                  </a:cubicBezTo>
                  <a:lnTo>
                    <a:pt x="4177" y="8477"/>
                  </a:lnTo>
                  <a:cubicBezTo>
                    <a:pt x="4177" y="8482"/>
                    <a:pt x="4173" y="8487"/>
                    <a:pt x="4167" y="8487"/>
                  </a:cubicBezTo>
                  <a:lnTo>
                    <a:pt x="4044" y="8487"/>
                  </a:lnTo>
                  <a:cubicBezTo>
                    <a:pt x="4038" y="8487"/>
                    <a:pt x="4034" y="8482"/>
                    <a:pt x="4034" y="8477"/>
                  </a:cubicBezTo>
                  <a:cubicBezTo>
                    <a:pt x="4034" y="8471"/>
                    <a:pt x="4038" y="8467"/>
                    <a:pt x="4044" y="8467"/>
                  </a:cubicBezTo>
                  <a:close/>
                  <a:moveTo>
                    <a:pt x="4157" y="8360"/>
                  </a:moveTo>
                  <a:lnTo>
                    <a:pt x="4157" y="8220"/>
                  </a:lnTo>
                  <a:cubicBezTo>
                    <a:pt x="4157" y="8215"/>
                    <a:pt x="4162" y="8210"/>
                    <a:pt x="4167" y="8210"/>
                  </a:cubicBezTo>
                  <a:cubicBezTo>
                    <a:pt x="4173" y="8210"/>
                    <a:pt x="4177" y="8215"/>
                    <a:pt x="4177" y="8220"/>
                  </a:cubicBezTo>
                  <a:lnTo>
                    <a:pt x="4177" y="8360"/>
                  </a:lnTo>
                  <a:cubicBezTo>
                    <a:pt x="4177" y="8366"/>
                    <a:pt x="4173" y="8370"/>
                    <a:pt x="4167" y="8370"/>
                  </a:cubicBezTo>
                  <a:cubicBezTo>
                    <a:pt x="4162" y="8370"/>
                    <a:pt x="4157" y="8366"/>
                    <a:pt x="4157" y="8360"/>
                  </a:cubicBezTo>
                  <a:close/>
                  <a:moveTo>
                    <a:pt x="4157" y="8120"/>
                  </a:moveTo>
                  <a:lnTo>
                    <a:pt x="4157" y="7980"/>
                  </a:lnTo>
                  <a:cubicBezTo>
                    <a:pt x="4157" y="7975"/>
                    <a:pt x="4162" y="7970"/>
                    <a:pt x="4167" y="7970"/>
                  </a:cubicBezTo>
                  <a:cubicBezTo>
                    <a:pt x="4173" y="7970"/>
                    <a:pt x="4177" y="7975"/>
                    <a:pt x="4177" y="7980"/>
                  </a:cubicBezTo>
                  <a:lnTo>
                    <a:pt x="4177" y="8120"/>
                  </a:lnTo>
                  <a:cubicBezTo>
                    <a:pt x="4177" y="8126"/>
                    <a:pt x="4173" y="8130"/>
                    <a:pt x="4167" y="8130"/>
                  </a:cubicBezTo>
                  <a:cubicBezTo>
                    <a:pt x="4162" y="8130"/>
                    <a:pt x="4157" y="8126"/>
                    <a:pt x="4157" y="8120"/>
                  </a:cubicBezTo>
                  <a:close/>
                  <a:moveTo>
                    <a:pt x="4157" y="7880"/>
                  </a:moveTo>
                  <a:lnTo>
                    <a:pt x="4157" y="7740"/>
                  </a:lnTo>
                  <a:cubicBezTo>
                    <a:pt x="4157" y="7735"/>
                    <a:pt x="4162" y="7730"/>
                    <a:pt x="4167" y="7730"/>
                  </a:cubicBezTo>
                  <a:cubicBezTo>
                    <a:pt x="4173" y="7730"/>
                    <a:pt x="4177" y="7735"/>
                    <a:pt x="4177" y="7740"/>
                  </a:cubicBezTo>
                  <a:lnTo>
                    <a:pt x="4177" y="7880"/>
                  </a:lnTo>
                  <a:cubicBezTo>
                    <a:pt x="4177" y="7886"/>
                    <a:pt x="4173" y="7890"/>
                    <a:pt x="4167" y="7890"/>
                  </a:cubicBezTo>
                  <a:cubicBezTo>
                    <a:pt x="4162" y="7890"/>
                    <a:pt x="4157" y="7886"/>
                    <a:pt x="4157" y="7880"/>
                  </a:cubicBezTo>
                  <a:close/>
                  <a:moveTo>
                    <a:pt x="4157" y="7640"/>
                  </a:moveTo>
                  <a:lnTo>
                    <a:pt x="4157" y="7500"/>
                  </a:lnTo>
                  <a:cubicBezTo>
                    <a:pt x="4157" y="7495"/>
                    <a:pt x="4162" y="7490"/>
                    <a:pt x="4167" y="7490"/>
                  </a:cubicBezTo>
                  <a:cubicBezTo>
                    <a:pt x="4173" y="7490"/>
                    <a:pt x="4177" y="7495"/>
                    <a:pt x="4177" y="7500"/>
                  </a:cubicBezTo>
                  <a:lnTo>
                    <a:pt x="4177" y="7640"/>
                  </a:lnTo>
                  <a:cubicBezTo>
                    <a:pt x="4177" y="7646"/>
                    <a:pt x="4173" y="7650"/>
                    <a:pt x="4167" y="7650"/>
                  </a:cubicBezTo>
                  <a:cubicBezTo>
                    <a:pt x="4162" y="7650"/>
                    <a:pt x="4157" y="7646"/>
                    <a:pt x="4157" y="7640"/>
                  </a:cubicBezTo>
                  <a:close/>
                  <a:moveTo>
                    <a:pt x="4157" y="7400"/>
                  </a:moveTo>
                  <a:lnTo>
                    <a:pt x="4157" y="7260"/>
                  </a:lnTo>
                  <a:cubicBezTo>
                    <a:pt x="4157" y="7255"/>
                    <a:pt x="4162" y="7250"/>
                    <a:pt x="4167" y="7250"/>
                  </a:cubicBezTo>
                  <a:cubicBezTo>
                    <a:pt x="4173" y="7250"/>
                    <a:pt x="4177" y="7255"/>
                    <a:pt x="4177" y="7260"/>
                  </a:cubicBezTo>
                  <a:lnTo>
                    <a:pt x="4177" y="7400"/>
                  </a:lnTo>
                  <a:cubicBezTo>
                    <a:pt x="4177" y="7406"/>
                    <a:pt x="4173" y="7410"/>
                    <a:pt x="4167" y="7410"/>
                  </a:cubicBezTo>
                  <a:cubicBezTo>
                    <a:pt x="4162" y="7410"/>
                    <a:pt x="4157" y="7406"/>
                    <a:pt x="4157" y="7400"/>
                  </a:cubicBezTo>
                  <a:close/>
                  <a:moveTo>
                    <a:pt x="4157" y="7160"/>
                  </a:moveTo>
                  <a:lnTo>
                    <a:pt x="4157" y="7020"/>
                  </a:lnTo>
                  <a:cubicBezTo>
                    <a:pt x="4157" y="7015"/>
                    <a:pt x="4162" y="7010"/>
                    <a:pt x="4167" y="7010"/>
                  </a:cubicBezTo>
                  <a:cubicBezTo>
                    <a:pt x="4173" y="7010"/>
                    <a:pt x="4177" y="7015"/>
                    <a:pt x="4177" y="7020"/>
                  </a:cubicBezTo>
                  <a:lnTo>
                    <a:pt x="4177" y="7160"/>
                  </a:lnTo>
                  <a:cubicBezTo>
                    <a:pt x="4177" y="7166"/>
                    <a:pt x="4173" y="7170"/>
                    <a:pt x="4167" y="7170"/>
                  </a:cubicBezTo>
                  <a:cubicBezTo>
                    <a:pt x="4162" y="7170"/>
                    <a:pt x="4157" y="7166"/>
                    <a:pt x="4157" y="7160"/>
                  </a:cubicBezTo>
                  <a:close/>
                  <a:moveTo>
                    <a:pt x="4157" y="6920"/>
                  </a:moveTo>
                  <a:lnTo>
                    <a:pt x="4157" y="6780"/>
                  </a:lnTo>
                  <a:cubicBezTo>
                    <a:pt x="4157" y="6775"/>
                    <a:pt x="4162" y="6770"/>
                    <a:pt x="4167" y="6770"/>
                  </a:cubicBezTo>
                  <a:cubicBezTo>
                    <a:pt x="4173" y="6770"/>
                    <a:pt x="4177" y="6775"/>
                    <a:pt x="4177" y="6780"/>
                  </a:cubicBezTo>
                  <a:lnTo>
                    <a:pt x="4177" y="6920"/>
                  </a:lnTo>
                  <a:cubicBezTo>
                    <a:pt x="4177" y="6926"/>
                    <a:pt x="4173" y="6930"/>
                    <a:pt x="4167" y="6930"/>
                  </a:cubicBezTo>
                  <a:cubicBezTo>
                    <a:pt x="4162" y="6930"/>
                    <a:pt x="4157" y="6926"/>
                    <a:pt x="4157" y="6920"/>
                  </a:cubicBezTo>
                  <a:close/>
                  <a:moveTo>
                    <a:pt x="4157" y="6680"/>
                  </a:moveTo>
                  <a:lnTo>
                    <a:pt x="4157" y="6540"/>
                  </a:lnTo>
                  <a:cubicBezTo>
                    <a:pt x="4157" y="6535"/>
                    <a:pt x="4162" y="6530"/>
                    <a:pt x="4167" y="6530"/>
                  </a:cubicBezTo>
                  <a:cubicBezTo>
                    <a:pt x="4173" y="6530"/>
                    <a:pt x="4177" y="6535"/>
                    <a:pt x="4177" y="6540"/>
                  </a:cubicBezTo>
                  <a:lnTo>
                    <a:pt x="4177" y="6680"/>
                  </a:lnTo>
                  <a:cubicBezTo>
                    <a:pt x="4177" y="6686"/>
                    <a:pt x="4173" y="6690"/>
                    <a:pt x="4167" y="6690"/>
                  </a:cubicBezTo>
                  <a:cubicBezTo>
                    <a:pt x="4162" y="6690"/>
                    <a:pt x="4157" y="6686"/>
                    <a:pt x="4157" y="6680"/>
                  </a:cubicBezTo>
                  <a:close/>
                  <a:moveTo>
                    <a:pt x="4157" y="6440"/>
                  </a:moveTo>
                  <a:lnTo>
                    <a:pt x="4157" y="6300"/>
                  </a:lnTo>
                  <a:cubicBezTo>
                    <a:pt x="4157" y="6295"/>
                    <a:pt x="4162" y="6290"/>
                    <a:pt x="4167" y="6290"/>
                  </a:cubicBezTo>
                  <a:cubicBezTo>
                    <a:pt x="4173" y="6290"/>
                    <a:pt x="4177" y="6295"/>
                    <a:pt x="4177" y="6300"/>
                  </a:cubicBezTo>
                  <a:lnTo>
                    <a:pt x="4177" y="6440"/>
                  </a:lnTo>
                  <a:cubicBezTo>
                    <a:pt x="4177" y="6446"/>
                    <a:pt x="4173" y="6450"/>
                    <a:pt x="4167" y="6450"/>
                  </a:cubicBezTo>
                  <a:cubicBezTo>
                    <a:pt x="4162" y="6450"/>
                    <a:pt x="4157" y="6446"/>
                    <a:pt x="4157" y="6440"/>
                  </a:cubicBezTo>
                  <a:close/>
                  <a:moveTo>
                    <a:pt x="4157" y="6200"/>
                  </a:moveTo>
                  <a:lnTo>
                    <a:pt x="4157" y="6060"/>
                  </a:lnTo>
                  <a:cubicBezTo>
                    <a:pt x="4157" y="6055"/>
                    <a:pt x="4162" y="6050"/>
                    <a:pt x="4167" y="6050"/>
                  </a:cubicBezTo>
                  <a:cubicBezTo>
                    <a:pt x="4173" y="6050"/>
                    <a:pt x="4177" y="6055"/>
                    <a:pt x="4177" y="6060"/>
                  </a:cubicBezTo>
                  <a:lnTo>
                    <a:pt x="4177" y="6200"/>
                  </a:lnTo>
                  <a:cubicBezTo>
                    <a:pt x="4177" y="6206"/>
                    <a:pt x="4173" y="6210"/>
                    <a:pt x="4167" y="6210"/>
                  </a:cubicBezTo>
                  <a:cubicBezTo>
                    <a:pt x="4162" y="6210"/>
                    <a:pt x="4157" y="6206"/>
                    <a:pt x="4157" y="6200"/>
                  </a:cubicBezTo>
                  <a:close/>
                  <a:moveTo>
                    <a:pt x="4157" y="5960"/>
                  </a:moveTo>
                  <a:lnTo>
                    <a:pt x="4157" y="5820"/>
                  </a:lnTo>
                  <a:cubicBezTo>
                    <a:pt x="4157" y="5815"/>
                    <a:pt x="4162" y="5810"/>
                    <a:pt x="4167" y="5810"/>
                  </a:cubicBezTo>
                  <a:cubicBezTo>
                    <a:pt x="4173" y="5810"/>
                    <a:pt x="4177" y="5815"/>
                    <a:pt x="4177" y="5820"/>
                  </a:cubicBezTo>
                  <a:lnTo>
                    <a:pt x="4177" y="5960"/>
                  </a:lnTo>
                  <a:cubicBezTo>
                    <a:pt x="4177" y="5966"/>
                    <a:pt x="4173" y="5970"/>
                    <a:pt x="4167" y="5970"/>
                  </a:cubicBezTo>
                  <a:cubicBezTo>
                    <a:pt x="4162" y="5970"/>
                    <a:pt x="4157" y="5966"/>
                    <a:pt x="4157" y="5960"/>
                  </a:cubicBezTo>
                  <a:close/>
                  <a:moveTo>
                    <a:pt x="4157" y="5720"/>
                  </a:moveTo>
                  <a:lnTo>
                    <a:pt x="4157" y="5580"/>
                  </a:lnTo>
                  <a:cubicBezTo>
                    <a:pt x="4157" y="5575"/>
                    <a:pt x="4162" y="5570"/>
                    <a:pt x="4167" y="5570"/>
                  </a:cubicBezTo>
                  <a:cubicBezTo>
                    <a:pt x="4173" y="5570"/>
                    <a:pt x="4177" y="5575"/>
                    <a:pt x="4177" y="5580"/>
                  </a:cubicBezTo>
                  <a:lnTo>
                    <a:pt x="4177" y="5720"/>
                  </a:lnTo>
                  <a:cubicBezTo>
                    <a:pt x="4177" y="5726"/>
                    <a:pt x="4173" y="5730"/>
                    <a:pt x="4167" y="5730"/>
                  </a:cubicBezTo>
                  <a:cubicBezTo>
                    <a:pt x="4162" y="5730"/>
                    <a:pt x="4157" y="5726"/>
                    <a:pt x="4157" y="5720"/>
                  </a:cubicBezTo>
                  <a:close/>
                  <a:moveTo>
                    <a:pt x="4157" y="5480"/>
                  </a:moveTo>
                  <a:lnTo>
                    <a:pt x="4157" y="5340"/>
                  </a:lnTo>
                  <a:cubicBezTo>
                    <a:pt x="4157" y="5335"/>
                    <a:pt x="4162" y="5330"/>
                    <a:pt x="4167" y="5330"/>
                  </a:cubicBezTo>
                  <a:cubicBezTo>
                    <a:pt x="4173" y="5330"/>
                    <a:pt x="4177" y="5335"/>
                    <a:pt x="4177" y="5340"/>
                  </a:cubicBezTo>
                  <a:lnTo>
                    <a:pt x="4177" y="5480"/>
                  </a:lnTo>
                  <a:cubicBezTo>
                    <a:pt x="4177" y="5486"/>
                    <a:pt x="4173" y="5490"/>
                    <a:pt x="4167" y="5490"/>
                  </a:cubicBezTo>
                  <a:cubicBezTo>
                    <a:pt x="4162" y="5490"/>
                    <a:pt x="4157" y="5486"/>
                    <a:pt x="4157" y="5480"/>
                  </a:cubicBezTo>
                  <a:close/>
                  <a:moveTo>
                    <a:pt x="4157" y="5240"/>
                  </a:moveTo>
                  <a:lnTo>
                    <a:pt x="4157" y="5100"/>
                  </a:lnTo>
                  <a:cubicBezTo>
                    <a:pt x="4157" y="5095"/>
                    <a:pt x="4162" y="5090"/>
                    <a:pt x="4167" y="5090"/>
                  </a:cubicBezTo>
                  <a:cubicBezTo>
                    <a:pt x="4173" y="5090"/>
                    <a:pt x="4177" y="5095"/>
                    <a:pt x="4177" y="5100"/>
                  </a:cubicBezTo>
                  <a:lnTo>
                    <a:pt x="4177" y="5240"/>
                  </a:lnTo>
                  <a:cubicBezTo>
                    <a:pt x="4177" y="5246"/>
                    <a:pt x="4173" y="5250"/>
                    <a:pt x="4167" y="5250"/>
                  </a:cubicBezTo>
                  <a:cubicBezTo>
                    <a:pt x="4162" y="5250"/>
                    <a:pt x="4157" y="5246"/>
                    <a:pt x="4157" y="5240"/>
                  </a:cubicBezTo>
                  <a:close/>
                  <a:moveTo>
                    <a:pt x="4157" y="5000"/>
                  </a:moveTo>
                  <a:lnTo>
                    <a:pt x="4157" y="4860"/>
                  </a:lnTo>
                  <a:cubicBezTo>
                    <a:pt x="4157" y="4855"/>
                    <a:pt x="4162" y="4850"/>
                    <a:pt x="4167" y="4850"/>
                  </a:cubicBezTo>
                  <a:cubicBezTo>
                    <a:pt x="4173" y="4850"/>
                    <a:pt x="4177" y="4855"/>
                    <a:pt x="4177" y="4860"/>
                  </a:cubicBezTo>
                  <a:lnTo>
                    <a:pt x="4177" y="5000"/>
                  </a:lnTo>
                  <a:cubicBezTo>
                    <a:pt x="4177" y="5006"/>
                    <a:pt x="4173" y="5010"/>
                    <a:pt x="4167" y="5010"/>
                  </a:cubicBezTo>
                  <a:cubicBezTo>
                    <a:pt x="4162" y="5010"/>
                    <a:pt x="4157" y="5006"/>
                    <a:pt x="4157" y="5000"/>
                  </a:cubicBezTo>
                  <a:close/>
                  <a:moveTo>
                    <a:pt x="4157" y="4760"/>
                  </a:moveTo>
                  <a:lnTo>
                    <a:pt x="4157" y="4620"/>
                  </a:lnTo>
                  <a:cubicBezTo>
                    <a:pt x="4157" y="4615"/>
                    <a:pt x="4162" y="4610"/>
                    <a:pt x="4167" y="4610"/>
                  </a:cubicBezTo>
                  <a:cubicBezTo>
                    <a:pt x="4173" y="4610"/>
                    <a:pt x="4177" y="4615"/>
                    <a:pt x="4177" y="4620"/>
                  </a:cubicBezTo>
                  <a:lnTo>
                    <a:pt x="4177" y="4760"/>
                  </a:lnTo>
                  <a:cubicBezTo>
                    <a:pt x="4177" y="4766"/>
                    <a:pt x="4173" y="4770"/>
                    <a:pt x="4167" y="4770"/>
                  </a:cubicBezTo>
                  <a:cubicBezTo>
                    <a:pt x="4162" y="4770"/>
                    <a:pt x="4157" y="4766"/>
                    <a:pt x="4157" y="4760"/>
                  </a:cubicBezTo>
                  <a:close/>
                  <a:moveTo>
                    <a:pt x="4157" y="4520"/>
                  </a:moveTo>
                  <a:lnTo>
                    <a:pt x="4157" y="4380"/>
                  </a:lnTo>
                  <a:cubicBezTo>
                    <a:pt x="4157" y="4375"/>
                    <a:pt x="4162" y="4370"/>
                    <a:pt x="4167" y="4370"/>
                  </a:cubicBezTo>
                  <a:cubicBezTo>
                    <a:pt x="4173" y="4370"/>
                    <a:pt x="4177" y="4375"/>
                    <a:pt x="4177" y="4380"/>
                  </a:cubicBezTo>
                  <a:lnTo>
                    <a:pt x="4177" y="4520"/>
                  </a:lnTo>
                  <a:cubicBezTo>
                    <a:pt x="4177" y="4526"/>
                    <a:pt x="4173" y="4530"/>
                    <a:pt x="4167" y="4530"/>
                  </a:cubicBezTo>
                  <a:cubicBezTo>
                    <a:pt x="4162" y="4530"/>
                    <a:pt x="4157" y="4526"/>
                    <a:pt x="4157" y="4520"/>
                  </a:cubicBezTo>
                  <a:close/>
                  <a:moveTo>
                    <a:pt x="4157" y="4280"/>
                  </a:moveTo>
                  <a:lnTo>
                    <a:pt x="4157" y="4140"/>
                  </a:lnTo>
                  <a:cubicBezTo>
                    <a:pt x="4157" y="4135"/>
                    <a:pt x="4162" y="4130"/>
                    <a:pt x="4167" y="4130"/>
                  </a:cubicBezTo>
                  <a:cubicBezTo>
                    <a:pt x="4173" y="4130"/>
                    <a:pt x="4177" y="4135"/>
                    <a:pt x="4177" y="4140"/>
                  </a:cubicBezTo>
                  <a:lnTo>
                    <a:pt x="4177" y="4280"/>
                  </a:lnTo>
                  <a:cubicBezTo>
                    <a:pt x="4177" y="4286"/>
                    <a:pt x="4173" y="4290"/>
                    <a:pt x="4167" y="4290"/>
                  </a:cubicBezTo>
                  <a:cubicBezTo>
                    <a:pt x="4162" y="4290"/>
                    <a:pt x="4157" y="4286"/>
                    <a:pt x="4157" y="4280"/>
                  </a:cubicBezTo>
                  <a:close/>
                  <a:moveTo>
                    <a:pt x="4157" y="4040"/>
                  </a:moveTo>
                  <a:lnTo>
                    <a:pt x="4157" y="3900"/>
                  </a:lnTo>
                  <a:cubicBezTo>
                    <a:pt x="4157" y="3895"/>
                    <a:pt x="4162" y="3890"/>
                    <a:pt x="4167" y="3890"/>
                  </a:cubicBezTo>
                  <a:cubicBezTo>
                    <a:pt x="4173" y="3890"/>
                    <a:pt x="4177" y="3895"/>
                    <a:pt x="4177" y="3900"/>
                  </a:cubicBezTo>
                  <a:lnTo>
                    <a:pt x="4177" y="4040"/>
                  </a:lnTo>
                  <a:cubicBezTo>
                    <a:pt x="4177" y="4046"/>
                    <a:pt x="4173" y="4050"/>
                    <a:pt x="4167" y="4050"/>
                  </a:cubicBezTo>
                  <a:cubicBezTo>
                    <a:pt x="4162" y="4050"/>
                    <a:pt x="4157" y="4046"/>
                    <a:pt x="4157" y="4040"/>
                  </a:cubicBezTo>
                  <a:close/>
                  <a:moveTo>
                    <a:pt x="4157" y="3800"/>
                  </a:moveTo>
                  <a:lnTo>
                    <a:pt x="4157" y="3660"/>
                  </a:lnTo>
                  <a:cubicBezTo>
                    <a:pt x="4157" y="3655"/>
                    <a:pt x="4162" y="3650"/>
                    <a:pt x="4167" y="3650"/>
                  </a:cubicBezTo>
                  <a:cubicBezTo>
                    <a:pt x="4173" y="3650"/>
                    <a:pt x="4177" y="3655"/>
                    <a:pt x="4177" y="3660"/>
                  </a:cubicBezTo>
                  <a:lnTo>
                    <a:pt x="4177" y="3800"/>
                  </a:lnTo>
                  <a:cubicBezTo>
                    <a:pt x="4177" y="3806"/>
                    <a:pt x="4173" y="3810"/>
                    <a:pt x="4167" y="3810"/>
                  </a:cubicBezTo>
                  <a:cubicBezTo>
                    <a:pt x="4162" y="3810"/>
                    <a:pt x="4157" y="3806"/>
                    <a:pt x="4157" y="3800"/>
                  </a:cubicBezTo>
                  <a:close/>
                  <a:moveTo>
                    <a:pt x="4157" y="3560"/>
                  </a:moveTo>
                  <a:lnTo>
                    <a:pt x="4157" y="3420"/>
                  </a:lnTo>
                  <a:cubicBezTo>
                    <a:pt x="4157" y="3415"/>
                    <a:pt x="4162" y="3410"/>
                    <a:pt x="4167" y="3410"/>
                  </a:cubicBezTo>
                  <a:cubicBezTo>
                    <a:pt x="4173" y="3410"/>
                    <a:pt x="4177" y="3415"/>
                    <a:pt x="4177" y="3420"/>
                  </a:cubicBezTo>
                  <a:lnTo>
                    <a:pt x="4177" y="3560"/>
                  </a:lnTo>
                  <a:cubicBezTo>
                    <a:pt x="4177" y="3566"/>
                    <a:pt x="4173" y="3570"/>
                    <a:pt x="4167" y="3570"/>
                  </a:cubicBezTo>
                  <a:cubicBezTo>
                    <a:pt x="4162" y="3570"/>
                    <a:pt x="4157" y="3566"/>
                    <a:pt x="4157" y="3560"/>
                  </a:cubicBezTo>
                  <a:close/>
                  <a:moveTo>
                    <a:pt x="4157" y="3320"/>
                  </a:moveTo>
                  <a:lnTo>
                    <a:pt x="4157" y="3180"/>
                  </a:lnTo>
                  <a:cubicBezTo>
                    <a:pt x="4157" y="3175"/>
                    <a:pt x="4162" y="3170"/>
                    <a:pt x="4167" y="3170"/>
                  </a:cubicBezTo>
                  <a:cubicBezTo>
                    <a:pt x="4173" y="3170"/>
                    <a:pt x="4177" y="3175"/>
                    <a:pt x="4177" y="3180"/>
                  </a:cubicBezTo>
                  <a:lnTo>
                    <a:pt x="4177" y="3320"/>
                  </a:lnTo>
                  <a:cubicBezTo>
                    <a:pt x="4177" y="3326"/>
                    <a:pt x="4173" y="3330"/>
                    <a:pt x="4167" y="3330"/>
                  </a:cubicBezTo>
                  <a:cubicBezTo>
                    <a:pt x="4162" y="3330"/>
                    <a:pt x="4157" y="3326"/>
                    <a:pt x="4157" y="3320"/>
                  </a:cubicBezTo>
                  <a:close/>
                  <a:moveTo>
                    <a:pt x="4157" y="3080"/>
                  </a:moveTo>
                  <a:lnTo>
                    <a:pt x="4157" y="2940"/>
                  </a:lnTo>
                  <a:cubicBezTo>
                    <a:pt x="4157" y="2935"/>
                    <a:pt x="4162" y="2930"/>
                    <a:pt x="4167" y="2930"/>
                  </a:cubicBezTo>
                  <a:cubicBezTo>
                    <a:pt x="4173" y="2930"/>
                    <a:pt x="4177" y="2935"/>
                    <a:pt x="4177" y="2940"/>
                  </a:cubicBezTo>
                  <a:lnTo>
                    <a:pt x="4177" y="3080"/>
                  </a:lnTo>
                  <a:cubicBezTo>
                    <a:pt x="4177" y="3086"/>
                    <a:pt x="4173" y="3090"/>
                    <a:pt x="4167" y="3090"/>
                  </a:cubicBezTo>
                  <a:cubicBezTo>
                    <a:pt x="4162" y="3090"/>
                    <a:pt x="4157" y="3086"/>
                    <a:pt x="4157" y="3080"/>
                  </a:cubicBezTo>
                  <a:close/>
                  <a:moveTo>
                    <a:pt x="4157" y="2840"/>
                  </a:moveTo>
                  <a:lnTo>
                    <a:pt x="4157" y="2700"/>
                  </a:lnTo>
                  <a:cubicBezTo>
                    <a:pt x="4157" y="2695"/>
                    <a:pt x="4162" y="2690"/>
                    <a:pt x="4167" y="2690"/>
                  </a:cubicBezTo>
                  <a:cubicBezTo>
                    <a:pt x="4173" y="2690"/>
                    <a:pt x="4177" y="2695"/>
                    <a:pt x="4177" y="2700"/>
                  </a:cubicBezTo>
                  <a:lnTo>
                    <a:pt x="4177" y="2840"/>
                  </a:lnTo>
                  <a:cubicBezTo>
                    <a:pt x="4177" y="2846"/>
                    <a:pt x="4173" y="2850"/>
                    <a:pt x="4167" y="2850"/>
                  </a:cubicBezTo>
                  <a:cubicBezTo>
                    <a:pt x="4162" y="2850"/>
                    <a:pt x="4157" y="2846"/>
                    <a:pt x="4157" y="2840"/>
                  </a:cubicBezTo>
                  <a:close/>
                  <a:moveTo>
                    <a:pt x="4157" y="2600"/>
                  </a:moveTo>
                  <a:lnTo>
                    <a:pt x="4157" y="2460"/>
                  </a:lnTo>
                  <a:cubicBezTo>
                    <a:pt x="4157" y="2455"/>
                    <a:pt x="4162" y="2450"/>
                    <a:pt x="4167" y="2450"/>
                  </a:cubicBezTo>
                  <a:cubicBezTo>
                    <a:pt x="4173" y="2450"/>
                    <a:pt x="4177" y="2455"/>
                    <a:pt x="4177" y="2460"/>
                  </a:cubicBezTo>
                  <a:lnTo>
                    <a:pt x="4177" y="2600"/>
                  </a:lnTo>
                  <a:cubicBezTo>
                    <a:pt x="4177" y="2606"/>
                    <a:pt x="4173" y="2610"/>
                    <a:pt x="4167" y="2610"/>
                  </a:cubicBezTo>
                  <a:cubicBezTo>
                    <a:pt x="4162" y="2610"/>
                    <a:pt x="4157" y="2606"/>
                    <a:pt x="4157" y="2600"/>
                  </a:cubicBezTo>
                  <a:close/>
                  <a:moveTo>
                    <a:pt x="4157" y="2360"/>
                  </a:moveTo>
                  <a:lnTo>
                    <a:pt x="4157" y="2220"/>
                  </a:lnTo>
                  <a:cubicBezTo>
                    <a:pt x="4157" y="2215"/>
                    <a:pt x="4162" y="2210"/>
                    <a:pt x="4167" y="2210"/>
                  </a:cubicBezTo>
                  <a:cubicBezTo>
                    <a:pt x="4173" y="2210"/>
                    <a:pt x="4177" y="2215"/>
                    <a:pt x="4177" y="2220"/>
                  </a:cubicBezTo>
                  <a:lnTo>
                    <a:pt x="4177" y="2360"/>
                  </a:lnTo>
                  <a:cubicBezTo>
                    <a:pt x="4177" y="2366"/>
                    <a:pt x="4173" y="2370"/>
                    <a:pt x="4167" y="2370"/>
                  </a:cubicBezTo>
                  <a:cubicBezTo>
                    <a:pt x="4162" y="2370"/>
                    <a:pt x="4157" y="2366"/>
                    <a:pt x="4157" y="2360"/>
                  </a:cubicBezTo>
                  <a:close/>
                  <a:moveTo>
                    <a:pt x="4157" y="2120"/>
                  </a:moveTo>
                  <a:lnTo>
                    <a:pt x="4157" y="1980"/>
                  </a:lnTo>
                  <a:cubicBezTo>
                    <a:pt x="4157" y="1975"/>
                    <a:pt x="4162" y="1970"/>
                    <a:pt x="4167" y="1970"/>
                  </a:cubicBezTo>
                  <a:cubicBezTo>
                    <a:pt x="4173" y="1970"/>
                    <a:pt x="4177" y="1975"/>
                    <a:pt x="4177" y="1980"/>
                  </a:cubicBezTo>
                  <a:lnTo>
                    <a:pt x="4177" y="2120"/>
                  </a:lnTo>
                  <a:cubicBezTo>
                    <a:pt x="4177" y="2126"/>
                    <a:pt x="4173" y="2130"/>
                    <a:pt x="4167" y="2130"/>
                  </a:cubicBezTo>
                  <a:cubicBezTo>
                    <a:pt x="4162" y="2130"/>
                    <a:pt x="4157" y="2126"/>
                    <a:pt x="4157" y="2120"/>
                  </a:cubicBezTo>
                  <a:close/>
                  <a:moveTo>
                    <a:pt x="4157" y="1880"/>
                  </a:moveTo>
                  <a:lnTo>
                    <a:pt x="4157" y="1740"/>
                  </a:lnTo>
                  <a:cubicBezTo>
                    <a:pt x="4157" y="1735"/>
                    <a:pt x="4162" y="1730"/>
                    <a:pt x="4167" y="1730"/>
                  </a:cubicBezTo>
                  <a:cubicBezTo>
                    <a:pt x="4173" y="1730"/>
                    <a:pt x="4177" y="1735"/>
                    <a:pt x="4177" y="1740"/>
                  </a:cubicBezTo>
                  <a:lnTo>
                    <a:pt x="4177" y="1880"/>
                  </a:lnTo>
                  <a:cubicBezTo>
                    <a:pt x="4177" y="1886"/>
                    <a:pt x="4173" y="1890"/>
                    <a:pt x="4167" y="1890"/>
                  </a:cubicBezTo>
                  <a:cubicBezTo>
                    <a:pt x="4162" y="1890"/>
                    <a:pt x="4157" y="1886"/>
                    <a:pt x="4157" y="1880"/>
                  </a:cubicBezTo>
                  <a:close/>
                  <a:moveTo>
                    <a:pt x="4157" y="1640"/>
                  </a:moveTo>
                  <a:lnTo>
                    <a:pt x="4157" y="1500"/>
                  </a:lnTo>
                  <a:cubicBezTo>
                    <a:pt x="4157" y="1495"/>
                    <a:pt x="4162" y="1490"/>
                    <a:pt x="4167" y="1490"/>
                  </a:cubicBezTo>
                  <a:cubicBezTo>
                    <a:pt x="4173" y="1490"/>
                    <a:pt x="4177" y="1495"/>
                    <a:pt x="4177" y="1500"/>
                  </a:cubicBezTo>
                  <a:lnTo>
                    <a:pt x="4177" y="1640"/>
                  </a:lnTo>
                  <a:cubicBezTo>
                    <a:pt x="4177" y="1646"/>
                    <a:pt x="4173" y="1650"/>
                    <a:pt x="4167" y="1650"/>
                  </a:cubicBezTo>
                  <a:cubicBezTo>
                    <a:pt x="4162" y="1650"/>
                    <a:pt x="4157" y="1646"/>
                    <a:pt x="4157" y="1640"/>
                  </a:cubicBezTo>
                  <a:close/>
                  <a:moveTo>
                    <a:pt x="4157" y="1400"/>
                  </a:moveTo>
                  <a:lnTo>
                    <a:pt x="4157" y="1260"/>
                  </a:lnTo>
                  <a:cubicBezTo>
                    <a:pt x="4157" y="1255"/>
                    <a:pt x="4162" y="1250"/>
                    <a:pt x="4167" y="1250"/>
                  </a:cubicBezTo>
                  <a:cubicBezTo>
                    <a:pt x="4173" y="1250"/>
                    <a:pt x="4177" y="1255"/>
                    <a:pt x="4177" y="1260"/>
                  </a:cubicBezTo>
                  <a:lnTo>
                    <a:pt x="4177" y="1400"/>
                  </a:lnTo>
                  <a:cubicBezTo>
                    <a:pt x="4177" y="1406"/>
                    <a:pt x="4173" y="1410"/>
                    <a:pt x="4167" y="1410"/>
                  </a:cubicBezTo>
                  <a:cubicBezTo>
                    <a:pt x="4162" y="1410"/>
                    <a:pt x="4157" y="1406"/>
                    <a:pt x="4157" y="1400"/>
                  </a:cubicBezTo>
                  <a:close/>
                  <a:moveTo>
                    <a:pt x="4157" y="1160"/>
                  </a:moveTo>
                  <a:lnTo>
                    <a:pt x="4157" y="1020"/>
                  </a:lnTo>
                  <a:cubicBezTo>
                    <a:pt x="4157" y="1015"/>
                    <a:pt x="4162" y="1010"/>
                    <a:pt x="4167" y="1010"/>
                  </a:cubicBezTo>
                  <a:cubicBezTo>
                    <a:pt x="4173" y="1010"/>
                    <a:pt x="4177" y="1015"/>
                    <a:pt x="4177" y="1020"/>
                  </a:cubicBezTo>
                  <a:lnTo>
                    <a:pt x="4177" y="1160"/>
                  </a:lnTo>
                  <a:cubicBezTo>
                    <a:pt x="4177" y="1166"/>
                    <a:pt x="4173" y="1170"/>
                    <a:pt x="4167" y="1170"/>
                  </a:cubicBezTo>
                  <a:cubicBezTo>
                    <a:pt x="4162" y="1170"/>
                    <a:pt x="4157" y="1166"/>
                    <a:pt x="4157" y="1160"/>
                  </a:cubicBezTo>
                  <a:close/>
                  <a:moveTo>
                    <a:pt x="4157" y="920"/>
                  </a:moveTo>
                  <a:lnTo>
                    <a:pt x="4157" y="780"/>
                  </a:lnTo>
                  <a:cubicBezTo>
                    <a:pt x="4157" y="775"/>
                    <a:pt x="4162" y="770"/>
                    <a:pt x="4167" y="770"/>
                  </a:cubicBezTo>
                  <a:cubicBezTo>
                    <a:pt x="4173" y="770"/>
                    <a:pt x="4177" y="775"/>
                    <a:pt x="4177" y="780"/>
                  </a:cubicBezTo>
                  <a:lnTo>
                    <a:pt x="4177" y="920"/>
                  </a:lnTo>
                  <a:cubicBezTo>
                    <a:pt x="4177" y="926"/>
                    <a:pt x="4173" y="930"/>
                    <a:pt x="4167" y="930"/>
                  </a:cubicBezTo>
                  <a:cubicBezTo>
                    <a:pt x="4162" y="930"/>
                    <a:pt x="4157" y="926"/>
                    <a:pt x="4157" y="920"/>
                  </a:cubicBezTo>
                  <a:close/>
                  <a:moveTo>
                    <a:pt x="4157" y="680"/>
                  </a:moveTo>
                  <a:lnTo>
                    <a:pt x="4157" y="540"/>
                  </a:lnTo>
                  <a:cubicBezTo>
                    <a:pt x="4157" y="535"/>
                    <a:pt x="4162" y="530"/>
                    <a:pt x="4167" y="530"/>
                  </a:cubicBezTo>
                  <a:cubicBezTo>
                    <a:pt x="4173" y="530"/>
                    <a:pt x="4177" y="535"/>
                    <a:pt x="4177" y="540"/>
                  </a:cubicBezTo>
                  <a:lnTo>
                    <a:pt x="4177" y="680"/>
                  </a:lnTo>
                  <a:cubicBezTo>
                    <a:pt x="4177" y="686"/>
                    <a:pt x="4173" y="690"/>
                    <a:pt x="4167" y="690"/>
                  </a:cubicBezTo>
                  <a:cubicBezTo>
                    <a:pt x="4162" y="690"/>
                    <a:pt x="4157" y="686"/>
                    <a:pt x="4157" y="680"/>
                  </a:cubicBezTo>
                  <a:close/>
                  <a:moveTo>
                    <a:pt x="4157" y="440"/>
                  </a:moveTo>
                  <a:lnTo>
                    <a:pt x="4157" y="300"/>
                  </a:lnTo>
                  <a:cubicBezTo>
                    <a:pt x="4157" y="295"/>
                    <a:pt x="4162" y="290"/>
                    <a:pt x="4167" y="290"/>
                  </a:cubicBezTo>
                  <a:cubicBezTo>
                    <a:pt x="4173" y="290"/>
                    <a:pt x="4177" y="295"/>
                    <a:pt x="4177" y="300"/>
                  </a:cubicBezTo>
                  <a:lnTo>
                    <a:pt x="4177" y="440"/>
                  </a:lnTo>
                  <a:cubicBezTo>
                    <a:pt x="4177" y="446"/>
                    <a:pt x="4173" y="450"/>
                    <a:pt x="4167" y="450"/>
                  </a:cubicBezTo>
                  <a:cubicBezTo>
                    <a:pt x="4162" y="450"/>
                    <a:pt x="4157" y="446"/>
                    <a:pt x="4157" y="440"/>
                  </a:cubicBezTo>
                  <a:close/>
                  <a:moveTo>
                    <a:pt x="4157" y="200"/>
                  </a:moveTo>
                  <a:lnTo>
                    <a:pt x="4157" y="60"/>
                  </a:lnTo>
                  <a:cubicBezTo>
                    <a:pt x="4157" y="55"/>
                    <a:pt x="4162" y="50"/>
                    <a:pt x="4167" y="50"/>
                  </a:cubicBezTo>
                  <a:cubicBezTo>
                    <a:pt x="4173" y="50"/>
                    <a:pt x="4177" y="55"/>
                    <a:pt x="4177" y="60"/>
                  </a:cubicBezTo>
                  <a:lnTo>
                    <a:pt x="4177" y="200"/>
                  </a:lnTo>
                  <a:cubicBezTo>
                    <a:pt x="4177" y="206"/>
                    <a:pt x="4173" y="210"/>
                    <a:pt x="4167" y="210"/>
                  </a:cubicBezTo>
                  <a:cubicBezTo>
                    <a:pt x="4162" y="210"/>
                    <a:pt x="4157" y="206"/>
                    <a:pt x="4157" y="200"/>
                  </a:cubicBezTo>
                  <a:close/>
                  <a:moveTo>
                    <a:pt x="4117" y="20"/>
                  </a:moveTo>
                  <a:lnTo>
                    <a:pt x="3977" y="20"/>
                  </a:lnTo>
                  <a:cubicBezTo>
                    <a:pt x="3972" y="20"/>
                    <a:pt x="3967" y="16"/>
                    <a:pt x="3967" y="10"/>
                  </a:cubicBezTo>
                  <a:cubicBezTo>
                    <a:pt x="3967" y="5"/>
                    <a:pt x="3972" y="0"/>
                    <a:pt x="3977" y="0"/>
                  </a:cubicBezTo>
                  <a:lnTo>
                    <a:pt x="4117" y="0"/>
                  </a:lnTo>
                  <a:cubicBezTo>
                    <a:pt x="4123" y="0"/>
                    <a:pt x="4127" y="5"/>
                    <a:pt x="4127" y="10"/>
                  </a:cubicBezTo>
                  <a:cubicBezTo>
                    <a:pt x="4127" y="16"/>
                    <a:pt x="4123" y="20"/>
                    <a:pt x="4117" y="20"/>
                  </a:cubicBezTo>
                  <a:close/>
                  <a:moveTo>
                    <a:pt x="3877" y="20"/>
                  </a:moveTo>
                  <a:lnTo>
                    <a:pt x="3737" y="20"/>
                  </a:lnTo>
                  <a:cubicBezTo>
                    <a:pt x="3732" y="20"/>
                    <a:pt x="3727" y="16"/>
                    <a:pt x="3727" y="10"/>
                  </a:cubicBezTo>
                  <a:cubicBezTo>
                    <a:pt x="3727" y="5"/>
                    <a:pt x="3732" y="0"/>
                    <a:pt x="3737" y="0"/>
                  </a:cubicBezTo>
                  <a:lnTo>
                    <a:pt x="3877" y="0"/>
                  </a:lnTo>
                  <a:cubicBezTo>
                    <a:pt x="3883" y="0"/>
                    <a:pt x="3887" y="5"/>
                    <a:pt x="3887" y="10"/>
                  </a:cubicBezTo>
                  <a:cubicBezTo>
                    <a:pt x="3887" y="16"/>
                    <a:pt x="3883" y="20"/>
                    <a:pt x="3877" y="20"/>
                  </a:cubicBezTo>
                  <a:close/>
                  <a:moveTo>
                    <a:pt x="3637" y="20"/>
                  </a:moveTo>
                  <a:lnTo>
                    <a:pt x="3497" y="20"/>
                  </a:lnTo>
                  <a:cubicBezTo>
                    <a:pt x="3492" y="20"/>
                    <a:pt x="3487" y="16"/>
                    <a:pt x="3487" y="10"/>
                  </a:cubicBezTo>
                  <a:cubicBezTo>
                    <a:pt x="3487" y="5"/>
                    <a:pt x="3492" y="0"/>
                    <a:pt x="3497" y="0"/>
                  </a:cubicBezTo>
                  <a:lnTo>
                    <a:pt x="3637" y="0"/>
                  </a:lnTo>
                  <a:cubicBezTo>
                    <a:pt x="3643" y="0"/>
                    <a:pt x="3647" y="5"/>
                    <a:pt x="3647" y="10"/>
                  </a:cubicBezTo>
                  <a:cubicBezTo>
                    <a:pt x="3647" y="16"/>
                    <a:pt x="3643" y="20"/>
                    <a:pt x="3637" y="20"/>
                  </a:cubicBezTo>
                  <a:close/>
                  <a:moveTo>
                    <a:pt x="3397" y="20"/>
                  </a:moveTo>
                  <a:lnTo>
                    <a:pt x="3257" y="20"/>
                  </a:lnTo>
                  <a:cubicBezTo>
                    <a:pt x="3252" y="20"/>
                    <a:pt x="3247" y="16"/>
                    <a:pt x="3247" y="10"/>
                  </a:cubicBezTo>
                  <a:cubicBezTo>
                    <a:pt x="3247" y="5"/>
                    <a:pt x="3252" y="0"/>
                    <a:pt x="3257" y="0"/>
                  </a:cubicBezTo>
                  <a:lnTo>
                    <a:pt x="3397" y="0"/>
                  </a:lnTo>
                  <a:cubicBezTo>
                    <a:pt x="3403" y="0"/>
                    <a:pt x="3407" y="5"/>
                    <a:pt x="3407" y="10"/>
                  </a:cubicBezTo>
                  <a:cubicBezTo>
                    <a:pt x="3407" y="16"/>
                    <a:pt x="3403" y="20"/>
                    <a:pt x="3397" y="20"/>
                  </a:cubicBezTo>
                  <a:close/>
                  <a:moveTo>
                    <a:pt x="3157" y="20"/>
                  </a:moveTo>
                  <a:lnTo>
                    <a:pt x="3017" y="20"/>
                  </a:lnTo>
                  <a:cubicBezTo>
                    <a:pt x="3012" y="20"/>
                    <a:pt x="3007" y="16"/>
                    <a:pt x="3007" y="10"/>
                  </a:cubicBezTo>
                  <a:cubicBezTo>
                    <a:pt x="3007" y="5"/>
                    <a:pt x="3012" y="0"/>
                    <a:pt x="3017" y="0"/>
                  </a:cubicBezTo>
                  <a:lnTo>
                    <a:pt x="3157" y="0"/>
                  </a:lnTo>
                  <a:cubicBezTo>
                    <a:pt x="3163" y="0"/>
                    <a:pt x="3167" y="5"/>
                    <a:pt x="3167" y="10"/>
                  </a:cubicBezTo>
                  <a:cubicBezTo>
                    <a:pt x="3167" y="16"/>
                    <a:pt x="3163" y="20"/>
                    <a:pt x="3157" y="20"/>
                  </a:cubicBezTo>
                  <a:close/>
                  <a:moveTo>
                    <a:pt x="2917" y="20"/>
                  </a:moveTo>
                  <a:lnTo>
                    <a:pt x="2777" y="20"/>
                  </a:lnTo>
                  <a:cubicBezTo>
                    <a:pt x="2772" y="20"/>
                    <a:pt x="2767" y="16"/>
                    <a:pt x="2767" y="10"/>
                  </a:cubicBezTo>
                  <a:cubicBezTo>
                    <a:pt x="2767" y="5"/>
                    <a:pt x="2772" y="0"/>
                    <a:pt x="2777" y="0"/>
                  </a:cubicBezTo>
                  <a:lnTo>
                    <a:pt x="2917" y="0"/>
                  </a:lnTo>
                  <a:cubicBezTo>
                    <a:pt x="2923" y="0"/>
                    <a:pt x="2927" y="5"/>
                    <a:pt x="2927" y="10"/>
                  </a:cubicBezTo>
                  <a:cubicBezTo>
                    <a:pt x="2927" y="16"/>
                    <a:pt x="2923" y="20"/>
                    <a:pt x="2917" y="20"/>
                  </a:cubicBezTo>
                  <a:close/>
                  <a:moveTo>
                    <a:pt x="2677" y="20"/>
                  </a:moveTo>
                  <a:lnTo>
                    <a:pt x="2537" y="20"/>
                  </a:lnTo>
                  <a:cubicBezTo>
                    <a:pt x="2532" y="20"/>
                    <a:pt x="2527" y="16"/>
                    <a:pt x="2527" y="10"/>
                  </a:cubicBezTo>
                  <a:cubicBezTo>
                    <a:pt x="2527" y="5"/>
                    <a:pt x="2532" y="0"/>
                    <a:pt x="2537" y="0"/>
                  </a:cubicBezTo>
                  <a:lnTo>
                    <a:pt x="2677" y="0"/>
                  </a:lnTo>
                  <a:cubicBezTo>
                    <a:pt x="2683" y="0"/>
                    <a:pt x="2687" y="5"/>
                    <a:pt x="2687" y="10"/>
                  </a:cubicBezTo>
                  <a:cubicBezTo>
                    <a:pt x="2687" y="16"/>
                    <a:pt x="2683" y="20"/>
                    <a:pt x="2677" y="20"/>
                  </a:cubicBezTo>
                  <a:close/>
                  <a:moveTo>
                    <a:pt x="2437" y="20"/>
                  </a:moveTo>
                  <a:lnTo>
                    <a:pt x="2297" y="20"/>
                  </a:lnTo>
                  <a:cubicBezTo>
                    <a:pt x="2292" y="20"/>
                    <a:pt x="2287" y="16"/>
                    <a:pt x="2287" y="10"/>
                  </a:cubicBezTo>
                  <a:cubicBezTo>
                    <a:pt x="2287" y="5"/>
                    <a:pt x="2292" y="0"/>
                    <a:pt x="2297" y="0"/>
                  </a:cubicBezTo>
                  <a:lnTo>
                    <a:pt x="2437" y="0"/>
                  </a:lnTo>
                  <a:cubicBezTo>
                    <a:pt x="2443" y="0"/>
                    <a:pt x="2447" y="5"/>
                    <a:pt x="2447" y="10"/>
                  </a:cubicBezTo>
                  <a:cubicBezTo>
                    <a:pt x="2447" y="16"/>
                    <a:pt x="2443" y="20"/>
                    <a:pt x="2437" y="20"/>
                  </a:cubicBezTo>
                  <a:close/>
                  <a:moveTo>
                    <a:pt x="2197" y="20"/>
                  </a:moveTo>
                  <a:lnTo>
                    <a:pt x="2057" y="20"/>
                  </a:lnTo>
                  <a:cubicBezTo>
                    <a:pt x="2052" y="20"/>
                    <a:pt x="2047" y="16"/>
                    <a:pt x="2047" y="10"/>
                  </a:cubicBezTo>
                  <a:cubicBezTo>
                    <a:pt x="2047" y="5"/>
                    <a:pt x="2052" y="0"/>
                    <a:pt x="2057" y="0"/>
                  </a:cubicBezTo>
                  <a:lnTo>
                    <a:pt x="2197" y="0"/>
                  </a:lnTo>
                  <a:cubicBezTo>
                    <a:pt x="2203" y="0"/>
                    <a:pt x="2207" y="5"/>
                    <a:pt x="2207" y="10"/>
                  </a:cubicBezTo>
                  <a:cubicBezTo>
                    <a:pt x="2207" y="16"/>
                    <a:pt x="2203" y="20"/>
                    <a:pt x="2197" y="20"/>
                  </a:cubicBezTo>
                  <a:close/>
                  <a:moveTo>
                    <a:pt x="1957" y="20"/>
                  </a:moveTo>
                  <a:lnTo>
                    <a:pt x="1817" y="20"/>
                  </a:lnTo>
                  <a:cubicBezTo>
                    <a:pt x="1812" y="20"/>
                    <a:pt x="1807" y="16"/>
                    <a:pt x="1807" y="10"/>
                  </a:cubicBezTo>
                  <a:cubicBezTo>
                    <a:pt x="1807" y="5"/>
                    <a:pt x="1812" y="0"/>
                    <a:pt x="1817" y="0"/>
                  </a:cubicBezTo>
                  <a:lnTo>
                    <a:pt x="1957" y="0"/>
                  </a:lnTo>
                  <a:cubicBezTo>
                    <a:pt x="1963" y="0"/>
                    <a:pt x="1967" y="5"/>
                    <a:pt x="1967" y="10"/>
                  </a:cubicBezTo>
                  <a:cubicBezTo>
                    <a:pt x="1967" y="16"/>
                    <a:pt x="1963" y="20"/>
                    <a:pt x="1957" y="20"/>
                  </a:cubicBezTo>
                  <a:close/>
                  <a:moveTo>
                    <a:pt x="1717" y="20"/>
                  </a:moveTo>
                  <a:lnTo>
                    <a:pt x="1577" y="20"/>
                  </a:lnTo>
                  <a:cubicBezTo>
                    <a:pt x="1572" y="20"/>
                    <a:pt x="1567" y="16"/>
                    <a:pt x="1567" y="10"/>
                  </a:cubicBezTo>
                  <a:cubicBezTo>
                    <a:pt x="1567" y="5"/>
                    <a:pt x="1572" y="0"/>
                    <a:pt x="1577" y="0"/>
                  </a:cubicBezTo>
                  <a:lnTo>
                    <a:pt x="1717" y="0"/>
                  </a:lnTo>
                  <a:cubicBezTo>
                    <a:pt x="1723" y="0"/>
                    <a:pt x="1727" y="5"/>
                    <a:pt x="1727" y="10"/>
                  </a:cubicBezTo>
                  <a:cubicBezTo>
                    <a:pt x="1727" y="16"/>
                    <a:pt x="1723" y="20"/>
                    <a:pt x="1717" y="20"/>
                  </a:cubicBezTo>
                  <a:close/>
                  <a:moveTo>
                    <a:pt x="1477" y="20"/>
                  </a:moveTo>
                  <a:lnTo>
                    <a:pt x="1337" y="20"/>
                  </a:lnTo>
                  <a:cubicBezTo>
                    <a:pt x="1332" y="20"/>
                    <a:pt x="1327" y="16"/>
                    <a:pt x="1327" y="10"/>
                  </a:cubicBezTo>
                  <a:cubicBezTo>
                    <a:pt x="1327" y="5"/>
                    <a:pt x="1332" y="0"/>
                    <a:pt x="1337" y="0"/>
                  </a:cubicBezTo>
                  <a:lnTo>
                    <a:pt x="1477" y="0"/>
                  </a:lnTo>
                  <a:cubicBezTo>
                    <a:pt x="1483" y="0"/>
                    <a:pt x="1487" y="5"/>
                    <a:pt x="1487" y="10"/>
                  </a:cubicBezTo>
                  <a:cubicBezTo>
                    <a:pt x="1487" y="16"/>
                    <a:pt x="1483" y="20"/>
                    <a:pt x="1477" y="20"/>
                  </a:cubicBezTo>
                  <a:close/>
                  <a:moveTo>
                    <a:pt x="1237" y="20"/>
                  </a:moveTo>
                  <a:lnTo>
                    <a:pt x="1097" y="20"/>
                  </a:lnTo>
                  <a:cubicBezTo>
                    <a:pt x="1092" y="20"/>
                    <a:pt x="1087" y="16"/>
                    <a:pt x="1087" y="10"/>
                  </a:cubicBezTo>
                  <a:cubicBezTo>
                    <a:pt x="1087" y="5"/>
                    <a:pt x="1092" y="0"/>
                    <a:pt x="1097" y="0"/>
                  </a:cubicBezTo>
                  <a:lnTo>
                    <a:pt x="1237" y="0"/>
                  </a:lnTo>
                  <a:cubicBezTo>
                    <a:pt x="1243" y="0"/>
                    <a:pt x="1247" y="5"/>
                    <a:pt x="1247" y="10"/>
                  </a:cubicBezTo>
                  <a:cubicBezTo>
                    <a:pt x="1247" y="16"/>
                    <a:pt x="1243" y="20"/>
                    <a:pt x="1237" y="20"/>
                  </a:cubicBezTo>
                  <a:close/>
                  <a:moveTo>
                    <a:pt x="997" y="20"/>
                  </a:moveTo>
                  <a:lnTo>
                    <a:pt x="857" y="20"/>
                  </a:lnTo>
                  <a:cubicBezTo>
                    <a:pt x="852" y="20"/>
                    <a:pt x="847" y="16"/>
                    <a:pt x="847" y="10"/>
                  </a:cubicBezTo>
                  <a:cubicBezTo>
                    <a:pt x="847" y="5"/>
                    <a:pt x="852" y="0"/>
                    <a:pt x="857" y="0"/>
                  </a:cubicBezTo>
                  <a:lnTo>
                    <a:pt x="997" y="0"/>
                  </a:lnTo>
                  <a:cubicBezTo>
                    <a:pt x="1003" y="0"/>
                    <a:pt x="1007" y="5"/>
                    <a:pt x="1007" y="10"/>
                  </a:cubicBezTo>
                  <a:cubicBezTo>
                    <a:pt x="1007" y="16"/>
                    <a:pt x="1003" y="20"/>
                    <a:pt x="997" y="20"/>
                  </a:cubicBezTo>
                  <a:close/>
                  <a:moveTo>
                    <a:pt x="757" y="20"/>
                  </a:moveTo>
                  <a:lnTo>
                    <a:pt x="617" y="20"/>
                  </a:lnTo>
                  <a:cubicBezTo>
                    <a:pt x="612" y="20"/>
                    <a:pt x="607" y="16"/>
                    <a:pt x="607" y="10"/>
                  </a:cubicBezTo>
                  <a:cubicBezTo>
                    <a:pt x="607" y="5"/>
                    <a:pt x="612" y="0"/>
                    <a:pt x="617" y="0"/>
                  </a:cubicBezTo>
                  <a:lnTo>
                    <a:pt x="757" y="0"/>
                  </a:lnTo>
                  <a:cubicBezTo>
                    <a:pt x="763" y="0"/>
                    <a:pt x="767" y="5"/>
                    <a:pt x="767" y="10"/>
                  </a:cubicBezTo>
                  <a:cubicBezTo>
                    <a:pt x="767" y="16"/>
                    <a:pt x="763" y="20"/>
                    <a:pt x="757" y="20"/>
                  </a:cubicBezTo>
                  <a:close/>
                  <a:moveTo>
                    <a:pt x="517" y="20"/>
                  </a:moveTo>
                  <a:lnTo>
                    <a:pt x="377" y="20"/>
                  </a:lnTo>
                  <a:cubicBezTo>
                    <a:pt x="372" y="20"/>
                    <a:pt x="367" y="16"/>
                    <a:pt x="367" y="10"/>
                  </a:cubicBezTo>
                  <a:cubicBezTo>
                    <a:pt x="367" y="5"/>
                    <a:pt x="372" y="0"/>
                    <a:pt x="377" y="0"/>
                  </a:cubicBezTo>
                  <a:lnTo>
                    <a:pt x="517" y="0"/>
                  </a:lnTo>
                  <a:cubicBezTo>
                    <a:pt x="523" y="0"/>
                    <a:pt x="527" y="5"/>
                    <a:pt x="527" y="10"/>
                  </a:cubicBezTo>
                  <a:cubicBezTo>
                    <a:pt x="527" y="16"/>
                    <a:pt x="523" y="20"/>
                    <a:pt x="517" y="20"/>
                  </a:cubicBezTo>
                  <a:close/>
                  <a:moveTo>
                    <a:pt x="277" y="20"/>
                  </a:moveTo>
                  <a:lnTo>
                    <a:pt x="137" y="20"/>
                  </a:lnTo>
                  <a:cubicBezTo>
                    <a:pt x="132" y="20"/>
                    <a:pt x="127" y="16"/>
                    <a:pt x="127" y="10"/>
                  </a:cubicBezTo>
                  <a:cubicBezTo>
                    <a:pt x="127" y="5"/>
                    <a:pt x="132" y="0"/>
                    <a:pt x="137" y="0"/>
                  </a:cubicBezTo>
                  <a:lnTo>
                    <a:pt x="277" y="0"/>
                  </a:lnTo>
                  <a:cubicBezTo>
                    <a:pt x="283" y="0"/>
                    <a:pt x="287" y="5"/>
                    <a:pt x="287" y="10"/>
                  </a:cubicBezTo>
                  <a:cubicBezTo>
                    <a:pt x="287" y="16"/>
                    <a:pt x="283" y="20"/>
                    <a:pt x="277" y="20"/>
                  </a:cubicBezTo>
                  <a:close/>
                  <a:moveTo>
                    <a:pt x="37" y="20"/>
                  </a:moveTo>
                  <a:lnTo>
                    <a:pt x="10" y="20"/>
                  </a:lnTo>
                  <a:cubicBezTo>
                    <a:pt x="4" y="20"/>
                    <a:pt x="0" y="16"/>
                    <a:pt x="0" y="10"/>
                  </a:cubicBezTo>
                  <a:cubicBezTo>
                    <a:pt x="0" y="5"/>
                    <a:pt x="4" y="0"/>
                    <a:pt x="10" y="0"/>
                  </a:cubicBezTo>
                  <a:lnTo>
                    <a:pt x="37" y="0"/>
                  </a:lnTo>
                  <a:cubicBezTo>
                    <a:pt x="43" y="0"/>
                    <a:pt x="47" y="5"/>
                    <a:pt x="47" y="10"/>
                  </a:cubicBezTo>
                  <a:cubicBezTo>
                    <a:pt x="47" y="16"/>
                    <a:pt x="43" y="20"/>
                    <a:pt x="37"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18" name="Rectangle 107">
              <a:extLst>
                <a:ext uri="{FF2B5EF4-FFF2-40B4-BE49-F238E27FC236}">
                  <a16:creationId xmlns:a16="http://schemas.microsoft.com/office/drawing/2014/main" id="{B7495598-85A5-4C88-92F4-7D445E638EC2}"/>
                </a:ext>
              </a:extLst>
            </p:cNvPr>
            <p:cNvSpPr>
              <a:spLocks noChangeArrowheads="1"/>
            </p:cNvSpPr>
            <p:nvPr/>
          </p:nvSpPr>
          <p:spPr bwMode="auto">
            <a:xfrm>
              <a:off x="3221038" y="2889250"/>
              <a:ext cx="3540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GPU</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19" name="Rectangle 108">
              <a:extLst>
                <a:ext uri="{FF2B5EF4-FFF2-40B4-BE49-F238E27FC236}">
                  <a16:creationId xmlns:a16="http://schemas.microsoft.com/office/drawing/2014/main" id="{57AC3D7E-6269-4F3C-B87E-7C4154472826}"/>
                </a:ext>
              </a:extLst>
            </p:cNvPr>
            <p:cNvSpPr>
              <a:spLocks noChangeArrowheads="1"/>
            </p:cNvSpPr>
            <p:nvPr/>
          </p:nvSpPr>
          <p:spPr bwMode="auto">
            <a:xfrm>
              <a:off x="3521075" y="2894013"/>
              <a:ext cx="1476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20" name="Line 109">
              <a:extLst>
                <a:ext uri="{FF2B5EF4-FFF2-40B4-BE49-F238E27FC236}">
                  <a16:creationId xmlns:a16="http://schemas.microsoft.com/office/drawing/2014/main" id="{7A035AB8-1E61-44EC-86FE-61ECB276338D}"/>
                </a:ext>
              </a:extLst>
            </p:cNvPr>
            <p:cNvSpPr>
              <a:spLocks noChangeShapeType="1"/>
            </p:cNvSpPr>
            <p:nvPr/>
          </p:nvSpPr>
          <p:spPr bwMode="auto">
            <a:xfrm>
              <a:off x="1574800" y="3984625"/>
              <a:ext cx="3175" cy="16510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21" name="Freeform 110">
              <a:extLst>
                <a:ext uri="{FF2B5EF4-FFF2-40B4-BE49-F238E27FC236}">
                  <a16:creationId xmlns:a16="http://schemas.microsoft.com/office/drawing/2014/main" id="{9F4D4284-25A4-4CBC-AF41-41DE9469B02E}"/>
                </a:ext>
              </a:extLst>
            </p:cNvPr>
            <p:cNvSpPr>
              <a:spLocks/>
            </p:cNvSpPr>
            <p:nvPr/>
          </p:nvSpPr>
          <p:spPr bwMode="auto">
            <a:xfrm>
              <a:off x="1544638" y="4133850"/>
              <a:ext cx="66675" cy="66675"/>
            </a:xfrm>
            <a:custGeom>
              <a:avLst/>
              <a:gdLst>
                <a:gd name="T0" fmla="*/ 90 w 174"/>
                <a:gd name="T1" fmla="*/ 176 h 176"/>
                <a:gd name="T2" fmla="*/ 0 w 174"/>
                <a:gd name="T3" fmla="*/ 4 h 176"/>
                <a:gd name="T4" fmla="*/ 174 w 174"/>
                <a:gd name="T5" fmla="*/ 0 h 176"/>
                <a:gd name="T6" fmla="*/ 90 w 174"/>
                <a:gd name="T7" fmla="*/ 176 h 176"/>
              </a:gdLst>
              <a:ahLst/>
              <a:cxnLst>
                <a:cxn ang="0">
                  <a:pos x="T0" y="T1"/>
                </a:cxn>
                <a:cxn ang="0">
                  <a:pos x="T2" y="T3"/>
                </a:cxn>
                <a:cxn ang="0">
                  <a:pos x="T4" y="T5"/>
                </a:cxn>
                <a:cxn ang="0">
                  <a:pos x="T6" y="T7"/>
                </a:cxn>
              </a:cxnLst>
              <a:rect l="0" t="0" r="r" b="b"/>
              <a:pathLst>
                <a:path w="174" h="176">
                  <a:moveTo>
                    <a:pt x="90" y="176"/>
                  </a:moveTo>
                  <a:lnTo>
                    <a:pt x="0" y="4"/>
                  </a:lnTo>
                  <a:cubicBezTo>
                    <a:pt x="55" y="30"/>
                    <a:pt x="120" y="29"/>
                    <a:pt x="174" y="0"/>
                  </a:cubicBezTo>
                  <a:lnTo>
                    <a:pt x="90"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22" name="Line 111">
              <a:extLst>
                <a:ext uri="{FF2B5EF4-FFF2-40B4-BE49-F238E27FC236}">
                  <a16:creationId xmlns:a16="http://schemas.microsoft.com/office/drawing/2014/main" id="{2E79994E-7952-451A-980A-FE34FA4DAF82}"/>
                </a:ext>
              </a:extLst>
            </p:cNvPr>
            <p:cNvSpPr>
              <a:spLocks noChangeShapeType="1"/>
            </p:cNvSpPr>
            <p:nvPr/>
          </p:nvSpPr>
          <p:spPr bwMode="auto">
            <a:xfrm>
              <a:off x="1579563" y="4878388"/>
              <a:ext cx="0" cy="16668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23" name="Freeform 112">
              <a:extLst>
                <a:ext uri="{FF2B5EF4-FFF2-40B4-BE49-F238E27FC236}">
                  <a16:creationId xmlns:a16="http://schemas.microsoft.com/office/drawing/2014/main" id="{1E23A7FE-1752-4456-9598-8B73EB2B5BEF}"/>
                </a:ext>
              </a:extLst>
            </p:cNvPr>
            <p:cNvSpPr>
              <a:spLocks/>
            </p:cNvSpPr>
            <p:nvPr/>
          </p:nvSpPr>
          <p:spPr bwMode="auto">
            <a:xfrm>
              <a:off x="1546225" y="5027613"/>
              <a:ext cx="66675" cy="66675"/>
            </a:xfrm>
            <a:custGeom>
              <a:avLst/>
              <a:gdLst>
                <a:gd name="T0" fmla="*/ 87 w 175"/>
                <a:gd name="T1" fmla="*/ 174 h 174"/>
                <a:gd name="T2" fmla="*/ 0 w 175"/>
                <a:gd name="T3" fmla="*/ 0 h 174"/>
                <a:gd name="T4" fmla="*/ 175 w 175"/>
                <a:gd name="T5" fmla="*/ 0 h 174"/>
                <a:gd name="T6" fmla="*/ 87 w 175"/>
                <a:gd name="T7" fmla="*/ 174 h 174"/>
              </a:gdLst>
              <a:ahLst/>
              <a:cxnLst>
                <a:cxn ang="0">
                  <a:pos x="T0" y="T1"/>
                </a:cxn>
                <a:cxn ang="0">
                  <a:pos x="T2" y="T3"/>
                </a:cxn>
                <a:cxn ang="0">
                  <a:pos x="T4" y="T5"/>
                </a:cxn>
                <a:cxn ang="0">
                  <a:pos x="T6" y="T7"/>
                </a:cxn>
              </a:cxnLst>
              <a:rect l="0" t="0" r="r" b="b"/>
              <a:pathLst>
                <a:path w="175" h="174">
                  <a:moveTo>
                    <a:pt x="87" y="174"/>
                  </a:moveTo>
                  <a:lnTo>
                    <a:pt x="0" y="0"/>
                  </a:lnTo>
                  <a:cubicBezTo>
                    <a:pt x="55" y="27"/>
                    <a:pt x="120" y="27"/>
                    <a:pt x="175" y="0"/>
                  </a:cubicBezTo>
                  <a:lnTo>
                    <a:pt x="87" y="1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24" name="Line 113">
              <a:extLst>
                <a:ext uri="{FF2B5EF4-FFF2-40B4-BE49-F238E27FC236}">
                  <a16:creationId xmlns:a16="http://schemas.microsoft.com/office/drawing/2014/main" id="{B352D85D-3BA7-4B56-85B7-7F5E75721B41}"/>
                </a:ext>
              </a:extLst>
            </p:cNvPr>
            <p:cNvSpPr>
              <a:spLocks noChangeShapeType="1"/>
            </p:cNvSpPr>
            <p:nvPr/>
          </p:nvSpPr>
          <p:spPr bwMode="auto">
            <a:xfrm>
              <a:off x="2143125" y="5434013"/>
              <a:ext cx="6826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25" name="Freeform 114">
              <a:extLst>
                <a:ext uri="{FF2B5EF4-FFF2-40B4-BE49-F238E27FC236}">
                  <a16:creationId xmlns:a16="http://schemas.microsoft.com/office/drawing/2014/main" id="{CD5EC590-8558-45AD-97D6-126217D08693}"/>
                </a:ext>
              </a:extLst>
            </p:cNvPr>
            <p:cNvSpPr>
              <a:spLocks/>
            </p:cNvSpPr>
            <p:nvPr/>
          </p:nvSpPr>
          <p:spPr bwMode="auto">
            <a:xfrm>
              <a:off x="2809875" y="5399088"/>
              <a:ext cx="66675" cy="68262"/>
            </a:xfrm>
            <a:custGeom>
              <a:avLst/>
              <a:gdLst>
                <a:gd name="T0" fmla="*/ 175 w 175"/>
                <a:gd name="T1" fmla="*/ 88 h 175"/>
                <a:gd name="T2" fmla="*/ 0 w 175"/>
                <a:gd name="T3" fmla="*/ 175 h 175"/>
                <a:gd name="T4" fmla="*/ 0 w 175"/>
                <a:gd name="T5" fmla="*/ 0 h 175"/>
                <a:gd name="T6" fmla="*/ 175 w 175"/>
                <a:gd name="T7" fmla="*/ 88 h 175"/>
              </a:gdLst>
              <a:ahLst/>
              <a:cxnLst>
                <a:cxn ang="0">
                  <a:pos x="T0" y="T1"/>
                </a:cxn>
                <a:cxn ang="0">
                  <a:pos x="T2" y="T3"/>
                </a:cxn>
                <a:cxn ang="0">
                  <a:pos x="T4" y="T5"/>
                </a:cxn>
                <a:cxn ang="0">
                  <a:pos x="T6" y="T7"/>
                </a:cxn>
              </a:cxnLst>
              <a:rect l="0" t="0" r="r" b="b"/>
              <a:pathLst>
                <a:path w="175" h="175">
                  <a:moveTo>
                    <a:pt x="175" y="88"/>
                  </a:moveTo>
                  <a:lnTo>
                    <a:pt x="0" y="175"/>
                  </a:lnTo>
                  <a:cubicBezTo>
                    <a:pt x="28" y="120"/>
                    <a:pt x="28" y="55"/>
                    <a:pt x="0" y="0"/>
                  </a:cubicBezTo>
                  <a:lnTo>
                    <a:pt x="175"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26" name="Rectangle 115">
              <a:extLst>
                <a:ext uri="{FF2B5EF4-FFF2-40B4-BE49-F238E27FC236}">
                  <a16:creationId xmlns:a16="http://schemas.microsoft.com/office/drawing/2014/main" id="{D8B3CB18-6B9A-4E35-B835-A7BCB9F6DAAB}"/>
                </a:ext>
              </a:extLst>
            </p:cNvPr>
            <p:cNvSpPr>
              <a:spLocks noChangeArrowheads="1"/>
            </p:cNvSpPr>
            <p:nvPr/>
          </p:nvSpPr>
          <p:spPr bwMode="auto">
            <a:xfrm>
              <a:off x="1738313" y="6184900"/>
              <a:ext cx="1446213"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27" name="Rectangle 116">
              <a:extLst>
                <a:ext uri="{FF2B5EF4-FFF2-40B4-BE49-F238E27FC236}">
                  <a16:creationId xmlns:a16="http://schemas.microsoft.com/office/drawing/2014/main" id="{57E0BC7F-3C91-49CD-9539-EA73AF73E22E}"/>
                </a:ext>
              </a:extLst>
            </p:cNvPr>
            <p:cNvSpPr>
              <a:spLocks noChangeArrowheads="1"/>
            </p:cNvSpPr>
            <p:nvPr/>
          </p:nvSpPr>
          <p:spPr bwMode="auto">
            <a:xfrm>
              <a:off x="2035175" y="6224588"/>
              <a:ext cx="514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串行处理模型</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28" name="Rectangle 117">
              <a:extLst>
                <a:ext uri="{FF2B5EF4-FFF2-40B4-BE49-F238E27FC236}">
                  <a16:creationId xmlns:a16="http://schemas.microsoft.com/office/drawing/2014/main" id="{0EB745E5-5576-470D-A882-099BCC20BAA7}"/>
                </a:ext>
              </a:extLst>
            </p:cNvPr>
            <p:cNvSpPr>
              <a:spLocks noChangeArrowheads="1"/>
            </p:cNvSpPr>
            <p:nvPr/>
          </p:nvSpPr>
          <p:spPr bwMode="auto">
            <a:xfrm>
              <a:off x="5446713" y="6184900"/>
              <a:ext cx="1444625"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29" name="Rectangle 118">
              <a:extLst>
                <a:ext uri="{FF2B5EF4-FFF2-40B4-BE49-F238E27FC236}">
                  <a16:creationId xmlns:a16="http://schemas.microsoft.com/office/drawing/2014/main" id="{7B3AE2DB-89DE-46FF-96AA-F1F398BEC56D}"/>
                </a:ext>
              </a:extLst>
            </p:cNvPr>
            <p:cNvSpPr>
              <a:spLocks noChangeArrowheads="1"/>
            </p:cNvSpPr>
            <p:nvPr/>
          </p:nvSpPr>
          <p:spPr bwMode="auto">
            <a:xfrm>
              <a:off x="5564188" y="6224588"/>
              <a:ext cx="514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并行处理模型</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30" name="Rectangle 119">
              <a:extLst>
                <a:ext uri="{FF2B5EF4-FFF2-40B4-BE49-F238E27FC236}">
                  <a16:creationId xmlns:a16="http://schemas.microsoft.com/office/drawing/2014/main" id="{0A217501-62E8-4E17-9E12-90D1C4587129}"/>
                </a:ext>
              </a:extLst>
            </p:cNvPr>
            <p:cNvSpPr>
              <a:spLocks noChangeArrowheads="1"/>
            </p:cNvSpPr>
            <p:nvPr/>
          </p:nvSpPr>
          <p:spPr bwMode="auto">
            <a:xfrm>
              <a:off x="6421438" y="6224588"/>
              <a:ext cx="1476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31" name="Rectangle 120">
              <a:extLst>
                <a:ext uri="{FF2B5EF4-FFF2-40B4-BE49-F238E27FC236}">
                  <a16:creationId xmlns:a16="http://schemas.microsoft.com/office/drawing/2014/main" id="{B605EEBD-2180-49CD-8168-C8B4B0873D63}"/>
                </a:ext>
              </a:extLst>
            </p:cNvPr>
            <p:cNvSpPr>
              <a:spLocks noChangeArrowheads="1"/>
            </p:cNvSpPr>
            <p:nvPr/>
          </p:nvSpPr>
          <p:spPr bwMode="auto">
            <a:xfrm>
              <a:off x="6492875" y="6224588"/>
              <a:ext cx="220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32" name="Rectangle 121">
              <a:extLst>
                <a:ext uri="{FF2B5EF4-FFF2-40B4-BE49-F238E27FC236}">
                  <a16:creationId xmlns:a16="http://schemas.microsoft.com/office/drawing/2014/main" id="{3D71B0AD-0D41-4DAE-96EE-FFDA9C3D93C0}"/>
                </a:ext>
              </a:extLst>
            </p:cNvPr>
            <p:cNvSpPr>
              <a:spLocks noChangeArrowheads="1"/>
            </p:cNvSpPr>
            <p:nvPr/>
          </p:nvSpPr>
          <p:spPr bwMode="auto">
            <a:xfrm>
              <a:off x="8791575" y="6184900"/>
              <a:ext cx="1735138" cy="23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33" name="Rectangle 122">
              <a:extLst>
                <a:ext uri="{FF2B5EF4-FFF2-40B4-BE49-F238E27FC236}">
                  <a16:creationId xmlns:a16="http://schemas.microsoft.com/office/drawing/2014/main" id="{00CAD085-0760-466F-A8DA-459FD892833C}"/>
                </a:ext>
              </a:extLst>
            </p:cNvPr>
            <p:cNvSpPr>
              <a:spLocks noChangeArrowheads="1"/>
            </p:cNvSpPr>
            <p:nvPr/>
          </p:nvSpPr>
          <p:spPr bwMode="auto">
            <a:xfrm>
              <a:off x="8840788" y="6224588"/>
              <a:ext cx="514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并行处理模型</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34" name="Rectangle 123">
              <a:extLst>
                <a:ext uri="{FF2B5EF4-FFF2-40B4-BE49-F238E27FC236}">
                  <a16:creationId xmlns:a16="http://schemas.microsoft.com/office/drawing/2014/main" id="{468786C3-7D9B-48F1-9784-61AB80527F3F}"/>
                </a:ext>
              </a:extLst>
            </p:cNvPr>
            <p:cNvSpPr>
              <a:spLocks noChangeArrowheads="1"/>
            </p:cNvSpPr>
            <p:nvPr/>
          </p:nvSpPr>
          <p:spPr bwMode="auto">
            <a:xfrm>
              <a:off x="9698038" y="6224588"/>
              <a:ext cx="1460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35" name="Rectangle 124">
              <a:extLst>
                <a:ext uri="{FF2B5EF4-FFF2-40B4-BE49-F238E27FC236}">
                  <a16:creationId xmlns:a16="http://schemas.microsoft.com/office/drawing/2014/main" id="{FEFBAE1B-EEE3-4067-9DED-9922EA77D088}"/>
                </a:ext>
              </a:extLst>
            </p:cNvPr>
            <p:cNvSpPr>
              <a:spLocks noChangeArrowheads="1"/>
            </p:cNvSpPr>
            <p:nvPr/>
          </p:nvSpPr>
          <p:spPr bwMode="auto">
            <a:xfrm>
              <a:off x="9769475" y="6224588"/>
              <a:ext cx="4397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计算和渲染</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36" name="Line 125">
              <a:extLst>
                <a:ext uri="{FF2B5EF4-FFF2-40B4-BE49-F238E27FC236}">
                  <a16:creationId xmlns:a16="http://schemas.microsoft.com/office/drawing/2014/main" id="{AC14E5C4-19BD-48AC-8556-0F82785E4288}"/>
                </a:ext>
              </a:extLst>
            </p:cNvPr>
            <p:cNvSpPr>
              <a:spLocks noChangeShapeType="1"/>
            </p:cNvSpPr>
            <p:nvPr/>
          </p:nvSpPr>
          <p:spPr bwMode="auto">
            <a:xfrm>
              <a:off x="3184525" y="6300788"/>
              <a:ext cx="21701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37" name="Freeform 126">
              <a:extLst>
                <a:ext uri="{FF2B5EF4-FFF2-40B4-BE49-F238E27FC236}">
                  <a16:creationId xmlns:a16="http://schemas.microsoft.com/office/drawing/2014/main" id="{4D4A61E4-93BA-4FA5-A815-75B6ACF75504}"/>
                </a:ext>
              </a:extLst>
            </p:cNvPr>
            <p:cNvSpPr>
              <a:spLocks/>
            </p:cNvSpPr>
            <p:nvPr/>
          </p:nvSpPr>
          <p:spPr bwMode="auto">
            <a:xfrm>
              <a:off x="5345113" y="6267450"/>
              <a:ext cx="101600" cy="66675"/>
            </a:xfrm>
            <a:custGeom>
              <a:avLst/>
              <a:gdLst>
                <a:gd name="T0" fmla="*/ 0 w 64"/>
                <a:gd name="T1" fmla="*/ 0 h 42"/>
                <a:gd name="T2" fmla="*/ 64 w 64"/>
                <a:gd name="T3" fmla="*/ 21 h 42"/>
                <a:gd name="T4" fmla="*/ 0 w 64"/>
                <a:gd name="T5" fmla="*/ 42 h 42"/>
                <a:gd name="T6" fmla="*/ 0 w 64"/>
                <a:gd name="T7" fmla="*/ 0 h 42"/>
              </a:gdLst>
              <a:ahLst/>
              <a:cxnLst>
                <a:cxn ang="0">
                  <a:pos x="T0" y="T1"/>
                </a:cxn>
                <a:cxn ang="0">
                  <a:pos x="T2" y="T3"/>
                </a:cxn>
                <a:cxn ang="0">
                  <a:pos x="T4" y="T5"/>
                </a:cxn>
                <a:cxn ang="0">
                  <a:pos x="T6" y="T7"/>
                </a:cxn>
              </a:cxnLst>
              <a:rect l="0" t="0" r="r" b="b"/>
              <a:pathLst>
                <a:path w="64" h="42">
                  <a:moveTo>
                    <a:pt x="0" y="0"/>
                  </a:moveTo>
                  <a:lnTo>
                    <a:pt x="64" y="21"/>
                  </a:lnTo>
                  <a:lnTo>
                    <a:pt x="0"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38" name="Line 127">
              <a:extLst>
                <a:ext uri="{FF2B5EF4-FFF2-40B4-BE49-F238E27FC236}">
                  <a16:creationId xmlns:a16="http://schemas.microsoft.com/office/drawing/2014/main" id="{D2291246-0746-45FD-BE6A-549126E71F64}"/>
                </a:ext>
              </a:extLst>
            </p:cNvPr>
            <p:cNvSpPr>
              <a:spLocks noChangeShapeType="1"/>
            </p:cNvSpPr>
            <p:nvPr/>
          </p:nvSpPr>
          <p:spPr bwMode="auto">
            <a:xfrm>
              <a:off x="6891338" y="6300788"/>
              <a:ext cx="180816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39" name="Freeform 128">
              <a:extLst>
                <a:ext uri="{FF2B5EF4-FFF2-40B4-BE49-F238E27FC236}">
                  <a16:creationId xmlns:a16="http://schemas.microsoft.com/office/drawing/2014/main" id="{22B7B6F7-9730-4368-9487-BF5099C514AD}"/>
                </a:ext>
              </a:extLst>
            </p:cNvPr>
            <p:cNvSpPr>
              <a:spLocks/>
            </p:cNvSpPr>
            <p:nvPr/>
          </p:nvSpPr>
          <p:spPr bwMode="auto">
            <a:xfrm>
              <a:off x="8691563" y="6267450"/>
              <a:ext cx="100013" cy="66675"/>
            </a:xfrm>
            <a:custGeom>
              <a:avLst/>
              <a:gdLst>
                <a:gd name="T0" fmla="*/ 0 w 63"/>
                <a:gd name="T1" fmla="*/ 0 h 42"/>
                <a:gd name="T2" fmla="*/ 63 w 63"/>
                <a:gd name="T3" fmla="*/ 21 h 42"/>
                <a:gd name="T4" fmla="*/ 0 w 63"/>
                <a:gd name="T5" fmla="*/ 42 h 42"/>
                <a:gd name="T6" fmla="*/ 0 w 63"/>
                <a:gd name="T7" fmla="*/ 0 h 42"/>
              </a:gdLst>
              <a:ahLst/>
              <a:cxnLst>
                <a:cxn ang="0">
                  <a:pos x="T0" y="T1"/>
                </a:cxn>
                <a:cxn ang="0">
                  <a:pos x="T2" y="T3"/>
                </a:cxn>
                <a:cxn ang="0">
                  <a:pos x="T4" y="T5"/>
                </a:cxn>
                <a:cxn ang="0">
                  <a:pos x="T6" y="T7"/>
                </a:cxn>
              </a:cxnLst>
              <a:rect l="0" t="0" r="r" b="b"/>
              <a:pathLst>
                <a:path w="63" h="42">
                  <a:moveTo>
                    <a:pt x="0" y="0"/>
                  </a:moveTo>
                  <a:lnTo>
                    <a:pt x="63" y="21"/>
                  </a:lnTo>
                  <a:lnTo>
                    <a:pt x="0"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36" name="图片 2">
            <a:extLst>
              <a:ext uri="{FF2B5EF4-FFF2-40B4-BE49-F238E27FC236}">
                <a16:creationId xmlns:a16="http://schemas.microsoft.com/office/drawing/2014/main" id="{F74E6373-CDAD-4FAD-97D3-80DBAE221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421292"/>
            <a:ext cx="6190006" cy="40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33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40"/>
                                        </p:tgtEl>
                                        <p:attrNameLst>
                                          <p:attrName>style.visibility</p:attrName>
                                        </p:attrNameLst>
                                      </p:cBhvr>
                                      <p:to>
                                        <p:strVal val="visible"/>
                                      </p:to>
                                    </p:set>
                                    <p:animEffect transition="in" filter="fade">
                                      <p:cBhvr>
                                        <p:cTn id="7" dur="500"/>
                                        <p:tgtEl>
                                          <p:spTgt spid="7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B9231C-4F6F-4AB8-8F39-585F63C4F858}"/>
              </a:ext>
            </a:extLst>
          </p:cNvPr>
          <p:cNvSpPr>
            <a:spLocks noGrp="1"/>
          </p:cNvSpPr>
          <p:nvPr>
            <p:ph type="title"/>
          </p:nvPr>
        </p:nvSpPr>
        <p:spPr/>
        <p:txBody>
          <a:bodyPr/>
          <a:lstStyle/>
          <a:p>
            <a:r>
              <a:rPr lang="zh-CN" altLang="en-US" dirty="0"/>
              <a:t>结论</a:t>
            </a:r>
          </a:p>
        </p:txBody>
      </p:sp>
      <p:sp>
        <p:nvSpPr>
          <p:cNvPr id="3" name="内容占位符 2">
            <a:extLst>
              <a:ext uri="{FF2B5EF4-FFF2-40B4-BE49-F238E27FC236}">
                <a16:creationId xmlns:a16="http://schemas.microsoft.com/office/drawing/2014/main" id="{03A0CBE8-9134-450C-902E-B0D25FE7959B}"/>
              </a:ext>
            </a:extLst>
          </p:cNvPr>
          <p:cNvSpPr>
            <a:spLocks noGrp="1"/>
          </p:cNvSpPr>
          <p:nvPr>
            <p:ph idx="1"/>
          </p:nvPr>
        </p:nvSpPr>
        <p:spPr/>
        <p:txBody>
          <a:bodyPr/>
          <a:lstStyle/>
          <a:p>
            <a:pPr>
              <a:lnSpc>
                <a:spcPct val="100000"/>
              </a:lnSpc>
            </a:pPr>
            <a:r>
              <a:rPr lang="zh-CN" altLang="en-US" dirty="0"/>
              <a:t>利用</a:t>
            </a:r>
            <a:r>
              <a:rPr lang="en-US" altLang="zh-CN" dirty="0"/>
              <a:t>GPU</a:t>
            </a:r>
            <a:r>
              <a:rPr lang="zh-CN" altLang="en-US" dirty="0"/>
              <a:t>对空间目标的轨道位置进行计算加速，可以实现</a:t>
            </a:r>
            <a:r>
              <a:rPr lang="en-US" altLang="zh-CN" dirty="0"/>
              <a:t>63.82</a:t>
            </a:r>
            <a:r>
              <a:rPr lang="zh-CN" altLang="en-US" dirty="0"/>
              <a:t>倍的加速，通过各类优化可以达到最大</a:t>
            </a:r>
            <a:r>
              <a:rPr lang="en-US" altLang="zh-CN"/>
              <a:t>134.1</a:t>
            </a:r>
            <a:r>
              <a:rPr lang="zh-CN" altLang="en-US"/>
              <a:t>倍</a:t>
            </a:r>
            <a:r>
              <a:rPr lang="zh-CN" altLang="en-US" dirty="0"/>
              <a:t>的加速比。因此，在利用</a:t>
            </a:r>
            <a:r>
              <a:rPr lang="en-US" altLang="zh-CN" dirty="0"/>
              <a:t>GPU</a:t>
            </a:r>
            <a:r>
              <a:rPr lang="zh-CN" altLang="en-US" dirty="0"/>
              <a:t>进行位置计算的过程中，重点是对计算过程的优化。</a:t>
            </a:r>
          </a:p>
        </p:txBody>
      </p:sp>
    </p:spTree>
    <p:extLst>
      <p:ext uri="{BB962C8B-B14F-4D97-AF65-F5344CB8AC3E}">
        <p14:creationId xmlns:p14="http://schemas.microsoft.com/office/powerpoint/2010/main" val="160532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32F0-84AD-4DDE-8C9E-1B6D19D0556B}"/>
              </a:ext>
            </a:extLst>
          </p:cNvPr>
          <p:cNvSpPr>
            <a:spLocks noGrp="1"/>
          </p:cNvSpPr>
          <p:nvPr>
            <p:ph type="title"/>
          </p:nvPr>
        </p:nvSpPr>
        <p:spPr/>
        <p:txBody>
          <a:bodyPr/>
          <a:lstStyle/>
          <a:p>
            <a:r>
              <a:rPr lang="zh-CN" altLang="en-US" dirty="0"/>
              <a:t>大纲</a:t>
            </a:r>
          </a:p>
        </p:txBody>
      </p:sp>
      <p:sp>
        <p:nvSpPr>
          <p:cNvPr id="3" name="内容占位符 2">
            <a:extLst>
              <a:ext uri="{FF2B5EF4-FFF2-40B4-BE49-F238E27FC236}">
                <a16:creationId xmlns:a16="http://schemas.microsoft.com/office/drawing/2014/main" id="{7FA2F5D1-4D88-44BE-B0B4-FE4B99FADD32}"/>
              </a:ext>
            </a:extLst>
          </p:cNvPr>
          <p:cNvSpPr>
            <a:spLocks noGrp="1"/>
          </p:cNvSpPr>
          <p:nvPr>
            <p:ph idx="1"/>
          </p:nvPr>
        </p:nvSpPr>
        <p:spPr/>
        <p:txBody>
          <a:bodyPr/>
          <a:lstStyle/>
          <a:p>
            <a:r>
              <a:rPr lang="zh-CN" altLang="en-US" dirty="0"/>
              <a:t>研究问题</a:t>
            </a:r>
            <a:endParaRPr lang="en-US" altLang="zh-CN" dirty="0"/>
          </a:p>
          <a:p>
            <a:r>
              <a:rPr lang="zh-CN" altLang="en-US" dirty="0"/>
              <a:t>研究目标</a:t>
            </a:r>
            <a:endParaRPr lang="en-US" altLang="zh-CN" dirty="0"/>
          </a:p>
          <a:p>
            <a:r>
              <a:rPr lang="zh-CN" altLang="en-US" dirty="0"/>
              <a:t>研究内容</a:t>
            </a:r>
            <a:endParaRPr lang="en-US" altLang="zh-CN" dirty="0"/>
          </a:p>
          <a:p>
            <a:r>
              <a:rPr lang="zh-CN" altLang="en-US" dirty="0"/>
              <a:t>实验结果</a:t>
            </a:r>
            <a:endParaRPr lang="en-US" altLang="zh-CN" dirty="0"/>
          </a:p>
          <a:p>
            <a:r>
              <a:rPr lang="zh-CN" altLang="en-US" dirty="0"/>
              <a:t>结论</a:t>
            </a:r>
            <a:endParaRPr lang="en-US" altLang="zh-CN" dirty="0"/>
          </a:p>
        </p:txBody>
      </p:sp>
    </p:spTree>
    <p:extLst>
      <p:ext uri="{BB962C8B-B14F-4D97-AF65-F5344CB8AC3E}">
        <p14:creationId xmlns:p14="http://schemas.microsoft.com/office/powerpoint/2010/main" val="417007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D210A8-5CDE-4B53-A1FA-9F0F9BF78987}"/>
              </a:ext>
            </a:extLst>
          </p:cNvPr>
          <p:cNvSpPr>
            <a:spLocks noGrp="1"/>
          </p:cNvSpPr>
          <p:nvPr>
            <p:ph type="title"/>
          </p:nvPr>
        </p:nvSpPr>
        <p:spPr/>
        <p:txBody>
          <a:bodyPr/>
          <a:lstStyle/>
          <a:p>
            <a:r>
              <a:rPr lang="zh-CN" altLang="en-US" dirty="0"/>
              <a:t>研究问题</a:t>
            </a:r>
            <a:r>
              <a:rPr lang="en-US" altLang="zh-CN" dirty="0"/>
              <a:t>1/2</a:t>
            </a:r>
            <a:endParaRPr lang="zh-CN" altLang="en-US" dirty="0"/>
          </a:p>
        </p:txBody>
      </p:sp>
      <p:sp>
        <p:nvSpPr>
          <p:cNvPr id="3" name="内容占位符 2">
            <a:extLst>
              <a:ext uri="{FF2B5EF4-FFF2-40B4-BE49-F238E27FC236}">
                <a16:creationId xmlns:a16="http://schemas.microsoft.com/office/drawing/2014/main" id="{97D29DD2-C4AE-431B-8AB0-0ED5E69D68AB}"/>
              </a:ext>
            </a:extLst>
          </p:cNvPr>
          <p:cNvSpPr>
            <a:spLocks noGrp="1"/>
          </p:cNvSpPr>
          <p:nvPr>
            <p:ph idx="1"/>
          </p:nvPr>
        </p:nvSpPr>
        <p:spPr>
          <a:xfrm>
            <a:off x="838200" y="1825625"/>
            <a:ext cx="10896600" cy="4351338"/>
          </a:xfrm>
        </p:spPr>
        <p:txBody>
          <a:bodyPr/>
          <a:lstStyle/>
          <a:p>
            <a:pPr>
              <a:lnSpc>
                <a:spcPct val="100000"/>
              </a:lnSpc>
            </a:pPr>
            <a:r>
              <a:rPr lang="zh-CN" altLang="en-US" dirty="0"/>
              <a:t>在地球轨道的空间目标数量非常庞大</a:t>
            </a:r>
            <a:endParaRPr lang="en-US" altLang="zh-CN" dirty="0"/>
          </a:p>
          <a:p>
            <a:pPr lvl="1">
              <a:lnSpc>
                <a:spcPct val="100000"/>
              </a:lnSpc>
            </a:pPr>
            <a:r>
              <a:rPr lang="zh-CN" altLang="en-US" dirty="0"/>
              <a:t>截止</a:t>
            </a:r>
            <a:r>
              <a:rPr lang="en-US" altLang="zh-CN" dirty="0"/>
              <a:t>2019</a:t>
            </a:r>
            <a:r>
              <a:rPr lang="zh-CN" altLang="en-US" dirty="0"/>
              <a:t>年</a:t>
            </a:r>
            <a:r>
              <a:rPr lang="en-US" altLang="zh-CN" dirty="0"/>
              <a:t>9</a:t>
            </a:r>
            <a:r>
              <a:rPr lang="zh-CN" altLang="en-US" dirty="0"/>
              <a:t>月</a:t>
            </a:r>
            <a:r>
              <a:rPr lang="en-US" altLang="zh-CN" dirty="0"/>
              <a:t>7</a:t>
            </a:r>
            <a:r>
              <a:rPr lang="zh-CN" altLang="en-US" dirty="0"/>
              <a:t>日，美国空间监视网的公开数据库已经记录了</a:t>
            </a:r>
            <a:r>
              <a:rPr lang="en-US" altLang="zh-CN" dirty="0"/>
              <a:t>138,645,153</a:t>
            </a:r>
            <a:r>
              <a:rPr lang="zh-CN" altLang="en-US" dirty="0"/>
              <a:t>条空间目标的轨道信息，而且这个数量还在继续增加。</a:t>
            </a:r>
            <a:endParaRPr lang="en-US" altLang="zh-CN" dirty="0"/>
          </a:p>
        </p:txBody>
      </p:sp>
      <p:pic>
        <p:nvPicPr>
          <p:cNvPr id="4" name="图片 1">
            <a:extLst>
              <a:ext uri="{FF2B5EF4-FFF2-40B4-BE49-F238E27FC236}">
                <a16:creationId xmlns:a16="http://schemas.microsoft.com/office/drawing/2014/main" id="{6D2D5136-6BE4-4D9D-9AC3-8F62E208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07"/>
          <a:stretch>
            <a:fillRect/>
          </a:stretch>
        </p:blipFill>
        <p:spPr bwMode="auto">
          <a:xfrm>
            <a:off x="1006022" y="3275707"/>
            <a:ext cx="4702879" cy="310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2DDF1E9B-0243-4BBC-8F2F-226DA41E3FB9}"/>
              </a:ext>
            </a:extLst>
          </p:cNvPr>
          <p:cNvSpPr/>
          <p:nvPr/>
        </p:nvSpPr>
        <p:spPr>
          <a:xfrm>
            <a:off x="1298828" y="6385153"/>
            <a:ext cx="4201791" cy="215444"/>
          </a:xfrm>
          <a:prstGeom prst="rect">
            <a:avLst/>
          </a:prstGeom>
        </p:spPr>
        <p:txBody>
          <a:bodyPr wrap="none">
            <a:spAutoFit/>
          </a:bodyPr>
          <a:lstStyle/>
          <a:p>
            <a:r>
              <a:rPr lang="en-US" altLang="zh-CN" sz="800" b="1" dirty="0">
                <a:latin typeface="Helvetica" panose="020B0604020202020204" pitchFamily="34" charset="0"/>
                <a:cs typeface="FormataOTF-Bold"/>
              </a:rPr>
              <a:t>The spatial density distribution from 1980 to 2019 using ESA MASTER-2009 Model</a:t>
            </a:r>
            <a:endParaRPr lang="zh-CN" altLang="en-US" dirty="0"/>
          </a:p>
        </p:txBody>
      </p:sp>
      <p:pic>
        <p:nvPicPr>
          <p:cNvPr id="6" name="图片 2">
            <a:extLst>
              <a:ext uri="{FF2B5EF4-FFF2-40B4-BE49-F238E27FC236}">
                <a16:creationId xmlns:a16="http://schemas.microsoft.com/office/drawing/2014/main" id="{587DF811-DF5A-46EB-A4B4-208B30FA8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248" y="3275707"/>
            <a:ext cx="5521205" cy="310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3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9D503D-33E6-4FE4-ABB2-026C0142A5F5}"/>
              </a:ext>
            </a:extLst>
          </p:cNvPr>
          <p:cNvSpPr>
            <a:spLocks noGrp="1"/>
          </p:cNvSpPr>
          <p:nvPr>
            <p:ph type="title"/>
          </p:nvPr>
        </p:nvSpPr>
        <p:spPr/>
        <p:txBody>
          <a:bodyPr/>
          <a:lstStyle/>
          <a:p>
            <a:r>
              <a:rPr lang="zh-CN" altLang="en-US" dirty="0"/>
              <a:t>研究问题</a:t>
            </a:r>
            <a:r>
              <a:rPr lang="en-US" altLang="zh-CN" dirty="0"/>
              <a:t>2/2</a:t>
            </a:r>
            <a:endParaRPr lang="zh-CN" altLang="en-US" dirty="0"/>
          </a:p>
        </p:txBody>
      </p:sp>
      <p:sp>
        <p:nvSpPr>
          <p:cNvPr id="3" name="内容占位符 2">
            <a:extLst>
              <a:ext uri="{FF2B5EF4-FFF2-40B4-BE49-F238E27FC236}">
                <a16:creationId xmlns:a16="http://schemas.microsoft.com/office/drawing/2014/main" id="{01CAB6E0-1A86-4E9E-B415-FA6087C2E2DE}"/>
              </a:ext>
            </a:extLst>
          </p:cNvPr>
          <p:cNvSpPr>
            <a:spLocks noGrp="1"/>
          </p:cNvSpPr>
          <p:nvPr>
            <p:ph idx="1"/>
          </p:nvPr>
        </p:nvSpPr>
        <p:spPr/>
        <p:txBody>
          <a:bodyPr/>
          <a:lstStyle/>
          <a:p>
            <a:pPr>
              <a:lnSpc>
                <a:spcPct val="100000"/>
              </a:lnSpc>
            </a:pPr>
            <a:r>
              <a:rPr lang="zh-CN" altLang="en-US" dirty="0"/>
              <a:t>现在航天任务中的实时三维仿真系统不能满足对海量空间目标的实时三维仿真</a:t>
            </a:r>
            <a:endParaRPr lang="en-US" altLang="zh-CN" dirty="0"/>
          </a:p>
          <a:p>
            <a:pPr lvl="1">
              <a:lnSpc>
                <a:spcPct val="100000"/>
              </a:lnSpc>
            </a:pPr>
            <a:r>
              <a:rPr lang="zh-CN" altLang="en-US" dirty="0"/>
              <a:t>既有仿真系统的轨道计算是在</a:t>
            </a:r>
            <a:r>
              <a:rPr lang="en-US" altLang="zh-CN" dirty="0"/>
              <a:t>CPU</a:t>
            </a:r>
            <a:r>
              <a:rPr lang="zh-CN" altLang="en-US" dirty="0"/>
              <a:t>端的串行执行，运算效率低</a:t>
            </a:r>
            <a:endParaRPr lang="en-US" altLang="zh-CN" dirty="0"/>
          </a:p>
          <a:p>
            <a:pPr lvl="1">
              <a:lnSpc>
                <a:spcPct val="100000"/>
              </a:lnSpc>
            </a:pPr>
            <a:r>
              <a:rPr lang="zh-CN" altLang="en-US" dirty="0"/>
              <a:t>对内存中轨道结果数据进行实时三维仿真，受限于显卡的带宽</a:t>
            </a:r>
            <a:endParaRPr lang="en-US" altLang="zh-CN" dirty="0"/>
          </a:p>
          <a:p>
            <a:pPr>
              <a:lnSpc>
                <a:spcPct val="100000"/>
              </a:lnSpc>
            </a:pPr>
            <a:endParaRPr lang="zh-CN" altLang="en-US" dirty="0"/>
          </a:p>
        </p:txBody>
      </p:sp>
      <p:pic>
        <p:nvPicPr>
          <p:cNvPr id="4" name="图片 5">
            <a:extLst>
              <a:ext uri="{FF2B5EF4-FFF2-40B4-BE49-F238E27FC236}">
                <a16:creationId xmlns:a16="http://schemas.microsoft.com/office/drawing/2014/main" id="{4D53DD66-F0C3-4BA5-B4D9-258FF4B56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16836"/>
            <a:ext cx="5370378" cy="30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组合 42">
            <a:extLst>
              <a:ext uri="{FF2B5EF4-FFF2-40B4-BE49-F238E27FC236}">
                <a16:creationId xmlns:a16="http://schemas.microsoft.com/office/drawing/2014/main" id="{9CC818D1-18D1-4E99-83FD-5C8560825BA4}"/>
              </a:ext>
            </a:extLst>
          </p:cNvPr>
          <p:cNvGrpSpPr/>
          <p:nvPr/>
        </p:nvGrpSpPr>
        <p:grpSpPr>
          <a:xfrm>
            <a:off x="6983507" y="3716836"/>
            <a:ext cx="3971364" cy="3020140"/>
            <a:chOff x="760413" y="2825750"/>
            <a:chExt cx="3478213" cy="3248025"/>
          </a:xfrm>
        </p:grpSpPr>
        <p:sp>
          <p:nvSpPr>
            <p:cNvPr id="6" name="Freeform 78">
              <a:extLst>
                <a:ext uri="{FF2B5EF4-FFF2-40B4-BE49-F238E27FC236}">
                  <a16:creationId xmlns:a16="http://schemas.microsoft.com/office/drawing/2014/main" id="{D8B1AE2E-8453-4F72-BFFE-1FE4F6B0BEE9}"/>
                </a:ext>
              </a:extLst>
            </p:cNvPr>
            <p:cNvSpPr>
              <a:spLocks/>
            </p:cNvSpPr>
            <p:nvPr/>
          </p:nvSpPr>
          <p:spPr bwMode="auto">
            <a:xfrm>
              <a:off x="841375" y="3308350"/>
              <a:ext cx="1466850" cy="676275"/>
            </a:xfrm>
            <a:custGeom>
              <a:avLst/>
              <a:gdLst>
                <a:gd name="T0" fmla="*/ 0 w 924"/>
                <a:gd name="T1" fmla="*/ 426 h 426"/>
                <a:gd name="T2" fmla="*/ 711 w 924"/>
                <a:gd name="T3" fmla="*/ 426 h 426"/>
                <a:gd name="T4" fmla="*/ 924 w 924"/>
                <a:gd name="T5" fmla="*/ 0 h 426"/>
                <a:gd name="T6" fmla="*/ 213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3" y="0"/>
                  </a:lnTo>
                  <a:lnTo>
                    <a:pt x="0"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9">
              <a:extLst>
                <a:ext uri="{FF2B5EF4-FFF2-40B4-BE49-F238E27FC236}">
                  <a16:creationId xmlns:a16="http://schemas.microsoft.com/office/drawing/2014/main" id="{458B065B-1409-4702-9D95-67F6F779B090}"/>
                </a:ext>
              </a:extLst>
            </p:cNvPr>
            <p:cNvSpPr>
              <a:spLocks/>
            </p:cNvSpPr>
            <p:nvPr/>
          </p:nvSpPr>
          <p:spPr bwMode="auto">
            <a:xfrm>
              <a:off x="841375" y="3308350"/>
              <a:ext cx="1466850" cy="676275"/>
            </a:xfrm>
            <a:custGeom>
              <a:avLst/>
              <a:gdLst>
                <a:gd name="T0" fmla="*/ 0 w 924"/>
                <a:gd name="T1" fmla="*/ 426 h 426"/>
                <a:gd name="T2" fmla="*/ 711 w 924"/>
                <a:gd name="T3" fmla="*/ 426 h 426"/>
                <a:gd name="T4" fmla="*/ 924 w 924"/>
                <a:gd name="T5" fmla="*/ 0 h 426"/>
                <a:gd name="T6" fmla="*/ 213 w 924"/>
                <a:gd name="T7" fmla="*/ 0 h 426"/>
                <a:gd name="T8" fmla="*/ 0 w 924"/>
                <a:gd name="T9" fmla="*/ 426 h 426"/>
              </a:gdLst>
              <a:ahLst/>
              <a:cxnLst>
                <a:cxn ang="0">
                  <a:pos x="T0" y="T1"/>
                </a:cxn>
                <a:cxn ang="0">
                  <a:pos x="T2" y="T3"/>
                </a:cxn>
                <a:cxn ang="0">
                  <a:pos x="T4" y="T5"/>
                </a:cxn>
                <a:cxn ang="0">
                  <a:pos x="T6" y="T7"/>
                </a:cxn>
                <a:cxn ang="0">
                  <a:pos x="T8" y="T9"/>
                </a:cxn>
              </a:cxnLst>
              <a:rect l="0" t="0" r="r" b="b"/>
              <a:pathLst>
                <a:path w="924" h="426">
                  <a:moveTo>
                    <a:pt x="0" y="426"/>
                  </a:moveTo>
                  <a:lnTo>
                    <a:pt x="711" y="426"/>
                  </a:lnTo>
                  <a:lnTo>
                    <a:pt x="924" y="0"/>
                  </a:lnTo>
                  <a:lnTo>
                    <a:pt x="213" y="0"/>
                  </a:lnTo>
                  <a:lnTo>
                    <a:pt x="0" y="426"/>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0">
              <a:extLst>
                <a:ext uri="{FF2B5EF4-FFF2-40B4-BE49-F238E27FC236}">
                  <a16:creationId xmlns:a16="http://schemas.microsoft.com/office/drawing/2014/main" id="{3AD2EDD0-30C1-414E-95CD-CEDD939015C5}"/>
                </a:ext>
              </a:extLst>
            </p:cNvPr>
            <p:cNvSpPr>
              <a:spLocks noChangeArrowheads="1"/>
            </p:cNvSpPr>
            <p:nvPr/>
          </p:nvSpPr>
          <p:spPr bwMode="auto">
            <a:xfrm>
              <a:off x="1292225" y="3381375"/>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空间目标</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9" name="Rectangle 81">
              <a:extLst>
                <a:ext uri="{FF2B5EF4-FFF2-40B4-BE49-F238E27FC236}">
                  <a16:creationId xmlns:a16="http://schemas.microsoft.com/office/drawing/2014/main" id="{C3DC4CEA-4BC2-4827-B053-5C1FE080C483}"/>
                </a:ext>
              </a:extLst>
            </p:cNvPr>
            <p:cNvSpPr>
              <a:spLocks noChangeArrowheads="1"/>
            </p:cNvSpPr>
            <p:nvPr/>
          </p:nvSpPr>
          <p:spPr bwMode="auto">
            <a:xfrm>
              <a:off x="1435100" y="3565525"/>
              <a:ext cx="219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 name="Rectangle 82">
              <a:extLst>
                <a:ext uri="{FF2B5EF4-FFF2-40B4-BE49-F238E27FC236}">
                  <a16:creationId xmlns:a16="http://schemas.microsoft.com/office/drawing/2014/main" id="{9565892D-DDF2-4641-A941-AAD76513DE65}"/>
                </a:ext>
              </a:extLst>
            </p:cNvPr>
            <p:cNvSpPr>
              <a:spLocks noChangeArrowheads="1"/>
            </p:cNvSpPr>
            <p:nvPr/>
          </p:nvSpPr>
          <p:spPr bwMode="auto">
            <a:xfrm>
              <a:off x="1244600" y="37465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1" name="Rectangle 83">
              <a:extLst>
                <a:ext uri="{FF2B5EF4-FFF2-40B4-BE49-F238E27FC236}">
                  <a16:creationId xmlns:a16="http://schemas.microsoft.com/office/drawing/2014/main" id="{64B4DE65-681D-409D-B1E7-ED6084976745}"/>
                </a:ext>
              </a:extLst>
            </p:cNvPr>
            <p:cNvSpPr>
              <a:spLocks noChangeArrowheads="1"/>
            </p:cNvSpPr>
            <p:nvPr/>
          </p:nvSpPr>
          <p:spPr bwMode="auto">
            <a:xfrm>
              <a:off x="1292225" y="3752850"/>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轨道根数</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2" name="Rectangle 84">
              <a:extLst>
                <a:ext uri="{FF2B5EF4-FFF2-40B4-BE49-F238E27FC236}">
                  <a16:creationId xmlns:a16="http://schemas.microsoft.com/office/drawing/2014/main" id="{CA2D9367-6A00-43D8-8100-F49479DA2789}"/>
                </a:ext>
              </a:extLst>
            </p:cNvPr>
            <p:cNvSpPr>
              <a:spLocks noChangeArrowheads="1"/>
            </p:cNvSpPr>
            <p:nvPr/>
          </p:nvSpPr>
          <p:spPr bwMode="auto">
            <a:xfrm>
              <a:off x="1863725" y="37465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 name="Rectangle 85">
              <a:extLst>
                <a:ext uri="{FF2B5EF4-FFF2-40B4-BE49-F238E27FC236}">
                  <a16:creationId xmlns:a16="http://schemas.microsoft.com/office/drawing/2014/main" id="{D0185057-0B61-4427-8C38-614C7F34C695}"/>
                </a:ext>
              </a:extLst>
            </p:cNvPr>
            <p:cNvSpPr>
              <a:spLocks noChangeArrowheads="1"/>
            </p:cNvSpPr>
            <p:nvPr/>
          </p:nvSpPr>
          <p:spPr bwMode="auto">
            <a:xfrm>
              <a:off x="2876550" y="5094288"/>
              <a:ext cx="1127125" cy="677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86">
              <a:extLst>
                <a:ext uri="{FF2B5EF4-FFF2-40B4-BE49-F238E27FC236}">
                  <a16:creationId xmlns:a16="http://schemas.microsoft.com/office/drawing/2014/main" id="{6057F16E-7DCA-44E4-B047-9DF22A0AB497}"/>
                </a:ext>
              </a:extLst>
            </p:cNvPr>
            <p:cNvSpPr>
              <a:spLocks noChangeArrowheads="1"/>
            </p:cNvSpPr>
            <p:nvPr/>
          </p:nvSpPr>
          <p:spPr bwMode="auto">
            <a:xfrm>
              <a:off x="2876550" y="5094288"/>
              <a:ext cx="1127125" cy="67786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87">
              <a:extLst>
                <a:ext uri="{FF2B5EF4-FFF2-40B4-BE49-F238E27FC236}">
                  <a16:creationId xmlns:a16="http://schemas.microsoft.com/office/drawing/2014/main" id="{72DB7167-44AE-4DAB-B7A6-74FC5B471793}"/>
                </a:ext>
              </a:extLst>
            </p:cNvPr>
            <p:cNvSpPr>
              <a:spLocks noChangeArrowheads="1"/>
            </p:cNvSpPr>
            <p:nvPr/>
          </p:nvSpPr>
          <p:spPr bwMode="auto">
            <a:xfrm>
              <a:off x="3014663" y="5267325"/>
              <a:ext cx="4714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计算结果渲染</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 name="Rectangle 88">
              <a:extLst>
                <a:ext uri="{FF2B5EF4-FFF2-40B4-BE49-F238E27FC236}">
                  <a16:creationId xmlns:a16="http://schemas.microsoft.com/office/drawing/2014/main" id="{782932FD-B434-4C9B-8A06-514D3239C368}"/>
                </a:ext>
              </a:extLst>
            </p:cNvPr>
            <p:cNvSpPr>
              <a:spLocks noChangeArrowheads="1"/>
            </p:cNvSpPr>
            <p:nvPr/>
          </p:nvSpPr>
          <p:spPr bwMode="auto">
            <a:xfrm>
              <a:off x="3038475" y="54483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 name="Rectangle 89">
              <a:extLst>
                <a:ext uri="{FF2B5EF4-FFF2-40B4-BE49-F238E27FC236}">
                  <a16:creationId xmlns:a16="http://schemas.microsoft.com/office/drawing/2014/main" id="{C38EB451-EB66-40A6-84F2-31C54F8F543D}"/>
                </a:ext>
              </a:extLst>
            </p:cNvPr>
            <p:cNvSpPr>
              <a:spLocks noChangeArrowheads="1"/>
            </p:cNvSpPr>
            <p:nvPr/>
          </p:nvSpPr>
          <p:spPr bwMode="auto">
            <a:xfrm>
              <a:off x="3086100" y="5454650"/>
              <a:ext cx="4397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三维可视化</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 name="Rectangle 90">
              <a:extLst>
                <a:ext uri="{FF2B5EF4-FFF2-40B4-BE49-F238E27FC236}">
                  <a16:creationId xmlns:a16="http://schemas.microsoft.com/office/drawing/2014/main" id="{C55E4606-A38D-42A8-B75D-962A3E87503F}"/>
                </a:ext>
              </a:extLst>
            </p:cNvPr>
            <p:cNvSpPr>
              <a:spLocks noChangeArrowheads="1"/>
            </p:cNvSpPr>
            <p:nvPr/>
          </p:nvSpPr>
          <p:spPr bwMode="auto">
            <a:xfrm>
              <a:off x="3800475" y="54483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9" name="Freeform 91">
              <a:extLst>
                <a:ext uri="{FF2B5EF4-FFF2-40B4-BE49-F238E27FC236}">
                  <a16:creationId xmlns:a16="http://schemas.microsoft.com/office/drawing/2014/main" id="{FFA9709D-E165-4339-9165-63BAEBD2F353}"/>
                </a:ext>
              </a:extLst>
            </p:cNvPr>
            <p:cNvSpPr>
              <a:spLocks/>
            </p:cNvSpPr>
            <p:nvPr/>
          </p:nvSpPr>
          <p:spPr bwMode="auto">
            <a:xfrm>
              <a:off x="846138" y="5094288"/>
              <a:ext cx="1465263" cy="677862"/>
            </a:xfrm>
            <a:custGeom>
              <a:avLst/>
              <a:gdLst>
                <a:gd name="T0" fmla="*/ 0 w 923"/>
                <a:gd name="T1" fmla="*/ 427 h 427"/>
                <a:gd name="T2" fmla="*/ 710 w 923"/>
                <a:gd name="T3" fmla="*/ 427 h 427"/>
                <a:gd name="T4" fmla="*/ 923 w 923"/>
                <a:gd name="T5" fmla="*/ 0 h 427"/>
                <a:gd name="T6" fmla="*/ 213 w 923"/>
                <a:gd name="T7" fmla="*/ 0 h 427"/>
                <a:gd name="T8" fmla="*/ 0 w 923"/>
                <a:gd name="T9" fmla="*/ 427 h 427"/>
              </a:gdLst>
              <a:ahLst/>
              <a:cxnLst>
                <a:cxn ang="0">
                  <a:pos x="T0" y="T1"/>
                </a:cxn>
                <a:cxn ang="0">
                  <a:pos x="T2" y="T3"/>
                </a:cxn>
                <a:cxn ang="0">
                  <a:pos x="T4" y="T5"/>
                </a:cxn>
                <a:cxn ang="0">
                  <a:pos x="T6" y="T7"/>
                </a:cxn>
                <a:cxn ang="0">
                  <a:pos x="T8" y="T9"/>
                </a:cxn>
              </a:cxnLst>
              <a:rect l="0" t="0" r="r" b="b"/>
              <a:pathLst>
                <a:path w="923" h="427">
                  <a:moveTo>
                    <a:pt x="0" y="427"/>
                  </a:moveTo>
                  <a:lnTo>
                    <a:pt x="710" y="427"/>
                  </a:lnTo>
                  <a:lnTo>
                    <a:pt x="923" y="0"/>
                  </a:lnTo>
                  <a:lnTo>
                    <a:pt x="213" y="0"/>
                  </a:lnTo>
                  <a:lnTo>
                    <a:pt x="0" y="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2">
              <a:extLst>
                <a:ext uri="{FF2B5EF4-FFF2-40B4-BE49-F238E27FC236}">
                  <a16:creationId xmlns:a16="http://schemas.microsoft.com/office/drawing/2014/main" id="{FC15951A-6AEE-45CB-898F-4F57FAFBF4CF}"/>
                </a:ext>
              </a:extLst>
            </p:cNvPr>
            <p:cNvSpPr>
              <a:spLocks/>
            </p:cNvSpPr>
            <p:nvPr/>
          </p:nvSpPr>
          <p:spPr bwMode="auto">
            <a:xfrm>
              <a:off x="846138" y="5094288"/>
              <a:ext cx="1465263" cy="677862"/>
            </a:xfrm>
            <a:custGeom>
              <a:avLst/>
              <a:gdLst>
                <a:gd name="T0" fmla="*/ 0 w 923"/>
                <a:gd name="T1" fmla="*/ 427 h 427"/>
                <a:gd name="T2" fmla="*/ 710 w 923"/>
                <a:gd name="T3" fmla="*/ 427 h 427"/>
                <a:gd name="T4" fmla="*/ 923 w 923"/>
                <a:gd name="T5" fmla="*/ 0 h 427"/>
                <a:gd name="T6" fmla="*/ 213 w 923"/>
                <a:gd name="T7" fmla="*/ 0 h 427"/>
                <a:gd name="T8" fmla="*/ 0 w 923"/>
                <a:gd name="T9" fmla="*/ 427 h 427"/>
              </a:gdLst>
              <a:ahLst/>
              <a:cxnLst>
                <a:cxn ang="0">
                  <a:pos x="T0" y="T1"/>
                </a:cxn>
                <a:cxn ang="0">
                  <a:pos x="T2" y="T3"/>
                </a:cxn>
                <a:cxn ang="0">
                  <a:pos x="T4" y="T5"/>
                </a:cxn>
                <a:cxn ang="0">
                  <a:pos x="T6" y="T7"/>
                </a:cxn>
                <a:cxn ang="0">
                  <a:pos x="T8" y="T9"/>
                </a:cxn>
              </a:cxnLst>
              <a:rect l="0" t="0" r="r" b="b"/>
              <a:pathLst>
                <a:path w="923" h="427">
                  <a:moveTo>
                    <a:pt x="0" y="427"/>
                  </a:moveTo>
                  <a:lnTo>
                    <a:pt x="710" y="427"/>
                  </a:lnTo>
                  <a:lnTo>
                    <a:pt x="923" y="0"/>
                  </a:lnTo>
                  <a:lnTo>
                    <a:pt x="213" y="0"/>
                  </a:lnTo>
                  <a:lnTo>
                    <a:pt x="0" y="427"/>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93">
              <a:extLst>
                <a:ext uri="{FF2B5EF4-FFF2-40B4-BE49-F238E27FC236}">
                  <a16:creationId xmlns:a16="http://schemas.microsoft.com/office/drawing/2014/main" id="{8F8DDE72-9AEB-4136-ABD4-3AC675C8AA71}"/>
                </a:ext>
              </a:extLst>
            </p:cNvPr>
            <p:cNvSpPr>
              <a:spLocks noChangeArrowheads="1"/>
            </p:cNvSpPr>
            <p:nvPr/>
          </p:nvSpPr>
          <p:spPr bwMode="auto">
            <a:xfrm>
              <a:off x="1296988" y="5267325"/>
              <a:ext cx="336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计算结果</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2" name="Rectangle 94">
              <a:extLst>
                <a:ext uri="{FF2B5EF4-FFF2-40B4-BE49-F238E27FC236}">
                  <a16:creationId xmlns:a16="http://schemas.microsoft.com/office/drawing/2014/main" id="{702CC06C-C11C-44AE-817E-DCD4DD5401E3}"/>
                </a:ext>
              </a:extLst>
            </p:cNvPr>
            <p:cNvSpPr>
              <a:spLocks noChangeArrowheads="1"/>
            </p:cNvSpPr>
            <p:nvPr/>
          </p:nvSpPr>
          <p:spPr bwMode="auto">
            <a:xfrm>
              <a:off x="1249363" y="5448300"/>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3" name="Rectangle 95">
              <a:extLst>
                <a:ext uri="{FF2B5EF4-FFF2-40B4-BE49-F238E27FC236}">
                  <a16:creationId xmlns:a16="http://schemas.microsoft.com/office/drawing/2014/main" id="{3E85A993-C1F4-4B3F-87BB-43F7B22BE271}"/>
                </a:ext>
              </a:extLst>
            </p:cNvPr>
            <p:cNvSpPr>
              <a:spLocks noChangeArrowheads="1"/>
            </p:cNvSpPr>
            <p:nvPr/>
          </p:nvSpPr>
          <p:spPr bwMode="auto">
            <a:xfrm>
              <a:off x="1296988" y="5454650"/>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实时位置</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4" name="Rectangle 96">
              <a:extLst>
                <a:ext uri="{FF2B5EF4-FFF2-40B4-BE49-F238E27FC236}">
                  <a16:creationId xmlns:a16="http://schemas.microsoft.com/office/drawing/2014/main" id="{FEFE3C53-E212-45B2-8864-4AE900B64CE7}"/>
                </a:ext>
              </a:extLst>
            </p:cNvPr>
            <p:cNvSpPr>
              <a:spLocks noChangeArrowheads="1"/>
            </p:cNvSpPr>
            <p:nvPr/>
          </p:nvSpPr>
          <p:spPr bwMode="auto">
            <a:xfrm>
              <a:off x="1866900" y="5448300"/>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5" name="Rectangle 97">
              <a:extLst>
                <a:ext uri="{FF2B5EF4-FFF2-40B4-BE49-F238E27FC236}">
                  <a16:creationId xmlns:a16="http://schemas.microsoft.com/office/drawing/2014/main" id="{AB4A4614-712D-4B3D-A9F5-2DF55D0BA1F2}"/>
                </a:ext>
              </a:extLst>
            </p:cNvPr>
            <p:cNvSpPr>
              <a:spLocks noChangeArrowheads="1"/>
            </p:cNvSpPr>
            <p:nvPr/>
          </p:nvSpPr>
          <p:spPr bwMode="auto">
            <a:xfrm>
              <a:off x="1014413" y="4200525"/>
              <a:ext cx="1128713" cy="677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98">
              <a:extLst>
                <a:ext uri="{FF2B5EF4-FFF2-40B4-BE49-F238E27FC236}">
                  <a16:creationId xmlns:a16="http://schemas.microsoft.com/office/drawing/2014/main" id="{D6B843F4-B398-49CF-8F54-CA18D4917355}"/>
                </a:ext>
              </a:extLst>
            </p:cNvPr>
            <p:cNvSpPr>
              <a:spLocks noChangeArrowheads="1"/>
            </p:cNvSpPr>
            <p:nvPr/>
          </p:nvSpPr>
          <p:spPr bwMode="auto">
            <a:xfrm>
              <a:off x="1014413" y="4200525"/>
              <a:ext cx="1128713" cy="677862"/>
            </a:xfrm>
            <a:prstGeom prst="rect">
              <a:avLst/>
            </a:pr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99">
              <a:extLst>
                <a:ext uri="{FF2B5EF4-FFF2-40B4-BE49-F238E27FC236}">
                  <a16:creationId xmlns:a16="http://schemas.microsoft.com/office/drawing/2014/main" id="{D36DFB1B-7C3F-40BC-9377-9C201E2ADC38}"/>
                </a:ext>
              </a:extLst>
            </p:cNvPr>
            <p:cNvSpPr>
              <a:spLocks noChangeArrowheads="1"/>
            </p:cNvSpPr>
            <p:nvPr/>
          </p:nvSpPr>
          <p:spPr bwMode="auto">
            <a:xfrm>
              <a:off x="1296988" y="4373563"/>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数据处理</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 name="Rectangle 100">
              <a:extLst>
                <a:ext uri="{FF2B5EF4-FFF2-40B4-BE49-F238E27FC236}">
                  <a16:creationId xmlns:a16="http://schemas.microsoft.com/office/drawing/2014/main" id="{CD485EEC-1AD8-4DE5-AB2D-BAE1FF80953A}"/>
                </a:ext>
              </a:extLst>
            </p:cNvPr>
            <p:cNvSpPr>
              <a:spLocks noChangeArrowheads="1"/>
            </p:cNvSpPr>
            <p:nvPr/>
          </p:nvSpPr>
          <p:spPr bwMode="auto">
            <a:xfrm>
              <a:off x="1249363" y="4554538"/>
              <a:ext cx="109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 name="Rectangle 101">
              <a:extLst>
                <a:ext uri="{FF2B5EF4-FFF2-40B4-BE49-F238E27FC236}">
                  <a16:creationId xmlns:a16="http://schemas.microsoft.com/office/drawing/2014/main" id="{F8A2885D-504F-427E-8A0F-3A9A91E43F3B}"/>
                </a:ext>
              </a:extLst>
            </p:cNvPr>
            <p:cNvSpPr>
              <a:spLocks noChangeArrowheads="1"/>
            </p:cNvSpPr>
            <p:nvPr/>
          </p:nvSpPr>
          <p:spPr bwMode="auto">
            <a:xfrm>
              <a:off x="1296988" y="4560888"/>
              <a:ext cx="366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rPr>
                <a:t>轨道计算</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0" name="Rectangle 102">
              <a:extLst>
                <a:ext uri="{FF2B5EF4-FFF2-40B4-BE49-F238E27FC236}">
                  <a16:creationId xmlns:a16="http://schemas.microsoft.com/office/drawing/2014/main" id="{A6B924ED-124A-4384-BAFE-B9B0DCF0EDE1}"/>
                </a:ext>
              </a:extLst>
            </p:cNvPr>
            <p:cNvSpPr>
              <a:spLocks noChangeArrowheads="1"/>
            </p:cNvSpPr>
            <p:nvPr/>
          </p:nvSpPr>
          <p:spPr bwMode="auto">
            <a:xfrm>
              <a:off x="1866900" y="4554538"/>
              <a:ext cx="1111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1" name="Freeform 103">
              <a:extLst>
                <a:ext uri="{FF2B5EF4-FFF2-40B4-BE49-F238E27FC236}">
                  <a16:creationId xmlns:a16="http://schemas.microsoft.com/office/drawing/2014/main" id="{2297615B-9305-47A3-80DA-788EC425F38B}"/>
                </a:ext>
              </a:extLst>
            </p:cNvPr>
            <p:cNvSpPr>
              <a:spLocks noEditPoints="1"/>
            </p:cNvSpPr>
            <p:nvPr/>
          </p:nvSpPr>
          <p:spPr bwMode="auto">
            <a:xfrm>
              <a:off x="760413" y="2825750"/>
              <a:ext cx="1598613" cy="3248025"/>
            </a:xfrm>
            <a:custGeom>
              <a:avLst/>
              <a:gdLst>
                <a:gd name="T0" fmla="*/ 0 w 4178"/>
                <a:gd name="T1" fmla="*/ 270 h 8487"/>
                <a:gd name="T2" fmla="*/ 10 w 4178"/>
                <a:gd name="T3" fmla="*/ 900 h 8487"/>
                <a:gd name="T4" fmla="*/ 20 w 4178"/>
                <a:gd name="T5" fmla="*/ 1230 h 8487"/>
                <a:gd name="T6" fmla="*/ 10 w 4178"/>
                <a:gd name="T7" fmla="*/ 1460 h 8487"/>
                <a:gd name="T8" fmla="*/ 0 w 4178"/>
                <a:gd name="T9" fmla="*/ 2090 h 8487"/>
                <a:gd name="T10" fmla="*/ 20 w 4178"/>
                <a:gd name="T11" fmla="*/ 2570 h 8487"/>
                <a:gd name="T12" fmla="*/ 20 w 4178"/>
                <a:gd name="T13" fmla="*/ 2670 h 8487"/>
                <a:gd name="T14" fmla="*/ 0 w 4178"/>
                <a:gd name="T15" fmla="*/ 3150 h 8487"/>
                <a:gd name="T16" fmla="*/ 10 w 4178"/>
                <a:gd name="T17" fmla="*/ 3780 h 8487"/>
                <a:gd name="T18" fmla="*/ 20 w 4178"/>
                <a:gd name="T19" fmla="*/ 4110 h 8487"/>
                <a:gd name="T20" fmla="*/ 10 w 4178"/>
                <a:gd name="T21" fmla="*/ 4340 h 8487"/>
                <a:gd name="T22" fmla="*/ 0 w 4178"/>
                <a:gd name="T23" fmla="*/ 4970 h 8487"/>
                <a:gd name="T24" fmla="*/ 20 w 4178"/>
                <a:gd name="T25" fmla="*/ 5450 h 8487"/>
                <a:gd name="T26" fmla="*/ 20 w 4178"/>
                <a:gd name="T27" fmla="*/ 5550 h 8487"/>
                <a:gd name="T28" fmla="*/ 0 w 4178"/>
                <a:gd name="T29" fmla="*/ 6030 h 8487"/>
                <a:gd name="T30" fmla="*/ 10 w 4178"/>
                <a:gd name="T31" fmla="*/ 6660 h 8487"/>
                <a:gd name="T32" fmla="*/ 20 w 4178"/>
                <a:gd name="T33" fmla="*/ 6990 h 8487"/>
                <a:gd name="T34" fmla="*/ 10 w 4178"/>
                <a:gd name="T35" fmla="*/ 7220 h 8487"/>
                <a:gd name="T36" fmla="*/ 0 w 4178"/>
                <a:gd name="T37" fmla="*/ 7850 h 8487"/>
                <a:gd name="T38" fmla="*/ 20 w 4178"/>
                <a:gd name="T39" fmla="*/ 8330 h 8487"/>
                <a:gd name="T40" fmla="*/ 10 w 4178"/>
                <a:gd name="T41" fmla="*/ 8487 h 8487"/>
                <a:gd name="T42" fmla="*/ 444 w 4178"/>
                <a:gd name="T43" fmla="*/ 8467 h 8487"/>
                <a:gd name="T44" fmla="*/ 674 w 4178"/>
                <a:gd name="T45" fmla="*/ 8477 h 8487"/>
                <a:gd name="T46" fmla="*/ 1304 w 4178"/>
                <a:gd name="T47" fmla="*/ 8487 h 8487"/>
                <a:gd name="T48" fmla="*/ 1784 w 4178"/>
                <a:gd name="T49" fmla="*/ 8467 h 8487"/>
                <a:gd name="T50" fmla="*/ 1884 w 4178"/>
                <a:gd name="T51" fmla="*/ 8467 h 8487"/>
                <a:gd name="T52" fmla="*/ 2364 w 4178"/>
                <a:gd name="T53" fmla="*/ 8487 h 8487"/>
                <a:gd name="T54" fmla="*/ 2994 w 4178"/>
                <a:gd name="T55" fmla="*/ 8477 h 8487"/>
                <a:gd name="T56" fmla="*/ 3324 w 4178"/>
                <a:gd name="T57" fmla="*/ 8467 h 8487"/>
                <a:gd name="T58" fmla="*/ 3554 w 4178"/>
                <a:gd name="T59" fmla="*/ 8477 h 8487"/>
                <a:gd name="T60" fmla="*/ 4158 w 4178"/>
                <a:gd name="T61" fmla="*/ 8460 h 8487"/>
                <a:gd name="T62" fmla="*/ 4178 w 4178"/>
                <a:gd name="T63" fmla="*/ 8360 h 8487"/>
                <a:gd name="T64" fmla="*/ 4168 w 4178"/>
                <a:gd name="T65" fmla="*/ 7730 h 8487"/>
                <a:gd name="T66" fmla="*/ 4158 w 4178"/>
                <a:gd name="T67" fmla="*/ 7400 h 8487"/>
                <a:gd name="T68" fmla="*/ 4168 w 4178"/>
                <a:gd name="T69" fmla="*/ 7170 h 8487"/>
                <a:gd name="T70" fmla="*/ 4178 w 4178"/>
                <a:gd name="T71" fmla="*/ 6540 h 8487"/>
                <a:gd name="T72" fmla="*/ 4158 w 4178"/>
                <a:gd name="T73" fmla="*/ 6060 h 8487"/>
                <a:gd name="T74" fmla="*/ 4158 w 4178"/>
                <a:gd name="T75" fmla="*/ 5960 h 8487"/>
                <a:gd name="T76" fmla="*/ 4178 w 4178"/>
                <a:gd name="T77" fmla="*/ 5480 h 8487"/>
                <a:gd name="T78" fmla="*/ 4168 w 4178"/>
                <a:gd name="T79" fmla="*/ 4850 h 8487"/>
                <a:gd name="T80" fmla="*/ 4158 w 4178"/>
                <a:gd name="T81" fmla="*/ 4520 h 8487"/>
                <a:gd name="T82" fmla="*/ 4168 w 4178"/>
                <a:gd name="T83" fmla="*/ 4290 h 8487"/>
                <a:gd name="T84" fmla="*/ 4178 w 4178"/>
                <a:gd name="T85" fmla="*/ 3660 h 8487"/>
                <a:gd name="T86" fmla="*/ 4158 w 4178"/>
                <a:gd name="T87" fmla="*/ 3180 h 8487"/>
                <a:gd name="T88" fmla="*/ 4158 w 4178"/>
                <a:gd name="T89" fmla="*/ 3080 h 8487"/>
                <a:gd name="T90" fmla="*/ 4178 w 4178"/>
                <a:gd name="T91" fmla="*/ 2600 h 8487"/>
                <a:gd name="T92" fmla="*/ 4168 w 4178"/>
                <a:gd name="T93" fmla="*/ 1970 h 8487"/>
                <a:gd name="T94" fmla="*/ 4158 w 4178"/>
                <a:gd name="T95" fmla="*/ 1640 h 8487"/>
                <a:gd name="T96" fmla="*/ 4168 w 4178"/>
                <a:gd name="T97" fmla="*/ 1410 h 8487"/>
                <a:gd name="T98" fmla="*/ 4178 w 4178"/>
                <a:gd name="T99" fmla="*/ 780 h 8487"/>
                <a:gd name="T100" fmla="*/ 4158 w 4178"/>
                <a:gd name="T101" fmla="*/ 300 h 8487"/>
                <a:gd name="T102" fmla="*/ 4158 w 4178"/>
                <a:gd name="T103" fmla="*/ 200 h 8487"/>
                <a:gd name="T104" fmla="*/ 3878 w 4178"/>
                <a:gd name="T105" fmla="*/ 0 h 8487"/>
                <a:gd name="T106" fmla="*/ 3248 w 4178"/>
                <a:gd name="T107" fmla="*/ 10 h 8487"/>
                <a:gd name="T108" fmla="*/ 2918 w 4178"/>
                <a:gd name="T109" fmla="*/ 20 h 8487"/>
                <a:gd name="T110" fmla="*/ 2688 w 4178"/>
                <a:gd name="T111" fmla="*/ 10 h 8487"/>
                <a:gd name="T112" fmla="*/ 2058 w 4178"/>
                <a:gd name="T113" fmla="*/ 0 h 8487"/>
                <a:gd name="T114" fmla="*/ 1578 w 4178"/>
                <a:gd name="T115" fmla="*/ 20 h 8487"/>
                <a:gd name="T116" fmla="*/ 1478 w 4178"/>
                <a:gd name="T117" fmla="*/ 20 h 8487"/>
                <a:gd name="T118" fmla="*/ 998 w 4178"/>
                <a:gd name="T119" fmla="*/ 0 h 8487"/>
                <a:gd name="T120" fmla="*/ 368 w 4178"/>
                <a:gd name="T121" fmla="*/ 10 h 8487"/>
                <a:gd name="T122" fmla="*/ 38 w 4178"/>
                <a:gd name="T123" fmla="*/ 20 h 8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8" h="8487">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20" y="7470"/>
                  </a:moveTo>
                  <a:lnTo>
                    <a:pt x="20" y="7610"/>
                  </a:lnTo>
                  <a:cubicBezTo>
                    <a:pt x="20" y="7616"/>
                    <a:pt x="16" y="7620"/>
                    <a:pt x="10" y="7620"/>
                  </a:cubicBezTo>
                  <a:cubicBezTo>
                    <a:pt x="5" y="7620"/>
                    <a:pt x="0" y="7616"/>
                    <a:pt x="0" y="7610"/>
                  </a:cubicBezTo>
                  <a:lnTo>
                    <a:pt x="0" y="7470"/>
                  </a:lnTo>
                  <a:cubicBezTo>
                    <a:pt x="0" y="7465"/>
                    <a:pt x="5" y="7460"/>
                    <a:pt x="10" y="7460"/>
                  </a:cubicBezTo>
                  <a:cubicBezTo>
                    <a:pt x="16" y="7460"/>
                    <a:pt x="20" y="7465"/>
                    <a:pt x="20" y="7470"/>
                  </a:cubicBezTo>
                  <a:close/>
                  <a:moveTo>
                    <a:pt x="20" y="7710"/>
                  </a:moveTo>
                  <a:lnTo>
                    <a:pt x="20" y="7850"/>
                  </a:lnTo>
                  <a:cubicBezTo>
                    <a:pt x="20" y="7856"/>
                    <a:pt x="16" y="7860"/>
                    <a:pt x="10" y="7860"/>
                  </a:cubicBezTo>
                  <a:cubicBezTo>
                    <a:pt x="5" y="7860"/>
                    <a:pt x="0" y="7856"/>
                    <a:pt x="0" y="7850"/>
                  </a:cubicBezTo>
                  <a:lnTo>
                    <a:pt x="0" y="7710"/>
                  </a:lnTo>
                  <a:cubicBezTo>
                    <a:pt x="0" y="7705"/>
                    <a:pt x="5" y="7700"/>
                    <a:pt x="10" y="7700"/>
                  </a:cubicBezTo>
                  <a:cubicBezTo>
                    <a:pt x="16" y="7700"/>
                    <a:pt x="20" y="7705"/>
                    <a:pt x="20" y="7710"/>
                  </a:cubicBezTo>
                  <a:close/>
                  <a:moveTo>
                    <a:pt x="20" y="7950"/>
                  </a:moveTo>
                  <a:lnTo>
                    <a:pt x="20" y="8090"/>
                  </a:lnTo>
                  <a:cubicBezTo>
                    <a:pt x="20" y="8096"/>
                    <a:pt x="16" y="8100"/>
                    <a:pt x="10" y="8100"/>
                  </a:cubicBezTo>
                  <a:cubicBezTo>
                    <a:pt x="5" y="8100"/>
                    <a:pt x="0" y="8096"/>
                    <a:pt x="0" y="8090"/>
                  </a:cubicBezTo>
                  <a:lnTo>
                    <a:pt x="0" y="7950"/>
                  </a:lnTo>
                  <a:cubicBezTo>
                    <a:pt x="0" y="7945"/>
                    <a:pt x="5" y="7940"/>
                    <a:pt x="10" y="7940"/>
                  </a:cubicBezTo>
                  <a:cubicBezTo>
                    <a:pt x="16" y="7940"/>
                    <a:pt x="20" y="7945"/>
                    <a:pt x="20" y="7950"/>
                  </a:cubicBezTo>
                  <a:close/>
                  <a:moveTo>
                    <a:pt x="20" y="8190"/>
                  </a:moveTo>
                  <a:lnTo>
                    <a:pt x="20" y="8330"/>
                  </a:lnTo>
                  <a:cubicBezTo>
                    <a:pt x="20" y="8336"/>
                    <a:pt x="16" y="8340"/>
                    <a:pt x="10" y="8340"/>
                  </a:cubicBezTo>
                  <a:cubicBezTo>
                    <a:pt x="5" y="8340"/>
                    <a:pt x="0" y="8336"/>
                    <a:pt x="0" y="8330"/>
                  </a:cubicBezTo>
                  <a:lnTo>
                    <a:pt x="0" y="8190"/>
                  </a:lnTo>
                  <a:cubicBezTo>
                    <a:pt x="0" y="8185"/>
                    <a:pt x="5" y="8180"/>
                    <a:pt x="10" y="8180"/>
                  </a:cubicBezTo>
                  <a:cubicBezTo>
                    <a:pt x="16" y="8180"/>
                    <a:pt x="20" y="8185"/>
                    <a:pt x="20" y="8190"/>
                  </a:cubicBezTo>
                  <a:close/>
                  <a:moveTo>
                    <a:pt x="20" y="8430"/>
                  </a:moveTo>
                  <a:lnTo>
                    <a:pt x="20" y="8477"/>
                  </a:lnTo>
                  <a:lnTo>
                    <a:pt x="10" y="8467"/>
                  </a:lnTo>
                  <a:lnTo>
                    <a:pt x="104" y="8467"/>
                  </a:lnTo>
                  <a:cubicBezTo>
                    <a:pt x="110" y="8467"/>
                    <a:pt x="114" y="8471"/>
                    <a:pt x="114" y="8477"/>
                  </a:cubicBezTo>
                  <a:cubicBezTo>
                    <a:pt x="114" y="8482"/>
                    <a:pt x="110" y="8487"/>
                    <a:pt x="104" y="8487"/>
                  </a:cubicBezTo>
                  <a:lnTo>
                    <a:pt x="10" y="8487"/>
                  </a:lnTo>
                  <a:cubicBezTo>
                    <a:pt x="5" y="8487"/>
                    <a:pt x="0" y="8482"/>
                    <a:pt x="0" y="8477"/>
                  </a:cubicBezTo>
                  <a:lnTo>
                    <a:pt x="0" y="8430"/>
                  </a:lnTo>
                  <a:cubicBezTo>
                    <a:pt x="0" y="8425"/>
                    <a:pt x="5" y="8420"/>
                    <a:pt x="10" y="8420"/>
                  </a:cubicBezTo>
                  <a:cubicBezTo>
                    <a:pt x="16" y="8420"/>
                    <a:pt x="20" y="8425"/>
                    <a:pt x="20" y="8430"/>
                  </a:cubicBezTo>
                  <a:close/>
                  <a:moveTo>
                    <a:pt x="204" y="8467"/>
                  </a:moveTo>
                  <a:lnTo>
                    <a:pt x="344" y="8467"/>
                  </a:lnTo>
                  <a:cubicBezTo>
                    <a:pt x="350" y="8467"/>
                    <a:pt x="354" y="8471"/>
                    <a:pt x="354" y="8477"/>
                  </a:cubicBezTo>
                  <a:cubicBezTo>
                    <a:pt x="354" y="8482"/>
                    <a:pt x="350" y="8487"/>
                    <a:pt x="344" y="8487"/>
                  </a:cubicBezTo>
                  <a:lnTo>
                    <a:pt x="204" y="8487"/>
                  </a:lnTo>
                  <a:cubicBezTo>
                    <a:pt x="199" y="8487"/>
                    <a:pt x="194" y="8482"/>
                    <a:pt x="194" y="8477"/>
                  </a:cubicBezTo>
                  <a:cubicBezTo>
                    <a:pt x="194" y="8471"/>
                    <a:pt x="199" y="8467"/>
                    <a:pt x="204" y="8467"/>
                  </a:cubicBezTo>
                  <a:close/>
                  <a:moveTo>
                    <a:pt x="444" y="8467"/>
                  </a:moveTo>
                  <a:lnTo>
                    <a:pt x="584" y="8467"/>
                  </a:lnTo>
                  <a:cubicBezTo>
                    <a:pt x="590" y="8467"/>
                    <a:pt x="594" y="8471"/>
                    <a:pt x="594" y="8477"/>
                  </a:cubicBezTo>
                  <a:cubicBezTo>
                    <a:pt x="594" y="8482"/>
                    <a:pt x="590" y="8487"/>
                    <a:pt x="584" y="8487"/>
                  </a:cubicBezTo>
                  <a:lnTo>
                    <a:pt x="444" y="8487"/>
                  </a:lnTo>
                  <a:cubicBezTo>
                    <a:pt x="439" y="8487"/>
                    <a:pt x="434" y="8482"/>
                    <a:pt x="434" y="8477"/>
                  </a:cubicBezTo>
                  <a:cubicBezTo>
                    <a:pt x="434" y="8471"/>
                    <a:pt x="439" y="8467"/>
                    <a:pt x="444" y="8467"/>
                  </a:cubicBezTo>
                  <a:close/>
                  <a:moveTo>
                    <a:pt x="684" y="8467"/>
                  </a:moveTo>
                  <a:lnTo>
                    <a:pt x="824" y="8467"/>
                  </a:lnTo>
                  <a:cubicBezTo>
                    <a:pt x="830" y="8467"/>
                    <a:pt x="834" y="8471"/>
                    <a:pt x="834" y="8477"/>
                  </a:cubicBezTo>
                  <a:cubicBezTo>
                    <a:pt x="834" y="8482"/>
                    <a:pt x="830" y="8487"/>
                    <a:pt x="824" y="8487"/>
                  </a:cubicBezTo>
                  <a:lnTo>
                    <a:pt x="684" y="8487"/>
                  </a:lnTo>
                  <a:cubicBezTo>
                    <a:pt x="679" y="8487"/>
                    <a:pt x="674" y="8482"/>
                    <a:pt x="674" y="8477"/>
                  </a:cubicBezTo>
                  <a:cubicBezTo>
                    <a:pt x="674" y="8471"/>
                    <a:pt x="679" y="8467"/>
                    <a:pt x="684" y="8467"/>
                  </a:cubicBezTo>
                  <a:close/>
                  <a:moveTo>
                    <a:pt x="924" y="8467"/>
                  </a:moveTo>
                  <a:lnTo>
                    <a:pt x="1064" y="8467"/>
                  </a:lnTo>
                  <a:cubicBezTo>
                    <a:pt x="1070" y="8467"/>
                    <a:pt x="1074" y="8471"/>
                    <a:pt x="1074" y="8477"/>
                  </a:cubicBezTo>
                  <a:cubicBezTo>
                    <a:pt x="1074" y="8482"/>
                    <a:pt x="1070" y="8487"/>
                    <a:pt x="1064" y="8487"/>
                  </a:cubicBezTo>
                  <a:lnTo>
                    <a:pt x="924" y="8487"/>
                  </a:lnTo>
                  <a:cubicBezTo>
                    <a:pt x="919" y="8487"/>
                    <a:pt x="914" y="8482"/>
                    <a:pt x="914" y="8477"/>
                  </a:cubicBezTo>
                  <a:cubicBezTo>
                    <a:pt x="914" y="8471"/>
                    <a:pt x="919" y="8467"/>
                    <a:pt x="924" y="8467"/>
                  </a:cubicBezTo>
                  <a:close/>
                  <a:moveTo>
                    <a:pt x="1164" y="8467"/>
                  </a:moveTo>
                  <a:lnTo>
                    <a:pt x="1304" y="8467"/>
                  </a:lnTo>
                  <a:cubicBezTo>
                    <a:pt x="1310" y="8467"/>
                    <a:pt x="1314" y="8471"/>
                    <a:pt x="1314" y="8477"/>
                  </a:cubicBezTo>
                  <a:cubicBezTo>
                    <a:pt x="1314" y="8482"/>
                    <a:pt x="1310" y="8487"/>
                    <a:pt x="1304" y="8487"/>
                  </a:cubicBezTo>
                  <a:lnTo>
                    <a:pt x="1164" y="8487"/>
                  </a:lnTo>
                  <a:cubicBezTo>
                    <a:pt x="1159" y="8487"/>
                    <a:pt x="1154" y="8482"/>
                    <a:pt x="1154" y="8477"/>
                  </a:cubicBezTo>
                  <a:cubicBezTo>
                    <a:pt x="1154" y="8471"/>
                    <a:pt x="1159" y="8467"/>
                    <a:pt x="1164" y="8467"/>
                  </a:cubicBezTo>
                  <a:close/>
                  <a:moveTo>
                    <a:pt x="1404" y="8467"/>
                  </a:moveTo>
                  <a:lnTo>
                    <a:pt x="1544" y="8467"/>
                  </a:lnTo>
                  <a:cubicBezTo>
                    <a:pt x="1550" y="8467"/>
                    <a:pt x="1554" y="8471"/>
                    <a:pt x="1554" y="8477"/>
                  </a:cubicBezTo>
                  <a:cubicBezTo>
                    <a:pt x="1554" y="8482"/>
                    <a:pt x="1550" y="8487"/>
                    <a:pt x="1544" y="8487"/>
                  </a:cubicBezTo>
                  <a:lnTo>
                    <a:pt x="1404" y="8487"/>
                  </a:lnTo>
                  <a:cubicBezTo>
                    <a:pt x="1399" y="8487"/>
                    <a:pt x="1394" y="8482"/>
                    <a:pt x="1394" y="8477"/>
                  </a:cubicBezTo>
                  <a:cubicBezTo>
                    <a:pt x="1394" y="8471"/>
                    <a:pt x="1399" y="8467"/>
                    <a:pt x="1404" y="8467"/>
                  </a:cubicBezTo>
                  <a:close/>
                  <a:moveTo>
                    <a:pt x="1644" y="8467"/>
                  </a:moveTo>
                  <a:lnTo>
                    <a:pt x="1784" y="8467"/>
                  </a:lnTo>
                  <a:cubicBezTo>
                    <a:pt x="1790" y="8467"/>
                    <a:pt x="1794" y="8471"/>
                    <a:pt x="1794" y="8477"/>
                  </a:cubicBezTo>
                  <a:cubicBezTo>
                    <a:pt x="1794" y="8482"/>
                    <a:pt x="1790" y="8487"/>
                    <a:pt x="1784" y="8487"/>
                  </a:cubicBezTo>
                  <a:lnTo>
                    <a:pt x="1644" y="8487"/>
                  </a:lnTo>
                  <a:cubicBezTo>
                    <a:pt x="1639" y="8487"/>
                    <a:pt x="1634" y="8482"/>
                    <a:pt x="1634" y="8477"/>
                  </a:cubicBezTo>
                  <a:cubicBezTo>
                    <a:pt x="1634" y="8471"/>
                    <a:pt x="1639" y="8467"/>
                    <a:pt x="1644" y="8467"/>
                  </a:cubicBezTo>
                  <a:close/>
                  <a:moveTo>
                    <a:pt x="1884" y="8467"/>
                  </a:moveTo>
                  <a:lnTo>
                    <a:pt x="2024" y="8467"/>
                  </a:lnTo>
                  <a:cubicBezTo>
                    <a:pt x="2030" y="8467"/>
                    <a:pt x="2034" y="8471"/>
                    <a:pt x="2034" y="8477"/>
                  </a:cubicBezTo>
                  <a:cubicBezTo>
                    <a:pt x="2034" y="8482"/>
                    <a:pt x="2030" y="8487"/>
                    <a:pt x="2024" y="8487"/>
                  </a:cubicBezTo>
                  <a:lnTo>
                    <a:pt x="1884" y="8487"/>
                  </a:lnTo>
                  <a:cubicBezTo>
                    <a:pt x="1879" y="8487"/>
                    <a:pt x="1874" y="8482"/>
                    <a:pt x="1874" y="8477"/>
                  </a:cubicBezTo>
                  <a:cubicBezTo>
                    <a:pt x="1874" y="8471"/>
                    <a:pt x="1879" y="8467"/>
                    <a:pt x="1884" y="8467"/>
                  </a:cubicBezTo>
                  <a:close/>
                  <a:moveTo>
                    <a:pt x="2124" y="8467"/>
                  </a:moveTo>
                  <a:lnTo>
                    <a:pt x="2264" y="8467"/>
                  </a:lnTo>
                  <a:cubicBezTo>
                    <a:pt x="2270" y="8467"/>
                    <a:pt x="2274" y="8471"/>
                    <a:pt x="2274" y="8477"/>
                  </a:cubicBezTo>
                  <a:cubicBezTo>
                    <a:pt x="2274" y="8482"/>
                    <a:pt x="2270" y="8487"/>
                    <a:pt x="2264" y="8487"/>
                  </a:cubicBezTo>
                  <a:lnTo>
                    <a:pt x="2124" y="8487"/>
                  </a:lnTo>
                  <a:cubicBezTo>
                    <a:pt x="2119" y="8487"/>
                    <a:pt x="2114" y="8482"/>
                    <a:pt x="2114" y="8477"/>
                  </a:cubicBezTo>
                  <a:cubicBezTo>
                    <a:pt x="2114" y="8471"/>
                    <a:pt x="2119" y="8467"/>
                    <a:pt x="2124" y="8467"/>
                  </a:cubicBezTo>
                  <a:close/>
                  <a:moveTo>
                    <a:pt x="2364" y="8467"/>
                  </a:moveTo>
                  <a:lnTo>
                    <a:pt x="2504" y="8467"/>
                  </a:lnTo>
                  <a:cubicBezTo>
                    <a:pt x="2510" y="8467"/>
                    <a:pt x="2514" y="8471"/>
                    <a:pt x="2514" y="8477"/>
                  </a:cubicBezTo>
                  <a:cubicBezTo>
                    <a:pt x="2514" y="8482"/>
                    <a:pt x="2510" y="8487"/>
                    <a:pt x="2504" y="8487"/>
                  </a:cubicBezTo>
                  <a:lnTo>
                    <a:pt x="2364" y="8487"/>
                  </a:lnTo>
                  <a:cubicBezTo>
                    <a:pt x="2359" y="8487"/>
                    <a:pt x="2354" y="8482"/>
                    <a:pt x="2354" y="8477"/>
                  </a:cubicBezTo>
                  <a:cubicBezTo>
                    <a:pt x="2354" y="8471"/>
                    <a:pt x="2359" y="8467"/>
                    <a:pt x="2364" y="8467"/>
                  </a:cubicBezTo>
                  <a:close/>
                  <a:moveTo>
                    <a:pt x="2604" y="8467"/>
                  </a:moveTo>
                  <a:lnTo>
                    <a:pt x="2744" y="8467"/>
                  </a:lnTo>
                  <a:cubicBezTo>
                    <a:pt x="2750" y="8467"/>
                    <a:pt x="2754" y="8471"/>
                    <a:pt x="2754" y="8477"/>
                  </a:cubicBezTo>
                  <a:cubicBezTo>
                    <a:pt x="2754" y="8482"/>
                    <a:pt x="2750" y="8487"/>
                    <a:pt x="2744" y="8487"/>
                  </a:cubicBezTo>
                  <a:lnTo>
                    <a:pt x="2604" y="8487"/>
                  </a:lnTo>
                  <a:cubicBezTo>
                    <a:pt x="2599" y="8487"/>
                    <a:pt x="2594" y="8482"/>
                    <a:pt x="2594" y="8477"/>
                  </a:cubicBezTo>
                  <a:cubicBezTo>
                    <a:pt x="2594" y="8471"/>
                    <a:pt x="2599" y="8467"/>
                    <a:pt x="2604" y="8467"/>
                  </a:cubicBezTo>
                  <a:close/>
                  <a:moveTo>
                    <a:pt x="2844" y="8467"/>
                  </a:moveTo>
                  <a:lnTo>
                    <a:pt x="2984" y="8467"/>
                  </a:lnTo>
                  <a:cubicBezTo>
                    <a:pt x="2990" y="8467"/>
                    <a:pt x="2994" y="8471"/>
                    <a:pt x="2994" y="8477"/>
                  </a:cubicBezTo>
                  <a:cubicBezTo>
                    <a:pt x="2994" y="8482"/>
                    <a:pt x="2990" y="8487"/>
                    <a:pt x="2984" y="8487"/>
                  </a:cubicBezTo>
                  <a:lnTo>
                    <a:pt x="2844" y="8487"/>
                  </a:lnTo>
                  <a:cubicBezTo>
                    <a:pt x="2839" y="8487"/>
                    <a:pt x="2834" y="8482"/>
                    <a:pt x="2834" y="8477"/>
                  </a:cubicBezTo>
                  <a:cubicBezTo>
                    <a:pt x="2834" y="8471"/>
                    <a:pt x="2839" y="8467"/>
                    <a:pt x="2844" y="8467"/>
                  </a:cubicBezTo>
                  <a:close/>
                  <a:moveTo>
                    <a:pt x="3084" y="8467"/>
                  </a:moveTo>
                  <a:lnTo>
                    <a:pt x="3224" y="8467"/>
                  </a:lnTo>
                  <a:cubicBezTo>
                    <a:pt x="3230" y="8467"/>
                    <a:pt x="3234" y="8471"/>
                    <a:pt x="3234" y="8477"/>
                  </a:cubicBezTo>
                  <a:cubicBezTo>
                    <a:pt x="3234" y="8482"/>
                    <a:pt x="3230" y="8487"/>
                    <a:pt x="3224" y="8487"/>
                  </a:cubicBezTo>
                  <a:lnTo>
                    <a:pt x="3084" y="8487"/>
                  </a:lnTo>
                  <a:cubicBezTo>
                    <a:pt x="3079" y="8487"/>
                    <a:pt x="3074" y="8482"/>
                    <a:pt x="3074" y="8477"/>
                  </a:cubicBezTo>
                  <a:cubicBezTo>
                    <a:pt x="3074" y="8471"/>
                    <a:pt x="3079" y="8467"/>
                    <a:pt x="3084" y="8467"/>
                  </a:cubicBezTo>
                  <a:close/>
                  <a:moveTo>
                    <a:pt x="3324" y="8467"/>
                  </a:moveTo>
                  <a:lnTo>
                    <a:pt x="3464" y="8467"/>
                  </a:lnTo>
                  <a:cubicBezTo>
                    <a:pt x="3470" y="8467"/>
                    <a:pt x="3474" y="8471"/>
                    <a:pt x="3474" y="8477"/>
                  </a:cubicBezTo>
                  <a:cubicBezTo>
                    <a:pt x="3474" y="8482"/>
                    <a:pt x="3470" y="8487"/>
                    <a:pt x="3464" y="8487"/>
                  </a:cubicBezTo>
                  <a:lnTo>
                    <a:pt x="3324" y="8487"/>
                  </a:lnTo>
                  <a:cubicBezTo>
                    <a:pt x="3319" y="8487"/>
                    <a:pt x="3314" y="8482"/>
                    <a:pt x="3314" y="8477"/>
                  </a:cubicBezTo>
                  <a:cubicBezTo>
                    <a:pt x="3314" y="8471"/>
                    <a:pt x="3319" y="8467"/>
                    <a:pt x="3324" y="8467"/>
                  </a:cubicBezTo>
                  <a:close/>
                  <a:moveTo>
                    <a:pt x="3564" y="8467"/>
                  </a:moveTo>
                  <a:lnTo>
                    <a:pt x="3704" y="8467"/>
                  </a:lnTo>
                  <a:cubicBezTo>
                    <a:pt x="3710" y="8467"/>
                    <a:pt x="3714" y="8471"/>
                    <a:pt x="3714" y="8477"/>
                  </a:cubicBezTo>
                  <a:cubicBezTo>
                    <a:pt x="3714" y="8482"/>
                    <a:pt x="3710" y="8487"/>
                    <a:pt x="3704" y="8487"/>
                  </a:cubicBezTo>
                  <a:lnTo>
                    <a:pt x="3564" y="8487"/>
                  </a:lnTo>
                  <a:cubicBezTo>
                    <a:pt x="3559" y="8487"/>
                    <a:pt x="3554" y="8482"/>
                    <a:pt x="3554" y="8477"/>
                  </a:cubicBezTo>
                  <a:cubicBezTo>
                    <a:pt x="3554" y="8471"/>
                    <a:pt x="3559" y="8467"/>
                    <a:pt x="3564" y="8467"/>
                  </a:cubicBezTo>
                  <a:close/>
                  <a:moveTo>
                    <a:pt x="3804" y="8467"/>
                  </a:moveTo>
                  <a:lnTo>
                    <a:pt x="3944" y="8467"/>
                  </a:lnTo>
                  <a:cubicBezTo>
                    <a:pt x="3950" y="8467"/>
                    <a:pt x="3954" y="8471"/>
                    <a:pt x="3954" y="8477"/>
                  </a:cubicBezTo>
                  <a:cubicBezTo>
                    <a:pt x="3954" y="8482"/>
                    <a:pt x="3950" y="8487"/>
                    <a:pt x="3944" y="8487"/>
                  </a:cubicBezTo>
                  <a:lnTo>
                    <a:pt x="3804" y="8487"/>
                  </a:lnTo>
                  <a:cubicBezTo>
                    <a:pt x="3799" y="8487"/>
                    <a:pt x="3794" y="8482"/>
                    <a:pt x="3794" y="8477"/>
                  </a:cubicBezTo>
                  <a:cubicBezTo>
                    <a:pt x="3794" y="8471"/>
                    <a:pt x="3799" y="8467"/>
                    <a:pt x="3804" y="8467"/>
                  </a:cubicBezTo>
                  <a:close/>
                  <a:moveTo>
                    <a:pt x="4044" y="8467"/>
                  </a:moveTo>
                  <a:lnTo>
                    <a:pt x="4168" y="8467"/>
                  </a:lnTo>
                  <a:lnTo>
                    <a:pt x="4158" y="8477"/>
                  </a:lnTo>
                  <a:lnTo>
                    <a:pt x="4158" y="8460"/>
                  </a:lnTo>
                  <a:cubicBezTo>
                    <a:pt x="4158" y="8455"/>
                    <a:pt x="4162" y="8450"/>
                    <a:pt x="4168" y="8450"/>
                  </a:cubicBezTo>
                  <a:cubicBezTo>
                    <a:pt x="4173" y="8450"/>
                    <a:pt x="4178" y="8455"/>
                    <a:pt x="4178" y="8460"/>
                  </a:cubicBezTo>
                  <a:lnTo>
                    <a:pt x="4178" y="8477"/>
                  </a:lnTo>
                  <a:cubicBezTo>
                    <a:pt x="4178" y="8482"/>
                    <a:pt x="4173" y="8487"/>
                    <a:pt x="4168" y="8487"/>
                  </a:cubicBezTo>
                  <a:lnTo>
                    <a:pt x="4044" y="8487"/>
                  </a:lnTo>
                  <a:cubicBezTo>
                    <a:pt x="4039" y="8487"/>
                    <a:pt x="4034" y="8482"/>
                    <a:pt x="4034" y="8477"/>
                  </a:cubicBezTo>
                  <a:cubicBezTo>
                    <a:pt x="4034" y="8471"/>
                    <a:pt x="4039" y="8467"/>
                    <a:pt x="4044" y="8467"/>
                  </a:cubicBezTo>
                  <a:close/>
                  <a:moveTo>
                    <a:pt x="4158" y="8360"/>
                  </a:moveTo>
                  <a:lnTo>
                    <a:pt x="4158" y="8220"/>
                  </a:lnTo>
                  <a:cubicBezTo>
                    <a:pt x="4158" y="8215"/>
                    <a:pt x="4162" y="8210"/>
                    <a:pt x="4168" y="8210"/>
                  </a:cubicBezTo>
                  <a:cubicBezTo>
                    <a:pt x="4173" y="8210"/>
                    <a:pt x="4178" y="8215"/>
                    <a:pt x="4178" y="8220"/>
                  </a:cubicBezTo>
                  <a:lnTo>
                    <a:pt x="4178" y="8360"/>
                  </a:lnTo>
                  <a:cubicBezTo>
                    <a:pt x="4178" y="8366"/>
                    <a:pt x="4173" y="8370"/>
                    <a:pt x="4168" y="8370"/>
                  </a:cubicBezTo>
                  <a:cubicBezTo>
                    <a:pt x="4162" y="8370"/>
                    <a:pt x="4158" y="8366"/>
                    <a:pt x="4158" y="8360"/>
                  </a:cubicBezTo>
                  <a:close/>
                  <a:moveTo>
                    <a:pt x="4158" y="8120"/>
                  </a:moveTo>
                  <a:lnTo>
                    <a:pt x="4158" y="7980"/>
                  </a:lnTo>
                  <a:cubicBezTo>
                    <a:pt x="4158" y="7975"/>
                    <a:pt x="4162" y="7970"/>
                    <a:pt x="4168" y="7970"/>
                  </a:cubicBezTo>
                  <a:cubicBezTo>
                    <a:pt x="4173" y="7970"/>
                    <a:pt x="4178" y="7975"/>
                    <a:pt x="4178" y="7980"/>
                  </a:cubicBezTo>
                  <a:lnTo>
                    <a:pt x="4178" y="8120"/>
                  </a:lnTo>
                  <a:cubicBezTo>
                    <a:pt x="4178" y="8126"/>
                    <a:pt x="4173" y="8130"/>
                    <a:pt x="4168" y="8130"/>
                  </a:cubicBezTo>
                  <a:cubicBezTo>
                    <a:pt x="4162" y="8130"/>
                    <a:pt x="4158" y="8126"/>
                    <a:pt x="4158" y="8120"/>
                  </a:cubicBezTo>
                  <a:close/>
                  <a:moveTo>
                    <a:pt x="4158" y="7880"/>
                  </a:moveTo>
                  <a:lnTo>
                    <a:pt x="4158" y="7740"/>
                  </a:lnTo>
                  <a:cubicBezTo>
                    <a:pt x="4158" y="7735"/>
                    <a:pt x="4162" y="7730"/>
                    <a:pt x="4168" y="7730"/>
                  </a:cubicBezTo>
                  <a:cubicBezTo>
                    <a:pt x="4173" y="7730"/>
                    <a:pt x="4178" y="7735"/>
                    <a:pt x="4178" y="7740"/>
                  </a:cubicBezTo>
                  <a:lnTo>
                    <a:pt x="4178" y="7880"/>
                  </a:lnTo>
                  <a:cubicBezTo>
                    <a:pt x="4178" y="7886"/>
                    <a:pt x="4173" y="7890"/>
                    <a:pt x="4168" y="7890"/>
                  </a:cubicBezTo>
                  <a:cubicBezTo>
                    <a:pt x="4162" y="7890"/>
                    <a:pt x="4158" y="7886"/>
                    <a:pt x="4158" y="7880"/>
                  </a:cubicBezTo>
                  <a:close/>
                  <a:moveTo>
                    <a:pt x="4158" y="7640"/>
                  </a:moveTo>
                  <a:lnTo>
                    <a:pt x="4158" y="7500"/>
                  </a:lnTo>
                  <a:cubicBezTo>
                    <a:pt x="4158" y="7495"/>
                    <a:pt x="4162" y="7490"/>
                    <a:pt x="4168" y="7490"/>
                  </a:cubicBezTo>
                  <a:cubicBezTo>
                    <a:pt x="4173" y="7490"/>
                    <a:pt x="4178" y="7495"/>
                    <a:pt x="4178" y="7500"/>
                  </a:cubicBezTo>
                  <a:lnTo>
                    <a:pt x="4178" y="7640"/>
                  </a:lnTo>
                  <a:cubicBezTo>
                    <a:pt x="4178" y="7646"/>
                    <a:pt x="4173" y="7650"/>
                    <a:pt x="4168" y="7650"/>
                  </a:cubicBezTo>
                  <a:cubicBezTo>
                    <a:pt x="4162" y="7650"/>
                    <a:pt x="4158" y="7646"/>
                    <a:pt x="4158" y="7640"/>
                  </a:cubicBezTo>
                  <a:close/>
                  <a:moveTo>
                    <a:pt x="4158" y="7400"/>
                  </a:moveTo>
                  <a:lnTo>
                    <a:pt x="4158" y="7260"/>
                  </a:lnTo>
                  <a:cubicBezTo>
                    <a:pt x="4158" y="7255"/>
                    <a:pt x="4162" y="7250"/>
                    <a:pt x="4168" y="7250"/>
                  </a:cubicBezTo>
                  <a:cubicBezTo>
                    <a:pt x="4173" y="7250"/>
                    <a:pt x="4178" y="7255"/>
                    <a:pt x="4178" y="7260"/>
                  </a:cubicBezTo>
                  <a:lnTo>
                    <a:pt x="4178" y="7400"/>
                  </a:lnTo>
                  <a:cubicBezTo>
                    <a:pt x="4178" y="7406"/>
                    <a:pt x="4173" y="7410"/>
                    <a:pt x="4168" y="7410"/>
                  </a:cubicBezTo>
                  <a:cubicBezTo>
                    <a:pt x="4162" y="7410"/>
                    <a:pt x="4158" y="7406"/>
                    <a:pt x="4158" y="7400"/>
                  </a:cubicBezTo>
                  <a:close/>
                  <a:moveTo>
                    <a:pt x="4158" y="7160"/>
                  </a:moveTo>
                  <a:lnTo>
                    <a:pt x="4158" y="7020"/>
                  </a:lnTo>
                  <a:cubicBezTo>
                    <a:pt x="4158" y="7015"/>
                    <a:pt x="4162" y="7010"/>
                    <a:pt x="4168" y="7010"/>
                  </a:cubicBezTo>
                  <a:cubicBezTo>
                    <a:pt x="4173" y="7010"/>
                    <a:pt x="4178" y="7015"/>
                    <a:pt x="4178" y="7020"/>
                  </a:cubicBezTo>
                  <a:lnTo>
                    <a:pt x="4178" y="7160"/>
                  </a:lnTo>
                  <a:cubicBezTo>
                    <a:pt x="4178" y="7166"/>
                    <a:pt x="4173" y="7170"/>
                    <a:pt x="4168" y="7170"/>
                  </a:cubicBezTo>
                  <a:cubicBezTo>
                    <a:pt x="4162" y="7170"/>
                    <a:pt x="4158" y="7166"/>
                    <a:pt x="4158" y="7160"/>
                  </a:cubicBezTo>
                  <a:close/>
                  <a:moveTo>
                    <a:pt x="4158" y="6920"/>
                  </a:moveTo>
                  <a:lnTo>
                    <a:pt x="4158" y="6780"/>
                  </a:lnTo>
                  <a:cubicBezTo>
                    <a:pt x="4158" y="6775"/>
                    <a:pt x="4162" y="6770"/>
                    <a:pt x="4168" y="6770"/>
                  </a:cubicBezTo>
                  <a:cubicBezTo>
                    <a:pt x="4173" y="6770"/>
                    <a:pt x="4178" y="6775"/>
                    <a:pt x="4178" y="6780"/>
                  </a:cubicBezTo>
                  <a:lnTo>
                    <a:pt x="4178" y="6920"/>
                  </a:lnTo>
                  <a:cubicBezTo>
                    <a:pt x="4178" y="6926"/>
                    <a:pt x="4173" y="6930"/>
                    <a:pt x="4168" y="6930"/>
                  </a:cubicBezTo>
                  <a:cubicBezTo>
                    <a:pt x="4162" y="6930"/>
                    <a:pt x="4158" y="6926"/>
                    <a:pt x="4158" y="6920"/>
                  </a:cubicBezTo>
                  <a:close/>
                  <a:moveTo>
                    <a:pt x="4158" y="6680"/>
                  </a:moveTo>
                  <a:lnTo>
                    <a:pt x="4158" y="6540"/>
                  </a:lnTo>
                  <a:cubicBezTo>
                    <a:pt x="4158" y="6535"/>
                    <a:pt x="4162" y="6530"/>
                    <a:pt x="4168" y="6530"/>
                  </a:cubicBezTo>
                  <a:cubicBezTo>
                    <a:pt x="4173" y="6530"/>
                    <a:pt x="4178" y="6535"/>
                    <a:pt x="4178" y="6540"/>
                  </a:cubicBezTo>
                  <a:lnTo>
                    <a:pt x="4178" y="6680"/>
                  </a:lnTo>
                  <a:cubicBezTo>
                    <a:pt x="4178" y="6686"/>
                    <a:pt x="4173" y="6690"/>
                    <a:pt x="4168" y="6690"/>
                  </a:cubicBezTo>
                  <a:cubicBezTo>
                    <a:pt x="4162" y="6690"/>
                    <a:pt x="4158" y="6686"/>
                    <a:pt x="4158" y="6680"/>
                  </a:cubicBezTo>
                  <a:close/>
                  <a:moveTo>
                    <a:pt x="4158" y="6440"/>
                  </a:moveTo>
                  <a:lnTo>
                    <a:pt x="4158" y="6300"/>
                  </a:lnTo>
                  <a:cubicBezTo>
                    <a:pt x="4158" y="6295"/>
                    <a:pt x="4162" y="6290"/>
                    <a:pt x="4168" y="6290"/>
                  </a:cubicBezTo>
                  <a:cubicBezTo>
                    <a:pt x="4173" y="6290"/>
                    <a:pt x="4178" y="6295"/>
                    <a:pt x="4178" y="6300"/>
                  </a:cubicBezTo>
                  <a:lnTo>
                    <a:pt x="4178" y="6440"/>
                  </a:lnTo>
                  <a:cubicBezTo>
                    <a:pt x="4178" y="6446"/>
                    <a:pt x="4173" y="6450"/>
                    <a:pt x="4168" y="6450"/>
                  </a:cubicBezTo>
                  <a:cubicBezTo>
                    <a:pt x="4162" y="6450"/>
                    <a:pt x="4158" y="6446"/>
                    <a:pt x="4158" y="6440"/>
                  </a:cubicBezTo>
                  <a:close/>
                  <a:moveTo>
                    <a:pt x="4158" y="6200"/>
                  </a:moveTo>
                  <a:lnTo>
                    <a:pt x="4158" y="6060"/>
                  </a:lnTo>
                  <a:cubicBezTo>
                    <a:pt x="4158" y="6055"/>
                    <a:pt x="4162" y="6050"/>
                    <a:pt x="4168" y="6050"/>
                  </a:cubicBezTo>
                  <a:cubicBezTo>
                    <a:pt x="4173" y="6050"/>
                    <a:pt x="4178" y="6055"/>
                    <a:pt x="4178" y="6060"/>
                  </a:cubicBezTo>
                  <a:lnTo>
                    <a:pt x="4178" y="6200"/>
                  </a:lnTo>
                  <a:cubicBezTo>
                    <a:pt x="4178" y="6206"/>
                    <a:pt x="4173" y="6210"/>
                    <a:pt x="4168" y="6210"/>
                  </a:cubicBezTo>
                  <a:cubicBezTo>
                    <a:pt x="4162" y="6210"/>
                    <a:pt x="4158" y="6206"/>
                    <a:pt x="4158" y="6200"/>
                  </a:cubicBezTo>
                  <a:close/>
                  <a:moveTo>
                    <a:pt x="4158" y="5960"/>
                  </a:moveTo>
                  <a:lnTo>
                    <a:pt x="4158" y="5820"/>
                  </a:lnTo>
                  <a:cubicBezTo>
                    <a:pt x="4158" y="5815"/>
                    <a:pt x="4162" y="5810"/>
                    <a:pt x="4168" y="5810"/>
                  </a:cubicBezTo>
                  <a:cubicBezTo>
                    <a:pt x="4173" y="5810"/>
                    <a:pt x="4178" y="5815"/>
                    <a:pt x="4178" y="5820"/>
                  </a:cubicBezTo>
                  <a:lnTo>
                    <a:pt x="4178" y="5960"/>
                  </a:lnTo>
                  <a:cubicBezTo>
                    <a:pt x="4178" y="5966"/>
                    <a:pt x="4173" y="5970"/>
                    <a:pt x="4168" y="5970"/>
                  </a:cubicBezTo>
                  <a:cubicBezTo>
                    <a:pt x="4162" y="5970"/>
                    <a:pt x="4158" y="5966"/>
                    <a:pt x="4158" y="5960"/>
                  </a:cubicBezTo>
                  <a:close/>
                  <a:moveTo>
                    <a:pt x="4158" y="5720"/>
                  </a:moveTo>
                  <a:lnTo>
                    <a:pt x="4158" y="5580"/>
                  </a:lnTo>
                  <a:cubicBezTo>
                    <a:pt x="4158" y="5575"/>
                    <a:pt x="4162" y="5570"/>
                    <a:pt x="4168" y="5570"/>
                  </a:cubicBezTo>
                  <a:cubicBezTo>
                    <a:pt x="4173" y="5570"/>
                    <a:pt x="4178" y="5575"/>
                    <a:pt x="4178" y="5580"/>
                  </a:cubicBezTo>
                  <a:lnTo>
                    <a:pt x="4178" y="5720"/>
                  </a:lnTo>
                  <a:cubicBezTo>
                    <a:pt x="4178" y="5726"/>
                    <a:pt x="4173" y="5730"/>
                    <a:pt x="4168" y="5730"/>
                  </a:cubicBezTo>
                  <a:cubicBezTo>
                    <a:pt x="4162" y="5730"/>
                    <a:pt x="4158" y="5726"/>
                    <a:pt x="4158" y="5720"/>
                  </a:cubicBezTo>
                  <a:close/>
                  <a:moveTo>
                    <a:pt x="4158" y="5480"/>
                  </a:moveTo>
                  <a:lnTo>
                    <a:pt x="4158" y="5340"/>
                  </a:lnTo>
                  <a:cubicBezTo>
                    <a:pt x="4158" y="5335"/>
                    <a:pt x="4162" y="5330"/>
                    <a:pt x="4168" y="5330"/>
                  </a:cubicBezTo>
                  <a:cubicBezTo>
                    <a:pt x="4173" y="5330"/>
                    <a:pt x="4178" y="5335"/>
                    <a:pt x="4178" y="5340"/>
                  </a:cubicBezTo>
                  <a:lnTo>
                    <a:pt x="4178" y="5480"/>
                  </a:lnTo>
                  <a:cubicBezTo>
                    <a:pt x="4178" y="5486"/>
                    <a:pt x="4173" y="5490"/>
                    <a:pt x="4168" y="5490"/>
                  </a:cubicBezTo>
                  <a:cubicBezTo>
                    <a:pt x="4162" y="5490"/>
                    <a:pt x="4158" y="5486"/>
                    <a:pt x="4158" y="5480"/>
                  </a:cubicBezTo>
                  <a:close/>
                  <a:moveTo>
                    <a:pt x="4158" y="5240"/>
                  </a:moveTo>
                  <a:lnTo>
                    <a:pt x="4158" y="5100"/>
                  </a:lnTo>
                  <a:cubicBezTo>
                    <a:pt x="4158" y="5095"/>
                    <a:pt x="4162" y="5090"/>
                    <a:pt x="4168" y="5090"/>
                  </a:cubicBezTo>
                  <a:cubicBezTo>
                    <a:pt x="4173" y="5090"/>
                    <a:pt x="4178" y="5095"/>
                    <a:pt x="4178" y="5100"/>
                  </a:cubicBezTo>
                  <a:lnTo>
                    <a:pt x="4178" y="5240"/>
                  </a:lnTo>
                  <a:cubicBezTo>
                    <a:pt x="4178" y="5246"/>
                    <a:pt x="4173" y="5250"/>
                    <a:pt x="4168" y="5250"/>
                  </a:cubicBezTo>
                  <a:cubicBezTo>
                    <a:pt x="4162" y="5250"/>
                    <a:pt x="4158" y="5246"/>
                    <a:pt x="4158" y="5240"/>
                  </a:cubicBezTo>
                  <a:close/>
                  <a:moveTo>
                    <a:pt x="4158" y="5000"/>
                  </a:moveTo>
                  <a:lnTo>
                    <a:pt x="4158" y="4860"/>
                  </a:lnTo>
                  <a:cubicBezTo>
                    <a:pt x="4158" y="4855"/>
                    <a:pt x="4162" y="4850"/>
                    <a:pt x="4168" y="4850"/>
                  </a:cubicBezTo>
                  <a:cubicBezTo>
                    <a:pt x="4173" y="4850"/>
                    <a:pt x="4178" y="4855"/>
                    <a:pt x="4178" y="4860"/>
                  </a:cubicBezTo>
                  <a:lnTo>
                    <a:pt x="4178" y="5000"/>
                  </a:lnTo>
                  <a:cubicBezTo>
                    <a:pt x="4178" y="5006"/>
                    <a:pt x="4173" y="5010"/>
                    <a:pt x="4168" y="5010"/>
                  </a:cubicBezTo>
                  <a:cubicBezTo>
                    <a:pt x="4162" y="5010"/>
                    <a:pt x="4158" y="5006"/>
                    <a:pt x="4158" y="5000"/>
                  </a:cubicBezTo>
                  <a:close/>
                  <a:moveTo>
                    <a:pt x="4158" y="4760"/>
                  </a:moveTo>
                  <a:lnTo>
                    <a:pt x="4158" y="4620"/>
                  </a:lnTo>
                  <a:cubicBezTo>
                    <a:pt x="4158" y="4615"/>
                    <a:pt x="4162" y="4610"/>
                    <a:pt x="4168" y="4610"/>
                  </a:cubicBezTo>
                  <a:cubicBezTo>
                    <a:pt x="4173" y="4610"/>
                    <a:pt x="4178" y="4615"/>
                    <a:pt x="4178" y="4620"/>
                  </a:cubicBezTo>
                  <a:lnTo>
                    <a:pt x="4178" y="4760"/>
                  </a:lnTo>
                  <a:cubicBezTo>
                    <a:pt x="4178" y="4766"/>
                    <a:pt x="4173" y="4770"/>
                    <a:pt x="4168" y="4770"/>
                  </a:cubicBezTo>
                  <a:cubicBezTo>
                    <a:pt x="4162" y="4770"/>
                    <a:pt x="4158" y="4766"/>
                    <a:pt x="4158" y="4760"/>
                  </a:cubicBezTo>
                  <a:close/>
                  <a:moveTo>
                    <a:pt x="4158" y="4520"/>
                  </a:moveTo>
                  <a:lnTo>
                    <a:pt x="4158" y="4380"/>
                  </a:lnTo>
                  <a:cubicBezTo>
                    <a:pt x="4158" y="4375"/>
                    <a:pt x="4162" y="4370"/>
                    <a:pt x="4168" y="4370"/>
                  </a:cubicBezTo>
                  <a:cubicBezTo>
                    <a:pt x="4173" y="4370"/>
                    <a:pt x="4178" y="4375"/>
                    <a:pt x="4178" y="4380"/>
                  </a:cubicBezTo>
                  <a:lnTo>
                    <a:pt x="4178" y="4520"/>
                  </a:lnTo>
                  <a:cubicBezTo>
                    <a:pt x="4178" y="4526"/>
                    <a:pt x="4173" y="4530"/>
                    <a:pt x="4168" y="4530"/>
                  </a:cubicBezTo>
                  <a:cubicBezTo>
                    <a:pt x="4162" y="4530"/>
                    <a:pt x="4158" y="4526"/>
                    <a:pt x="4158" y="4520"/>
                  </a:cubicBezTo>
                  <a:close/>
                  <a:moveTo>
                    <a:pt x="4158" y="4280"/>
                  </a:moveTo>
                  <a:lnTo>
                    <a:pt x="4158" y="4140"/>
                  </a:lnTo>
                  <a:cubicBezTo>
                    <a:pt x="4158" y="4135"/>
                    <a:pt x="4162" y="4130"/>
                    <a:pt x="4168" y="4130"/>
                  </a:cubicBezTo>
                  <a:cubicBezTo>
                    <a:pt x="4173" y="4130"/>
                    <a:pt x="4178" y="4135"/>
                    <a:pt x="4178" y="4140"/>
                  </a:cubicBezTo>
                  <a:lnTo>
                    <a:pt x="4178" y="4280"/>
                  </a:lnTo>
                  <a:cubicBezTo>
                    <a:pt x="4178" y="4286"/>
                    <a:pt x="4173" y="4290"/>
                    <a:pt x="4168" y="4290"/>
                  </a:cubicBezTo>
                  <a:cubicBezTo>
                    <a:pt x="4162" y="4290"/>
                    <a:pt x="4158" y="4286"/>
                    <a:pt x="4158" y="4280"/>
                  </a:cubicBezTo>
                  <a:close/>
                  <a:moveTo>
                    <a:pt x="4158" y="4040"/>
                  </a:moveTo>
                  <a:lnTo>
                    <a:pt x="4158" y="3900"/>
                  </a:lnTo>
                  <a:cubicBezTo>
                    <a:pt x="4158" y="3895"/>
                    <a:pt x="4162" y="3890"/>
                    <a:pt x="4168" y="3890"/>
                  </a:cubicBezTo>
                  <a:cubicBezTo>
                    <a:pt x="4173" y="3890"/>
                    <a:pt x="4178" y="3895"/>
                    <a:pt x="4178" y="3900"/>
                  </a:cubicBezTo>
                  <a:lnTo>
                    <a:pt x="4178" y="4040"/>
                  </a:lnTo>
                  <a:cubicBezTo>
                    <a:pt x="4178" y="4046"/>
                    <a:pt x="4173" y="4050"/>
                    <a:pt x="4168" y="4050"/>
                  </a:cubicBezTo>
                  <a:cubicBezTo>
                    <a:pt x="4162" y="4050"/>
                    <a:pt x="4158" y="4046"/>
                    <a:pt x="4158" y="4040"/>
                  </a:cubicBezTo>
                  <a:close/>
                  <a:moveTo>
                    <a:pt x="4158" y="3800"/>
                  </a:moveTo>
                  <a:lnTo>
                    <a:pt x="4158" y="3660"/>
                  </a:lnTo>
                  <a:cubicBezTo>
                    <a:pt x="4158" y="3655"/>
                    <a:pt x="4162" y="3650"/>
                    <a:pt x="4168" y="3650"/>
                  </a:cubicBezTo>
                  <a:cubicBezTo>
                    <a:pt x="4173" y="3650"/>
                    <a:pt x="4178" y="3655"/>
                    <a:pt x="4178" y="3660"/>
                  </a:cubicBezTo>
                  <a:lnTo>
                    <a:pt x="4178" y="3800"/>
                  </a:lnTo>
                  <a:cubicBezTo>
                    <a:pt x="4178" y="3806"/>
                    <a:pt x="4173" y="3810"/>
                    <a:pt x="4168" y="3810"/>
                  </a:cubicBezTo>
                  <a:cubicBezTo>
                    <a:pt x="4162" y="3810"/>
                    <a:pt x="4158" y="3806"/>
                    <a:pt x="4158" y="3800"/>
                  </a:cubicBezTo>
                  <a:close/>
                  <a:moveTo>
                    <a:pt x="4158" y="3560"/>
                  </a:moveTo>
                  <a:lnTo>
                    <a:pt x="4158" y="3420"/>
                  </a:lnTo>
                  <a:cubicBezTo>
                    <a:pt x="4158" y="3415"/>
                    <a:pt x="4162" y="3410"/>
                    <a:pt x="4168" y="3410"/>
                  </a:cubicBezTo>
                  <a:cubicBezTo>
                    <a:pt x="4173" y="3410"/>
                    <a:pt x="4178" y="3415"/>
                    <a:pt x="4178" y="3420"/>
                  </a:cubicBezTo>
                  <a:lnTo>
                    <a:pt x="4178" y="3560"/>
                  </a:lnTo>
                  <a:cubicBezTo>
                    <a:pt x="4178" y="3566"/>
                    <a:pt x="4173" y="3570"/>
                    <a:pt x="4168" y="3570"/>
                  </a:cubicBezTo>
                  <a:cubicBezTo>
                    <a:pt x="4162" y="3570"/>
                    <a:pt x="4158" y="3566"/>
                    <a:pt x="4158" y="3560"/>
                  </a:cubicBezTo>
                  <a:close/>
                  <a:moveTo>
                    <a:pt x="4158" y="3320"/>
                  </a:moveTo>
                  <a:lnTo>
                    <a:pt x="4158" y="3180"/>
                  </a:lnTo>
                  <a:cubicBezTo>
                    <a:pt x="4158" y="3175"/>
                    <a:pt x="4162" y="3170"/>
                    <a:pt x="4168" y="3170"/>
                  </a:cubicBezTo>
                  <a:cubicBezTo>
                    <a:pt x="4173" y="3170"/>
                    <a:pt x="4178" y="3175"/>
                    <a:pt x="4178" y="3180"/>
                  </a:cubicBezTo>
                  <a:lnTo>
                    <a:pt x="4178" y="3320"/>
                  </a:lnTo>
                  <a:cubicBezTo>
                    <a:pt x="4178" y="3326"/>
                    <a:pt x="4173" y="3330"/>
                    <a:pt x="4168" y="3330"/>
                  </a:cubicBezTo>
                  <a:cubicBezTo>
                    <a:pt x="4162" y="3330"/>
                    <a:pt x="4158" y="3326"/>
                    <a:pt x="4158" y="3320"/>
                  </a:cubicBezTo>
                  <a:close/>
                  <a:moveTo>
                    <a:pt x="4158" y="3080"/>
                  </a:moveTo>
                  <a:lnTo>
                    <a:pt x="4158" y="2940"/>
                  </a:lnTo>
                  <a:cubicBezTo>
                    <a:pt x="4158" y="2935"/>
                    <a:pt x="4162" y="2930"/>
                    <a:pt x="4168" y="2930"/>
                  </a:cubicBezTo>
                  <a:cubicBezTo>
                    <a:pt x="4173" y="2930"/>
                    <a:pt x="4178" y="2935"/>
                    <a:pt x="4178" y="2940"/>
                  </a:cubicBezTo>
                  <a:lnTo>
                    <a:pt x="4178" y="3080"/>
                  </a:lnTo>
                  <a:cubicBezTo>
                    <a:pt x="4178" y="3086"/>
                    <a:pt x="4173" y="3090"/>
                    <a:pt x="4168" y="3090"/>
                  </a:cubicBezTo>
                  <a:cubicBezTo>
                    <a:pt x="4162" y="3090"/>
                    <a:pt x="4158" y="3086"/>
                    <a:pt x="4158" y="3080"/>
                  </a:cubicBezTo>
                  <a:close/>
                  <a:moveTo>
                    <a:pt x="4158" y="2840"/>
                  </a:moveTo>
                  <a:lnTo>
                    <a:pt x="4158" y="2700"/>
                  </a:lnTo>
                  <a:cubicBezTo>
                    <a:pt x="4158" y="2695"/>
                    <a:pt x="4162" y="2690"/>
                    <a:pt x="4168" y="2690"/>
                  </a:cubicBezTo>
                  <a:cubicBezTo>
                    <a:pt x="4173" y="2690"/>
                    <a:pt x="4178" y="2695"/>
                    <a:pt x="4178" y="2700"/>
                  </a:cubicBezTo>
                  <a:lnTo>
                    <a:pt x="4178" y="2840"/>
                  </a:lnTo>
                  <a:cubicBezTo>
                    <a:pt x="4178" y="2846"/>
                    <a:pt x="4173" y="2850"/>
                    <a:pt x="4168" y="2850"/>
                  </a:cubicBezTo>
                  <a:cubicBezTo>
                    <a:pt x="4162" y="2850"/>
                    <a:pt x="4158" y="2846"/>
                    <a:pt x="4158" y="2840"/>
                  </a:cubicBezTo>
                  <a:close/>
                  <a:moveTo>
                    <a:pt x="4158" y="2600"/>
                  </a:moveTo>
                  <a:lnTo>
                    <a:pt x="4158" y="2460"/>
                  </a:lnTo>
                  <a:cubicBezTo>
                    <a:pt x="4158" y="2455"/>
                    <a:pt x="4162" y="2450"/>
                    <a:pt x="4168" y="2450"/>
                  </a:cubicBezTo>
                  <a:cubicBezTo>
                    <a:pt x="4173" y="2450"/>
                    <a:pt x="4178" y="2455"/>
                    <a:pt x="4178" y="2460"/>
                  </a:cubicBezTo>
                  <a:lnTo>
                    <a:pt x="4178" y="2600"/>
                  </a:lnTo>
                  <a:cubicBezTo>
                    <a:pt x="4178" y="2606"/>
                    <a:pt x="4173" y="2610"/>
                    <a:pt x="4168" y="2610"/>
                  </a:cubicBezTo>
                  <a:cubicBezTo>
                    <a:pt x="4162" y="2610"/>
                    <a:pt x="4158" y="2606"/>
                    <a:pt x="4158" y="2600"/>
                  </a:cubicBezTo>
                  <a:close/>
                  <a:moveTo>
                    <a:pt x="4158" y="2360"/>
                  </a:moveTo>
                  <a:lnTo>
                    <a:pt x="4158" y="2220"/>
                  </a:lnTo>
                  <a:cubicBezTo>
                    <a:pt x="4158" y="2215"/>
                    <a:pt x="4162" y="2210"/>
                    <a:pt x="4168" y="2210"/>
                  </a:cubicBezTo>
                  <a:cubicBezTo>
                    <a:pt x="4173" y="2210"/>
                    <a:pt x="4178" y="2215"/>
                    <a:pt x="4178" y="2220"/>
                  </a:cubicBezTo>
                  <a:lnTo>
                    <a:pt x="4178" y="2360"/>
                  </a:lnTo>
                  <a:cubicBezTo>
                    <a:pt x="4178" y="2366"/>
                    <a:pt x="4173" y="2370"/>
                    <a:pt x="4168" y="2370"/>
                  </a:cubicBezTo>
                  <a:cubicBezTo>
                    <a:pt x="4162" y="2370"/>
                    <a:pt x="4158" y="2366"/>
                    <a:pt x="4158" y="2360"/>
                  </a:cubicBezTo>
                  <a:close/>
                  <a:moveTo>
                    <a:pt x="4158" y="2120"/>
                  </a:moveTo>
                  <a:lnTo>
                    <a:pt x="4158" y="1980"/>
                  </a:lnTo>
                  <a:cubicBezTo>
                    <a:pt x="4158" y="1975"/>
                    <a:pt x="4162" y="1970"/>
                    <a:pt x="4168" y="1970"/>
                  </a:cubicBezTo>
                  <a:cubicBezTo>
                    <a:pt x="4173" y="1970"/>
                    <a:pt x="4178" y="1975"/>
                    <a:pt x="4178" y="1980"/>
                  </a:cubicBezTo>
                  <a:lnTo>
                    <a:pt x="4178" y="2120"/>
                  </a:lnTo>
                  <a:cubicBezTo>
                    <a:pt x="4178" y="2126"/>
                    <a:pt x="4173" y="2130"/>
                    <a:pt x="4168" y="2130"/>
                  </a:cubicBezTo>
                  <a:cubicBezTo>
                    <a:pt x="4162" y="2130"/>
                    <a:pt x="4158" y="2126"/>
                    <a:pt x="4158" y="2120"/>
                  </a:cubicBezTo>
                  <a:close/>
                  <a:moveTo>
                    <a:pt x="4158" y="1880"/>
                  </a:moveTo>
                  <a:lnTo>
                    <a:pt x="4158" y="1740"/>
                  </a:lnTo>
                  <a:cubicBezTo>
                    <a:pt x="4158" y="1735"/>
                    <a:pt x="4162" y="1730"/>
                    <a:pt x="4168" y="1730"/>
                  </a:cubicBezTo>
                  <a:cubicBezTo>
                    <a:pt x="4173" y="1730"/>
                    <a:pt x="4178" y="1735"/>
                    <a:pt x="4178" y="1740"/>
                  </a:cubicBezTo>
                  <a:lnTo>
                    <a:pt x="4178" y="1880"/>
                  </a:lnTo>
                  <a:cubicBezTo>
                    <a:pt x="4178" y="1886"/>
                    <a:pt x="4173" y="1890"/>
                    <a:pt x="4168" y="1890"/>
                  </a:cubicBezTo>
                  <a:cubicBezTo>
                    <a:pt x="4162" y="1890"/>
                    <a:pt x="4158" y="1886"/>
                    <a:pt x="4158" y="1880"/>
                  </a:cubicBezTo>
                  <a:close/>
                  <a:moveTo>
                    <a:pt x="4158" y="1640"/>
                  </a:moveTo>
                  <a:lnTo>
                    <a:pt x="4158" y="1500"/>
                  </a:lnTo>
                  <a:cubicBezTo>
                    <a:pt x="4158" y="1495"/>
                    <a:pt x="4162" y="1490"/>
                    <a:pt x="4168" y="1490"/>
                  </a:cubicBezTo>
                  <a:cubicBezTo>
                    <a:pt x="4173" y="1490"/>
                    <a:pt x="4178" y="1495"/>
                    <a:pt x="4178" y="1500"/>
                  </a:cubicBezTo>
                  <a:lnTo>
                    <a:pt x="4178" y="1640"/>
                  </a:lnTo>
                  <a:cubicBezTo>
                    <a:pt x="4178" y="1646"/>
                    <a:pt x="4173" y="1650"/>
                    <a:pt x="4168" y="1650"/>
                  </a:cubicBezTo>
                  <a:cubicBezTo>
                    <a:pt x="4162" y="1650"/>
                    <a:pt x="4158" y="1646"/>
                    <a:pt x="4158" y="1640"/>
                  </a:cubicBezTo>
                  <a:close/>
                  <a:moveTo>
                    <a:pt x="4158" y="1400"/>
                  </a:moveTo>
                  <a:lnTo>
                    <a:pt x="4158" y="1260"/>
                  </a:lnTo>
                  <a:cubicBezTo>
                    <a:pt x="4158" y="1255"/>
                    <a:pt x="4162" y="1250"/>
                    <a:pt x="4168" y="1250"/>
                  </a:cubicBezTo>
                  <a:cubicBezTo>
                    <a:pt x="4173" y="1250"/>
                    <a:pt x="4178" y="1255"/>
                    <a:pt x="4178" y="1260"/>
                  </a:cubicBezTo>
                  <a:lnTo>
                    <a:pt x="4178" y="1400"/>
                  </a:lnTo>
                  <a:cubicBezTo>
                    <a:pt x="4178" y="1406"/>
                    <a:pt x="4173" y="1410"/>
                    <a:pt x="4168" y="1410"/>
                  </a:cubicBezTo>
                  <a:cubicBezTo>
                    <a:pt x="4162" y="1410"/>
                    <a:pt x="4158" y="1406"/>
                    <a:pt x="4158" y="1400"/>
                  </a:cubicBezTo>
                  <a:close/>
                  <a:moveTo>
                    <a:pt x="4158" y="1160"/>
                  </a:moveTo>
                  <a:lnTo>
                    <a:pt x="4158" y="1020"/>
                  </a:lnTo>
                  <a:cubicBezTo>
                    <a:pt x="4158" y="1015"/>
                    <a:pt x="4162" y="1010"/>
                    <a:pt x="4168" y="1010"/>
                  </a:cubicBezTo>
                  <a:cubicBezTo>
                    <a:pt x="4173" y="1010"/>
                    <a:pt x="4178" y="1015"/>
                    <a:pt x="4178" y="1020"/>
                  </a:cubicBezTo>
                  <a:lnTo>
                    <a:pt x="4178" y="1160"/>
                  </a:lnTo>
                  <a:cubicBezTo>
                    <a:pt x="4178" y="1166"/>
                    <a:pt x="4173" y="1170"/>
                    <a:pt x="4168" y="1170"/>
                  </a:cubicBezTo>
                  <a:cubicBezTo>
                    <a:pt x="4162" y="1170"/>
                    <a:pt x="4158" y="1166"/>
                    <a:pt x="4158" y="1160"/>
                  </a:cubicBezTo>
                  <a:close/>
                  <a:moveTo>
                    <a:pt x="4158" y="920"/>
                  </a:moveTo>
                  <a:lnTo>
                    <a:pt x="4158" y="780"/>
                  </a:lnTo>
                  <a:cubicBezTo>
                    <a:pt x="4158" y="775"/>
                    <a:pt x="4162" y="770"/>
                    <a:pt x="4168" y="770"/>
                  </a:cubicBezTo>
                  <a:cubicBezTo>
                    <a:pt x="4173" y="770"/>
                    <a:pt x="4178" y="775"/>
                    <a:pt x="4178" y="780"/>
                  </a:cubicBezTo>
                  <a:lnTo>
                    <a:pt x="4178" y="920"/>
                  </a:lnTo>
                  <a:cubicBezTo>
                    <a:pt x="4178" y="926"/>
                    <a:pt x="4173" y="930"/>
                    <a:pt x="4168" y="930"/>
                  </a:cubicBezTo>
                  <a:cubicBezTo>
                    <a:pt x="4162" y="930"/>
                    <a:pt x="4158" y="926"/>
                    <a:pt x="4158" y="920"/>
                  </a:cubicBezTo>
                  <a:close/>
                  <a:moveTo>
                    <a:pt x="4158" y="680"/>
                  </a:moveTo>
                  <a:lnTo>
                    <a:pt x="4158" y="540"/>
                  </a:lnTo>
                  <a:cubicBezTo>
                    <a:pt x="4158" y="535"/>
                    <a:pt x="4162" y="530"/>
                    <a:pt x="4168" y="530"/>
                  </a:cubicBezTo>
                  <a:cubicBezTo>
                    <a:pt x="4173" y="530"/>
                    <a:pt x="4178" y="535"/>
                    <a:pt x="4178" y="540"/>
                  </a:cubicBezTo>
                  <a:lnTo>
                    <a:pt x="4178" y="680"/>
                  </a:lnTo>
                  <a:cubicBezTo>
                    <a:pt x="4178" y="686"/>
                    <a:pt x="4173" y="690"/>
                    <a:pt x="4168" y="690"/>
                  </a:cubicBezTo>
                  <a:cubicBezTo>
                    <a:pt x="4162" y="690"/>
                    <a:pt x="4158" y="686"/>
                    <a:pt x="4158" y="680"/>
                  </a:cubicBezTo>
                  <a:close/>
                  <a:moveTo>
                    <a:pt x="4158" y="440"/>
                  </a:moveTo>
                  <a:lnTo>
                    <a:pt x="4158" y="300"/>
                  </a:lnTo>
                  <a:cubicBezTo>
                    <a:pt x="4158" y="295"/>
                    <a:pt x="4162" y="290"/>
                    <a:pt x="4168" y="290"/>
                  </a:cubicBezTo>
                  <a:cubicBezTo>
                    <a:pt x="4173" y="290"/>
                    <a:pt x="4178" y="295"/>
                    <a:pt x="4178" y="300"/>
                  </a:cubicBezTo>
                  <a:lnTo>
                    <a:pt x="4178" y="440"/>
                  </a:lnTo>
                  <a:cubicBezTo>
                    <a:pt x="4178" y="446"/>
                    <a:pt x="4173" y="450"/>
                    <a:pt x="4168" y="450"/>
                  </a:cubicBezTo>
                  <a:cubicBezTo>
                    <a:pt x="4162" y="450"/>
                    <a:pt x="4158" y="446"/>
                    <a:pt x="4158" y="440"/>
                  </a:cubicBezTo>
                  <a:close/>
                  <a:moveTo>
                    <a:pt x="4158" y="200"/>
                  </a:moveTo>
                  <a:lnTo>
                    <a:pt x="4158" y="60"/>
                  </a:lnTo>
                  <a:cubicBezTo>
                    <a:pt x="4158" y="55"/>
                    <a:pt x="4162" y="50"/>
                    <a:pt x="4168" y="50"/>
                  </a:cubicBezTo>
                  <a:cubicBezTo>
                    <a:pt x="4173" y="50"/>
                    <a:pt x="4178" y="55"/>
                    <a:pt x="4178" y="60"/>
                  </a:cubicBezTo>
                  <a:lnTo>
                    <a:pt x="4178" y="200"/>
                  </a:lnTo>
                  <a:cubicBezTo>
                    <a:pt x="4178" y="206"/>
                    <a:pt x="4173" y="210"/>
                    <a:pt x="4168" y="210"/>
                  </a:cubicBezTo>
                  <a:cubicBezTo>
                    <a:pt x="4162" y="210"/>
                    <a:pt x="4158" y="206"/>
                    <a:pt x="4158" y="200"/>
                  </a:cubicBezTo>
                  <a:close/>
                  <a:moveTo>
                    <a:pt x="4118" y="20"/>
                  </a:moveTo>
                  <a:lnTo>
                    <a:pt x="3978" y="20"/>
                  </a:lnTo>
                  <a:cubicBezTo>
                    <a:pt x="3972" y="20"/>
                    <a:pt x="3968" y="16"/>
                    <a:pt x="3968" y="10"/>
                  </a:cubicBezTo>
                  <a:cubicBezTo>
                    <a:pt x="3968" y="5"/>
                    <a:pt x="3972" y="0"/>
                    <a:pt x="3978" y="0"/>
                  </a:cubicBezTo>
                  <a:lnTo>
                    <a:pt x="4118" y="0"/>
                  </a:lnTo>
                  <a:cubicBezTo>
                    <a:pt x="4123" y="0"/>
                    <a:pt x="4128" y="5"/>
                    <a:pt x="4128" y="10"/>
                  </a:cubicBezTo>
                  <a:cubicBezTo>
                    <a:pt x="4128" y="16"/>
                    <a:pt x="4123" y="20"/>
                    <a:pt x="4118" y="20"/>
                  </a:cubicBezTo>
                  <a:close/>
                  <a:moveTo>
                    <a:pt x="3878" y="20"/>
                  </a:moveTo>
                  <a:lnTo>
                    <a:pt x="3738" y="20"/>
                  </a:lnTo>
                  <a:cubicBezTo>
                    <a:pt x="3732" y="20"/>
                    <a:pt x="3728" y="16"/>
                    <a:pt x="3728" y="10"/>
                  </a:cubicBezTo>
                  <a:cubicBezTo>
                    <a:pt x="3728" y="5"/>
                    <a:pt x="3732" y="0"/>
                    <a:pt x="3738" y="0"/>
                  </a:cubicBezTo>
                  <a:lnTo>
                    <a:pt x="3878" y="0"/>
                  </a:lnTo>
                  <a:cubicBezTo>
                    <a:pt x="3883" y="0"/>
                    <a:pt x="3888" y="5"/>
                    <a:pt x="3888" y="10"/>
                  </a:cubicBezTo>
                  <a:cubicBezTo>
                    <a:pt x="3888" y="16"/>
                    <a:pt x="3883" y="20"/>
                    <a:pt x="3878" y="20"/>
                  </a:cubicBezTo>
                  <a:close/>
                  <a:moveTo>
                    <a:pt x="3638" y="20"/>
                  </a:moveTo>
                  <a:lnTo>
                    <a:pt x="3498" y="20"/>
                  </a:lnTo>
                  <a:cubicBezTo>
                    <a:pt x="3492" y="20"/>
                    <a:pt x="3488" y="16"/>
                    <a:pt x="3488" y="10"/>
                  </a:cubicBezTo>
                  <a:cubicBezTo>
                    <a:pt x="3488" y="5"/>
                    <a:pt x="3492" y="0"/>
                    <a:pt x="3498" y="0"/>
                  </a:cubicBezTo>
                  <a:lnTo>
                    <a:pt x="3638" y="0"/>
                  </a:lnTo>
                  <a:cubicBezTo>
                    <a:pt x="3643" y="0"/>
                    <a:pt x="3648" y="5"/>
                    <a:pt x="3648" y="10"/>
                  </a:cubicBezTo>
                  <a:cubicBezTo>
                    <a:pt x="3648" y="16"/>
                    <a:pt x="3643" y="20"/>
                    <a:pt x="3638" y="20"/>
                  </a:cubicBezTo>
                  <a:close/>
                  <a:moveTo>
                    <a:pt x="3398" y="20"/>
                  </a:moveTo>
                  <a:lnTo>
                    <a:pt x="3258" y="20"/>
                  </a:lnTo>
                  <a:cubicBezTo>
                    <a:pt x="3252" y="20"/>
                    <a:pt x="3248" y="16"/>
                    <a:pt x="3248" y="10"/>
                  </a:cubicBezTo>
                  <a:cubicBezTo>
                    <a:pt x="3248" y="5"/>
                    <a:pt x="3252" y="0"/>
                    <a:pt x="3258" y="0"/>
                  </a:cubicBezTo>
                  <a:lnTo>
                    <a:pt x="3398" y="0"/>
                  </a:lnTo>
                  <a:cubicBezTo>
                    <a:pt x="3403" y="0"/>
                    <a:pt x="3408" y="5"/>
                    <a:pt x="3408" y="10"/>
                  </a:cubicBezTo>
                  <a:cubicBezTo>
                    <a:pt x="3408" y="16"/>
                    <a:pt x="3403" y="20"/>
                    <a:pt x="3398" y="20"/>
                  </a:cubicBezTo>
                  <a:close/>
                  <a:moveTo>
                    <a:pt x="3158" y="20"/>
                  </a:moveTo>
                  <a:lnTo>
                    <a:pt x="3018" y="20"/>
                  </a:lnTo>
                  <a:cubicBezTo>
                    <a:pt x="3012" y="20"/>
                    <a:pt x="3008" y="16"/>
                    <a:pt x="3008" y="10"/>
                  </a:cubicBezTo>
                  <a:cubicBezTo>
                    <a:pt x="3008" y="5"/>
                    <a:pt x="3012" y="0"/>
                    <a:pt x="3018" y="0"/>
                  </a:cubicBezTo>
                  <a:lnTo>
                    <a:pt x="3158" y="0"/>
                  </a:lnTo>
                  <a:cubicBezTo>
                    <a:pt x="3163" y="0"/>
                    <a:pt x="3168" y="5"/>
                    <a:pt x="3168" y="10"/>
                  </a:cubicBezTo>
                  <a:cubicBezTo>
                    <a:pt x="3168" y="16"/>
                    <a:pt x="3163" y="20"/>
                    <a:pt x="3158" y="20"/>
                  </a:cubicBezTo>
                  <a:close/>
                  <a:moveTo>
                    <a:pt x="2918" y="20"/>
                  </a:moveTo>
                  <a:lnTo>
                    <a:pt x="2778" y="20"/>
                  </a:lnTo>
                  <a:cubicBezTo>
                    <a:pt x="2772" y="20"/>
                    <a:pt x="2768" y="16"/>
                    <a:pt x="2768" y="10"/>
                  </a:cubicBezTo>
                  <a:cubicBezTo>
                    <a:pt x="2768" y="5"/>
                    <a:pt x="2772" y="0"/>
                    <a:pt x="2778" y="0"/>
                  </a:cubicBezTo>
                  <a:lnTo>
                    <a:pt x="2918" y="0"/>
                  </a:lnTo>
                  <a:cubicBezTo>
                    <a:pt x="2923" y="0"/>
                    <a:pt x="2928" y="5"/>
                    <a:pt x="2928" y="10"/>
                  </a:cubicBezTo>
                  <a:cubicBezTo>
                    <a:pt x="2928" y="16"/>
                    <a:pt x="2923" y="20"/>
                    <a:pt x="2918" y="20"/>
                  </a:cubicBezTo>
                  <a:close/>
                  <a:moveTo>
                    <a:pt x="2678" y="20"/>
                  </a:moveTo>
                  <a:lnTo>
                    <a:pt x="2538" y="20"/>
                  </a:lnTo>
                  <a:cubicBezTo>
                    <a:pt x="2532" y="20"/>
                    <a:pt x="2528" y="16"/>
                    <a:pt x="2528" y="10"/>
                  </a:cubicBezTo>
                  <a:cubicBezTo>
                    <a:pt x="2528" y="5"/>
                    <a:pt x="2532" y="0"/>
                    <a:pt x="2538" y="0"/>
                  </a:cubicBezTo>
                  <a:lnTo>
                    <a:pt x="2678" y="0"/>
                  </a:lnTo>
                  <a:cubicBezTo>
                    <a:pt x="2683" y="0"/>
                    <a:pt x="2688" y="5"/>
                    <a:pt x="2688" y="10"/>
                  </a:cubicBezTo>
                  <a:cubicBezTo>
                    <a:pt x="2688" y="16"/>
                    <a:pt x="2683" y="20"/>
                    <a:pt x="2678" y="20"/>
                  </a:cubicBezTo>
                  <a:close/>
                  <a:moveTo>
                    <a:pt x="2438" y="20"/>
                  </a:moveTo>
                  <a:lnTo>
                    <a:pt x="2298" y="20"/>
                  </a:lnTo>
                  <a:cubicBezTo>
                    <a:pt x="2292" y="20"/>
                    <a:pt x="2288" y="16"/>
                    <a:pt x="2288" y="10"/>
                  </a:cubicBezTo>
                  <a:cubicBezTo>
                    <a:pt x="2288" y="5"/>
                    <a:pt x="2292" y="0"/>
                    <a:pt x="2298" y="0"/>
                  </a:cubicBezTo>
                  <a:lnTo>
                    <a:pt x="2438" y="0"/>
                  </a:lnTo>
                  <a:cubicBezTo>
                    <a:pt x="2443" y="0"/>
                    <a:pt x="2448" y="5"/>
                    <a:pt x="2448" y="10"/>
                  </a:cubicBezTo>
                  <a:cubicBezTo>
                    <a:pt x="2448" y="16"/>
                    <a:pt x="2443" y="20"/>
                    <a:pt x="2438" y="20"/>
                  </a:cubicBezTo>
                  <a:close/>
                  <a:moveTo>
                    <a:pt x="2198" y="20"/>
                  </a:moveTo>
                  <a:lnTo>
                    <a:pt x="2058" y="20"/>
                  </a:lnTo>
                  <a:cubicBezTo>
                    <a:pt x="2052" y="20"/>
                    <a:pt x="2048" y="16"/>
                    <a:pt x="2048" y="10"/>
                  </a:cubicBezTo>
                  <a:cubicBezTo>
                    <a:pt x="2048" y="5"/>
                    <a:pt x="2052" y="0"/>
                    <a:pt x="2058" y="0"/>
                  </a:cubicBezTo>
                  <a:lnTo>
                    <a:pt x="2198" y="0"/>
                  </a:lnTo>
                  <a:cubicBezTo>
                    <a:pt x="2203" y="0"/>
                    <a:pt x="2208" y="5"/>
                    <a:pt x="2208" y="10"/>
                  </a:cubicBezTo>
                  <a:cubicBezTo>
                    <a:pt x="2208" y="16"/>
                    <a:pt x="2203" y="20"/>
                    <a:pt x="2198" y="20"/>
                  </a:cubicBezTo>
                  <a:close/>
                  <a:moveTo>
                    <a:pt x="1958" y="20"/>
                  </a:moveTo>
                  <a:lnTo>
                    <a:pt x="1818" y="20"/>
                  </a:lnTo>
                  <a:cubicBezTo>
                    <a:pt x="1812" y="20"/>
                    <a:pt x="1808" y="16"/>
                    <a:pt x="1808" y="10"/>
                  </a:cubicBezTo>
                  <a:cubicBezTo>
                    <a:pt x="1808" y="5"/>
                    <a:pt x="1812" y="0"/>
                    <a:pt x="1818" y="0"/>
                  </a:cubicBezTo>
                  <a:lnTo>
                    <a:pt x="1958" y="0"/>
                  </a:lnTo>
                  <a:cubicBezTo>
                    <a:pt x="1963" y="0"/>
                    <a:pt x="1968" y="5"/>
                    <a:pt x="1968" y="10"/>
                  </a:cubicBezTo>
                  <a:cubicBezTo>
                    <a:pt x="1968" y="16"/>
                    <a:pt x="1963" y="20"/>
                    <a:pt x="1958" y="20"/>
                  </a:cubicBezTo>
                  <a:close/>
                  <a:moveTo>
                    <a:pt x="1718" y="20"/>
                  </a:moveTo>
                  <a:lnTo>
                    <a:pt x="1578" y="20"/>
                  </a:lnTo>
                  <a:cubicBezTo>
                    <a:pt x="1572" y="20"/>
                    <a:pt x="1568" y="16"/>
                    <a:pt x="1568" y="10"/>
                  </a:cubicBezTo>
                  <a:cubicBezTo>
                    <a:pt x="1568" y="5"/>
                    <a:pt x="1572" y="0"/>
                    <a:pt x="1578" y="0"/>
                  </a:cubicBezTo>
                  <a:lnTo>
                    <a:pt x="1718" y="0"/>
                  </a:lnTo>
                  <a:cubicBezTo>
                    <a:pt x="1723" y="0"/>
                    <a:pt x="1728" y="5"/>
                    <a:pt x="1728" y="10"/>
                  </a:cubicBezTo>
                  <a:cubicBezTo>
                    <a:pt x="1728" y="16"/>
                    <a:pt x="1723" y="20"/>
                    <a:pt x="1718" y="20"/>
                  </a:cubicBezTo>
                  <a:close/>
                  <a:moveTo>
                    <a:pt x="1478" y="20"/>
                  </a:moveTo>
                  <a:lnTo>
                    <a:pt x="1338" y="20"/>
                  </a:lnTo>
                  <a:cubicBezTo>
                    <a:pt x="1332" y="20"/>
                    <a:pt x="1328" y="16"/>
                    <a:pt x="1328" y="10"/>
                  </a:cubicBezTo>
                  <a:cubicBezTo>
                    <a:pt x="1328" y="5"/>
                    <a:pt x="1332" y="0"/>
                    <a:pt x="1338" y="0"/>
                  </a:cubicBezTo>
                  <a:lnTo>
                    <a:pt x="1478" y="0"/>
                  </a:lnTo>
                  <a:cubicBezTo>
                    <a:pt x="1483" y="0"/>
                    <a:pt x="1488" y="5"/>
                    <a:pt x="1488" y="10"/>
                  </a:cubicBezTo>
                  <a:cubicBezTo>
                    <a:pt x="1488" y="16"/>
                    <a:pt x="1483" y="20"/>
                    <a:pt x="1478" y="20"/>
                  </a:cubicBezTo>
                  <a:close/>
                  <a:moveTo>
                    <a:pt x="1238" y="20"/>
                  </a:moveTo>
                  <a:lnTo>
                    <a:pt x="1098" y="20"/>
                  </a:lnTo>
                  <a:cubicBezTo>
                    <a:pt x="1092" y="20"/>
                    <a:pt x="1088" y="16"/>
                    <a:pt x="1088" y="10"/>
                  </a:cubicBezTo>
                  <a:cubicBezTo>
                    <a:pt x="1088" y="5"/>
                    <a:pt x="1092" y="0"/>
                    <a:pt x="1098" y="0"/>
                  </a:cubicBezTo>
                  <a:lnTo>
                    <a:pt x="1238" y="0"/>
                  </a:lnTo>
                  <a:cubicBezTo>
                    <a:pt x="1243" y="0"/>
                    <a:pt x="1248" y="5"/>
                    <a:pt x="1248" y="10"/>
                  </a:cubicBezTo>
                  <a:cubicBezTo>
                    <a:pt x="1248" y="16"/>
                    <a:pt x="1243" y="20"/>
                    <a:pt x="1238" y="20"/>
                  </a:cubicBezTo>
                  <a:close/>
                  <a:moveTo>
                    <a:pt x="998" y="20"/>
                  </a:moveTo>
                  <a:lnTo>
                    <a:pt x="858" y="20"/>
                  </a:lnTo>
                  <a:cubicBezTo>
                    <a:pt x="852" y="20"/>
                    <a:pt x="848" y="16"/>
                    <a:pt x="848" y="10"/>
                  </a:cubicBezTo>
                  <a:cubicBezTo>
                    <a:pt x="848" y="5"/>
                    <a:pt x="852" y="0"/>
                    <a:pt x="858" y="0"/>
                  </a:cubicBezTo>
                  <a:lnTo>
                    <a:pt x="998" y="0"/>
                  </a:lnTo>
                  <a:cubicBezTo>
                    <a:pt x="1003" y="0"/>
                    <a:pt x="1008" y="5"/>
                    <a:pt x="1008" y="10"/>
                  </a:cubicBezTo>
                  <a:cubicBezTo>
                    <a:pt x="1008" y="16"/>
                    <a:pt x="1003" y="20"/>
                    <a:pt x="998" y="20"/>
                  </a:cubicBezTo>
                  <a:close/>
                  <a:moveTo>
                    <a:pt x="758" y="20"/>
                  </a:moveTo>
                  <a:lnTo>
                    <a:pt x="618" y="20"/>
                  </a:lnTo>
                  <a:cubicBezTo>
                    <a:pt x="612" y="20"/>
                    <a:pt x="608" y="16"/>
                    <a:pt x="608" y="10"/>
                  </a:cubicBezTo>
                  <a:cubicBezTo>
                    <a:pt x="608" y="5"/>
                    <a:pt x="612" y="0"/>
                    <a:pt x="618" y="0"/>
                  </a:cubicBezTo>
                  <a:lnTo>
                    <a:pt x="758" y="0"/>
                  </a:lnTo>
                  <a:cubicBezTo>
                    <a:pt x="763" y="0"/>
                    <a:pt x="768" y="5"/>
                    <a:pt x="768" y="10"/>
                  </a:cubicBezTo>
                  <a:cubicBezTo>
                    <a:pt x="768" y="16"/>
                    <a:pt x="763" y="20"/>
                    <a:pt x="758" y="20"/>
                  </a:cubicBezTo>
                  <a:close/>
                  <a:moveTo>
                    <a:pt x="518" y="20"/>
                  </a:moveTo>
                  <a:lnTo>
                    <a:pt x="378" y="20"/>
                  </a:lnTo>
                  <a:cubicBezTo>
                    <a:pt x="372" y="20"/>
                    <a:pt x="368" y="16"/>
                    <a:pt x="368" y="10"/>
                  </a:cubicBezTo>
                  <a:cubicBezTo>
                    <a:pt x="368" y="5"/>
                    <a:pt x="372" y="0"/>
                    <a:pt x="378" y="0"/>
                  </a:cubicBezTo>
                  <a:lnTo>
                    <a:pt x="518" y="0"/>
                  </a:lnTo>
                  <a:cubicBezTo>
                    <a:pt x="523" y="0"/>
                    <a:pt x="528" y="5"/>
                    <a:pt x="528" y="10"/>
                  </a:cubicBezTo>
                  <a:cubicBezTo>
                    <a:pt x="528" y="16"/>
                    <a:pt x="523" y="20"/>
                    <a:pt x="518" y="20"/>
                  </a:cubicBezTo>
                  <a:close/>
                  <a:moveTo>
                    <a:pt x="278" y="20"/>
                  </a:moveTo>
                  <a:lnTo>
                    <a:pt x="138" y="20"/>
                  </a:lnTo>
                  <a:cubicBezTo>
                    <a:pt x="132" y="20"/>
                    <a:pt x="128" y="16"/>
                    <a:pt x="128" y="10"/>
                  </a:cubicBezTo>
                  <a:cubicBezTo>
                    <a:pt x="128" y="5"/>
                    <a:pt x="132" y="0"/>
                    <a:pt x="138" y="0"/>
                  </a:cubicBezTo>
                  <a:lnTo>
                    <a:pt x="278" y="0"/>
                  </a:lnTo>
                  <a:cubicBezTo>
                    <a:pt x="283" y="0"/>
                    <a:pt x="288" y="5"/>
                    <a:pt x="288" y="10"/>
                  </a:cubicBezTo>
                  <a:cubicBezTo>
                    <a:pt x="288" y="16"/>
                    <a:pt x="283" y="20"/>
                    <a:pt x="278" y="20"/>
                  </a:cubicBezTo>
                  <a:close/>
                  <a:moveTo>
                    <a:pt x="38" y="20"/>
                  </a:moveTo>
                  <a:lnTo>
                    <a:pt x="10" y="20"/>
                  </a:lnTo>
                  <a:cubicBezTo>
                    <a:pt x="5" y="20"/>
                    <a:pt x="0" y="16"/>
                    <a:pt x="0" y="10"/>
                  </a:cubicBezTo>
                  <a:cubicBezTo>
                    <a:pt x="0" y="5"/>
                    <a:pt x="5" y="0"/>
                    <a:pt x="10" y="0"/>
                  </a:cubicBezTo>
                  <a:lnTo>
                    <a:pt x="38" y="0"/>
                  </a:lnTo>
                  <a:cubicBezTo>
                    <a:pt x="43" y="0"/>
                    <a:pt x="48" y="5"/>
                    <a:pt x="48" y="10"/>
                  </a:cubicBezTo>
                  <a:cubicBezTo>
                    <a:pt x="48" y="16"/>
                    <a:pt x="43" y="20"/>
                    <a:pt x="38"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104">
              <a:extLst>
                <a:ext uri="{FF2B5EF4-FFF2-40B4-BE49-F238E27FC236}">
                  <a16:creationId xmlns:a16="http://schemas.microsoft.com/office/drawing/2014/main" id="{58D96A5C-F065-4751-81BD-401D6DC4195C}"/>
                </a:ext>
              </a:extLst>
            </p:cNvPr>
            <p:cNvSpPr>
              <a:spLocks noChangeArrowheads="1"/>
            </p:cNvSpPr>
            <p:nvPr/>
          </p:nvSpPr>
          <p:spPr bwMode="auto">
            <a:xfrm>
              <a:off x="1344613" y="2889250"/>
              <a:ext cx="3492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CPU</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3" name="Rectangle 105">
              <a:extLst>
                <a:ext uri="{FF2B5EF4-FFF2-40B4-BE49-F238E27FC236}">
                  <a16:creationId xmlns:a16="http://schemas.microsoft.com/office/drawing/2014/main" id="{BE8348AA-9E10-4798-ADF9-D4E4463B7EBE}"/>
                </a:ext>
              </a:extLst>
            </p:cNvPr>
            <p:cNvSpPr>
              <a:spLocks noChangeArrowheads="1"/>
            </p:cNvSpPr>
            <p:nvPr/>
          </p:nvSpPr>
          <p:spPr bwMode="auto">
            <a:xfrm>
              <a:off x="1638300" y="2894013"/>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 name="Freeform 106">
              <a:extLst>
                <a:ext uri="{FF2B5EF4-FFF2-40B4-BE49-F238E27FC236}">
                  <a16:creationId xmlns:a16="http://schemas.microsoft.com/office/drawing/2014/main" id="{84AC6078-6B63-4A72-8B24-ED508C0F9E96}"/>
                </a:ext>
              </a:extLst>
            </p:cNvPr>
            <p:cNvSpPr>
              <a:spLocks noEditPoints="1"/>
            </p:cNvSpPr>
            <p:nvPr/>
          </p:nvSpPr>
          <p:spPr bwMode="auto">
            <a:xfrm>
              <a:off x="2640013" y="2825750"/>
              <a:ext cx="1598613" cy="3248025"/>
            </a:xfrm>
            <a:custGeom>
              <a:avLst/>
              <a:gdLst>
                <a:gd name="T0" fmla="*/ 0 w 4177"/>
                <a:gd name="T1" fmla="*/ 270 h 8487"/>
                <a:gd name="T2" fmla="*/ 10 w 4177"/>
                <a:gd name="T3" fmla="*/ 900 h 8487"/>
                <a:gd name="T4" fmla="*/ 20 w 4177"/>
                <a:gd name="T5" fmla="*/ 1230 h 8487"/>
                <a:gd name="T6" fmla="*/ 10 w 4177"/>
                <a:gd name="T7" fmla="*/ 1460 h 8487"/>
                <a:gd name="T8" fmla="*/ 0 w 4177"/>
                <a:gd name="T9" fmla="*/ 2090 h 8487"/>
                <a:gd name="T10" fmla="*/ 20 w 4177"/>
                <a:gd name="T11" fmla="*/ 2570 h 8487"/>
                <a:gd name="T12" fmla="*/ 20 w 4177"/>
                <a:gd name="T13" fmla="*/ 2670 h 8487"/>
                <a:gd name="T14" fmla="*/ 0 w 4177"/>
                <a:gd name="T15" fmla="*/ 3150 h 8487"/>
                <a:gd name="T16" fmla="*/ 10 w 4177"/>
                <a:gd name="T17" fmla="*/ 3780 h 8487"/>
                <a:gd name="T18" fmla="*/ 20 w 4177"/>
                <a:gd name="T19" fmla="*/ 4110 h 8487"/>
                <a:gd name="T20" fmla="*/ 10 w 4177"/>
                <a:gd name="T21" fmla="*/ 4340 h 8487"/>
                <a:gd name="T22" fmla="*/ 0 w 4177"/>
                <a:gd name="T23" fmla="*/ 4970 h 8487"/>
                <a:gd name="T24" fmla="*/ 20 w 4177"/>
                <a:gd name="T25" fmla="*/ 5450 h 8487"/>
                <a:gd name="T26" fmla="*/ 20 w 4177"/>
                <a:gd name="T27" fmla="*/ 5550 h 8487"/>
                <a:gd name="T28" fmla="*/ 0 w 4177"/>
                <a:gd name="T29" fmla="*/ 6030 h 8487"/>
                <a:gd name="T30" fmla="*/ 10 w 4177"/>
                <a:gd name="T31" fmla="*/ 6660 h 8487"/>
                <a:gd name="T32" fmla="*/ 20 w 4177"/>
                <a:gd name="T33" fmla="*/ 6990 h 8487"/>
                <a:gd name="T34" fmla="*/ 10 w 4177"/>
                <a:gd name="T35" fmla="*/ 7220 h 8487"/>
                <a:gd name="T36" fmla="*/ 0 w 4177"/>
                <a:gd name="T37" fmla="*/ 7850 h 8487"/>
                <a:gd name="T38" fmla="*/ 20 w 4177"/>
                <a:gd name="T39" fmla="*/ 8330 h 8487"/>
                <a:gd name="T40" fmla="*/ 10 w 4177"/>
                <a:gd name="T41" fmla="*/ 8487 h 8487"/>
                <a:gd name="T42" fmla="*/ 444 w 4177"/>
                <a:gd name="T43" fmla="*/ 8467 h 8487"/>
                <a:gd name="T44" fmla="*/ 674 w 4177"/>
                <a:gd name="T45" fmla="*/ 8477 h 8487"/>
                <a:gd name="T46" fmla="*/ 1304 w 4177"/>
                <a:gd name="T47" fmla="*/ 8487 h 8487"/>
                <a:gd name="T48" fmla="*/ 1784 w 4177"/>
                <a:gd name="T49" fmla="*/ 8467 h 8487"/>
                <a:gd name="T50" fmla="*/ 1884 w 4177"/>
                <a:gd name="T51" fmla="*/ 8467 h 8487"/>
                <a:gd name="T52" fmla="*/ 2364 w 4177"/>
                <a:gd name="T53" fmla="*/ 8487 h 8487"/>
                <a:gd name="T54" fmla="*/ 2994 w 4177"/>
                <a:gd name="T55" fmla="*/ 8477 h 8487"/>
                <a:gd name="T56" fmla="*/ 3324 w 4177"/>
                <a:gd name="T57" fmla="*/ 8467 h 8487"/>
                <a:gd name="T58" fmla="*/ 3554 w 4177"/>
                <a:gd name="T59" fmla="*/ 8477 h 8487"/>
                <a:gd name="T60" fmla="*/ 4157 w 4177"/>
                <a:gd name="T61" fmla="*/ 8460 h 8487"/>
                <a:gd name="T62" fmla="*/ 4177 w 4177"/>
                <a:gd name="T63" fmla="*/ 8360 h 8487"/>
                <a:gd name="T64" fmla="*/ 4167 w 4177"/>
                <a:gd name="T65" fmla="*/ 7730 h 8487"/>
                <a:gd name="T66" fmla="*/ 4157 w 4177"/>
                <a:gd name="T67" fmla="*/ 7400 h 8487"/>
                <a:gd name="T68" fmla="*/ 4167 w 4177"/>
                <a:gd name="T69" fmla="*/ 7170 h 8487"/>
                <a:gd name="T70" fmla="*/ 4177 w 4177"/>
                <a:gd name="T71" fmla="*/ 6540 h 8487"/>
                <a:gd name="T72" fmla="*/ 4157 w 4177"/>
                <a:gd name="T73" fmla="*/ 6060 h 8487"/>
                <a:gd name="T74" fmla="*/ 4157 w 4177"/>
                <a:gd name="T75" fmla="*/ 5960 h 8487"/>
                <a:gd name="T76" fmla="*/ 4177 w 4177"/>
                <a:gd name="T77" fmla="*/ 5480 h 8487"/>
                <a:gd name="T78" fmla="*/ 4167 w 4177"/>
                <a:gd name="T79" fmla="*/ 4850 h 8487"/>
                <a:gd name="T80" fmla="*/ 4157 w 4177"/>
                <a:gd name="T81" fmla="*/ 4520 h 8487"/>
                <a:gd name="T82" fmla="*/ 4167 w 4177"/>
                <a:gd name="T83" fmla="*/ 4290 h 8487"/>
                <a:gd name="T84" fmla="*/ 4177 w 4177"/>
                <a:gd name="T85" fmla="*/ 3660 h 8487"/>
                <a:gd name="T86" fmla="*/ 4157 w 4177"/>
                <a:gd name="T87" fmla="*/ 3180 h 8487"/>
                <a:gd name="T88" fmla="*/ 4157 w 4177"/>
                <a:gd name="T89" fmla="*/ 3080 h 8487"/>
                <a:gd name="T90" fmla="*/ 4177 w 4177"/>
                <a:gd name="T91" fmla="*/ 2600 h 8487"/>
                <a:gd name="T92" fmla="*/ 4167 w 4177"/>
                <a:gd name="T93" fmla="*/ 1970 h 8487"/>
                <a:gd name="T94" fmla="*/ 4157 w 4177"/>
                <a:gd name="T95" fmla="*/ 1640 h 8487"/>
                <a:gd name="T96" fmla="*/ 4167 w 4177"/>
                <a:gd name="T97" fmla="*/ 1410 h 8487"/>
                <a:gd name="T98" fmla="*/ 4177 w 4177"/>
                <a:gd name="T99" fmla="*/ 780 h 8487"/>
                <a:gd name="T100" fmla="*/ 4157 w 4177"/>
                <a:gd name="T101" fmla="*/ 300 h 8487"/>
                <a:gd name="T102" fmla="*/ 4157 w 4177"/>
                <a:gd name="T103" fmla="*/ 200 h 8487"/>
                <a:gd name="T104" fmla="*/ 3877 w 4177"/>
                <a:gd name="T105" fmla="*/ 0 h 8487"/>
                <a:gd name="T106" fmla="*/ 3247 w 4177"/>
                <a:gd name="T107" fmla="*/ 10 h 8487"/>
                <a:gd name="T108" fmla="*/ 2917 w 4177"/>
                <a:gd name="T109" fmla="*/ 20 h 8487"/>
                <a:gd name="T110" fmla="*/ 2687 w 4177"/>
                <a:gd name="T111" fmla="*/ 10 h 8487"/>
                <a:gd name="T112" fmla="*/ 2057 w 4177"/>
                <a:gd name="T113" fmla="*/ 0 h 8487"/>
                <a:gd name="T114" fmla="*/ 1577 w 4177"/>
                <a:gd name="T115" fmla="*/ 20 h 8487"/>
                <a:gd name="T116" fmla="*/ 1477 w 4177"/>
                <a:gd name="T117" fmla="*/ 20 h 8487"/>
                <a:gd name="T118" fmla="*/ 997 w 4177"/>
                <a:gd name="T119" fmla="*/ 0 h 8487"/>
                <a:gd name="T120" fmla="*/ 367 w 4177"/>
                <a:gd name="T121" fmla="*/ 10 h 8487"/>
                <a:gd name="T122" fmla="*/ 37 w 4177"/>
                <a:gd name="T123" fmla="*/ 20 h 8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7" h="8487">
                  <a:moveTo>
                    <a:pt x="20" y="30"/>
                  </a:moveTo>
                  <a:lnTo>
                    <a:pt x="20" y="170"/>
                  </a:lnTo>
                  <a:cubicBezTo>
                    <a:pt x="20" y="176"/>
                    <a:pt x="15" y="180"/>
                    <a:pt x="10" y="180"/>
                  </a:cubicBezTo>
                  <a:cubicBezTo>
                    <a:pt x="4" y="180"/>
                    <a:pt x="0" y="176"/>
                    <a:pt x="0" y="170"/>
                  </a:cubicBezTo>
                  <a:lnTo>
                    <a:pt x="0" y="30"/>
                  </a:lnTo>
                  <a:cubicBezTo>
                    <a:pt x="0" y="25"/>
                    <a:pt x="4" y="20"/>
                    <a:pt x="10" y="20"/>
                  </a:cubicBezTo>
                  <a:cubicBezTo>
                    <a:pt x="15" y="20"/>
                    <a:pt x="20" y="25"/>
                    <a:pt x="20" y="30"/>
                  </a:cubicBezTo>
                  <a:close/>
                  <a:moveTo>
                    <a:pt x="20" y="270"/>
                  </a:moveTo>
                  <a:lnTo>
                    <a:pt x="20" y="410"/>
                  </a:lnTo>
                  <a:cubicBezTo>
                    <a:pt x="20" y="416"/>
                    <a:pt x="15" y="420"/>
                    <a:pt x="10" y="420"/>
                  </a:cubicBezTo>
                  <a:cubicBezTo>
                    <a:pt x="4" y="420"/>
                    <a:pt x="0" y="416"/>
                    <a:pt x="0" y="410"/>
                  </a:cubicBezTo>
                  <a:lnTo>
                    <a:pt x="0" y="270"/>
                  </a:lnTo>
                  <a:cubicBezTo>
                    <a:pt x="0" y="265"/>
                    <a:pt x="4" y="260"/>
                    <a:pt x="10" y="260"/>
                  </a:cubicBezTo>
                  <a:cubicBezTo>
                    <a:pt x="15" y="260"/>
                    <a:pt x="20" y="265"/>
                    <a:pt x="20" y="270"/>
                  </a:cubicBezTo>
                  <a:close/>
                  <a:moveTo>
                    <a:pt x="20" y="510"/>
                  </a:moveTo>
                  <a:lnTo>
                    <a:pt x="20" y="650"/>
                  </a:lnTo>
                  <a:cubicBezTo>
                    <a:pt x="20" y="656"/>
                    <a:pt x="15" y="660"/>
                    <a:pt x="10" y="660"/>
                  </a:cubicBezTo>
                  <a:cubicBezTo>
                    <a:pt x="4" y="660"/>
                    <a:pt x="0" y="656"/>
                    <a:pt x="0" y="650"/>
                  </a:cubicBezTo>
                  <a:lnTo>
                    <a:pt x="0" y="510"/>
                  </a:lnTo>
                  <a:cubicBezTo>
                    <a:pt x="0" y="505"/>
                    <a:pt x="4" y="500"/>
                    <a:pt x="10" y="500"/>
                  </a:cubicBezTo>
                  <a:cubicBezTo>
                    <a:pt x="15" y="500"/>
                    <a:pt x="20" y="505"/>
                    <a:pt x="20" y="510"/>
                  </a:cubicBezTo>
                  <a:close/>
                  <a:moveTo>
                    <a:pt x="20" y="750"/>
                  </a:moveTo>
                  <a:lnTo>
                    <a:pt x="20" y="890"/>
                  </a:lnTo>
                  <a:cubicBezTo>
                    <a:pt x="20" y="896"/>
                    <a:pt x="15" y="900"/>
                    <a:pt x="10" y="900"/>
                  </a:cubicBezTo>
                  <a:cubicBezTo>
                    <a:pt x="4" y="900"/>
                    <a:pt x="0" y="896"/>
                    <a:pt x="0" y="890"/>
                  </a:cubicBezTo>
                  <a:lnTo>
                    <a:pt x="0" y="750"/>
                  </a:lnTo>
                  <a:cubicBezTo>
                    <a:pt x="0" y="745"/>
                    <a:pt x="4" y="740"/>
                    <a:pt x="10" y="740"/>
                  </a:cubicBezTo>
                  <a:cubicBezTo>
                    <a:pt x="15" y="740"/>
                    <a:pt x="20" y="745"/>
                    <a:pt x="20" y="750"/>
                  </a:cubicBezTo>
                  <a:close/>
                  <a:moveTo>
                    <a:pt x="20" y="990"/>
                  </a:moveTo>
                  <a:lnTo>
                    <a:pt x="20" y="1130"/>
                  </a:lnTo>
                  <a:cubicBezTo>
                    <a:pt x="20" y="1136"/>
                    <a:pt x="15" y="1140"/>
                    <a:pt x="10" y="1140"/>
                  </a:cubicBezTo>
                  <a:cubicBezTo>
                    <a:pt x="4" y="1140"/>
                    <a:pt x="0" y="1136"/>
                    <a:pt x="0" y="1130"/>
                  </a:cubicBezTo>
                  <a:lnTo>
                    <a:pt x="0" y="990"/>
                  </a:lnTo>
                  <a:cubicBezTo>
                    <a:pt x="0" y="985"/>
                    <a:pt x="4" y="980"/>
                    <a:pt x="10" y="980"/>
                  </a:cubicBezTo>
                  <a:cubicBezTo>
                    <a:pt x="15" y="980"/>
                    <a:pt x="20" y="985"/>
                    <a:pt x="20" y="990"/>
                  </a:cubicBezTo>
                  <a:close/>
                  <a:moveTo>
                    <a:pt x="20" y="1230"/>
                  </a:moveTo>
                  <a:lnTo>
                    <a:pt x="20" y="1370"/>
                  </a:lnTo>
                  <a:cubicBezTo>
                    <a:pt x="20" y="1376"/>
                    <a:pt x="15" y="1380"/>
                    <a:pt x="10" y="1380"/>
                  </a:cubicBezTo>
                  <a:cubicBezTo>
                    <a:pt x="4" y="1380"/>
                    <a:pt x="0" y="1376"/>
                    <a:pt x="0" y="1370"/>
                  </a:cubicBezTo>
                  <a:lnTo>
                    <a:pt x="0" y="1230"/>
                  </a:lnTo>
                  <a:cubicBezTo>
                    <a:pt x="0" y="1225"/>
                    <a:pt x="4" y="1220"/>
                    <a:pt x="10" y="1220"/>
                  </a:cubicBezTo>
                  <a:cubicBezTo>
                    <a:pt x="15" y="1220"/>
                    <a:pt x="20" y="1225"/>
                    <a:pt x="20" y="1230"/>
                  </a:cubicBezTo>
                  <a:close/>
                  <a:moveTo>
                    <a:pt x="20" y="1470"/>
                  </a:moveTo>
                  <a:lnTo>
                    <a:pt x="20" y="1610"/>
                  </a:lnTo>
                  <a:cubicBezTo>
                    <a:pt x="20" y="1616"/>
                    <a:pt x="15" y="1620"/>
                    <a:pt x="10" y="1620"/>
                  </a:cubicBezTo>
                  <a:cubicBezTo>
                    <a:pt x="4" y="1620"/>
                    <a:pt x="0" y="1616"/>
                    <a:pt x="0" y="1610"/>
                  </a:cubicBezTo>
                  <a:lnTo>
                    <a:pt x="0" y="1470"/>
                  </a:lnTo>
                  <a:cubicBezTo>
                    <a:pt x="0" y="1465"/>
                    <a:pt x="4" y="1460"/>
                    <a:pt x="10" y="1460"/>
                  </a:cubicBezTo>
                  <a:cubicBezTo>
                    <a:pt x="15" y="1460"/>
                    <a:pt x="20" y="1465"/>
                    <a:pt x="20" y="1470"/>
                  </a:cubicBezTo>
                  <a:close/>
                  <a:moveTo>
                    <a:pt x="20" y="1710"/>
                  </a:moveTo>
                  <a:lnTo>
                    <a:pt x="20" y="1850"/>
                  </a:lnTo>
                  <a:cubicBezTo>
                    <a:pt x="20" y="1856"/>
                    <a:pt x="15" y="1860"/>
                    <a:pt x="10" y="1860"/>
                  </a:cubicBezTo>
                  <a:cubicBezTo>
                    <a:pt x="4" y="1860"/>
                    <a:pt x="0" y="1856"/>
                    <a:pt x="0" y="1850"/>
                  </a:cubicBezTo>
                  <a:lnTo>
                    <a:pt x="0" y="1710"/>
                  </a:lnTo>
                  <a:cubicBezTo>
                    <a:pt x="0" y="1705"/>
                    <a:pt x="4" y="1700"/>
                    <a:pt x="10" y="1700"/>
                  </a:cubicBezTo>
                  <a:cubicBezTo>
                    <a:pt x="15" y="1700"/>
                    <a:pt x="20" y="1705"/>
                    <a:pt x="20" y="1710"/>
                  </a:cubicBezTo>
                  <a:close/>
                  <a:moveTo>
                    <a:pt x="20" y="1950"/>
                  </a:moveTo>
                  <a:lnTo>
                    <a:pt x="20" y="2090"/>
                  </a:lnTo>
                  <a:cubicBezTo>
                    <a:pt x="20" y="2096"/>
                    <a:pt x="15" y="2100"/>
                    <a:pt x="10" y="2100"/>
                  </a:cubicBezTo>
                  <a:cubicBezTo>
                    <a:pt x="4" y="2100"/>
                    <a:pt x="0" y="2096"/>
                    <a:pt x="0" y="2090"/>
                  </a:cubicBezTo>
                  <a:lnTo>
                    <a:pt x="0" y="1950"/>
                  </a:lnTo>
                  <a:cubicBezTo>
                    <a:pt x="0" y="1945"/>
                    <a:pt x="4" y="1940"/>
                    <a:pt x="10" y="1940"/>
                  </a:cubicBezTo>
                  <a:cubicBezTo>
                    <a:pt x="15" y="1940"/>
                    <a:pt x="20" y="1945"/>
                    <a:pt x="20" y="1950"/>
                  </a:cubicBezTo>
                  <a:close/>
                  <a:moveTo>
                    <a:pt x="20" y="2190"/>
                  </a:moveTo>
                  <a:lnTo>
                    <a:pt x="20" y="2330"/>
                  </a:lnTo>
                  <a:cubicBezTo>
                    <a:pt x="20" y="2336"/>
                    <a:pt x="15" y="2340"/>
                    <a:pt x="10" y="2340"/>
                  </a:cubicBezTo>
                  <a:cubicBezTo>
                    <a:pt x="4" y="2340"/>
                    <a:pt x="0" y="2336"/>
                    <a:pt x="0" y="2330"/>
                  </a:cubicBezTo>
                  <a:lnTo>
                    <a:pt x="0" y="2190"/>
                  </a:lnTo>
                  <a:cubicBezTo>
                    <a:pt x="0" y="2185"/>
                    <a:pt x="4" y="2180"/>
                    <a:pt x="10" y="2180"/>
                  </a:cubicBezTo>
                  <a:cubicBezTo>
                    <a:pt x="15" y="2180"/>
                    <a:pt x="20" y="2185"/>
                    <a:pt x="20" y="2190"/>
                  </a:cubicBezTo>
                  <a:close/>
                  <a:moveTo>
                    <a:pt x="20" y="2430"/>
                  </a:moveTo>
                  <a:lnTo>
                    <a:pt x="20" y="2570"/>
                  </a:lnTo>
                  <a:cubicBezTo>
                    <a:pt x="20" y="2576"/>
                    <a:pt x="15" y="2580"/>
                    <a:pt x="10" y="2580"/>
                  </a:cubicBezTo>
                  <a:cubicBezTo>
                    <a:pt x="4" y="2580"/>
                    <a:pt x="0" y="2576"/>
                    <a:pt x="0" y="2570"/>
                  </a:cubicBezTo>
                  <a:lnTo>
                    <a:pt x="0" y="2430"/>
                  </a:lnTo>
                  <a:cubicBezTo>
                    <a:pt x="0" y="2425"/>
                    <a:pt x="4" y="2420"/>
                    <a:pt x="10" y="2420"/>
                  </a:cubicBezTo>
                  <a:cubicBezTo>
                    <a:pt x="15" y="2420"/>
                    <a:pt x="20" y="2425"/>
                    <a:pt x="20" y="2430"/>
                  </a:cubicBezTo>
                  <a:close/>
                  <a:moveTo>
                    <a:pt x="20" y="2670"/>
                  </a:moveTo>
                  <a:lnTo>
                    <a:pt x="20" y="2810"/>
                  </a:lnTo>
                  <a:cubicBezTo>
                    <a:pt x="20" y="2816"/>
                    <a:pt x="15" y="2820"/>
                    <a:pt x="10" y="2820"/>
                  </a:cubicBezTo>
                  <a:cubicBezTo>
                    <a:pt x="4" y="2820"/>
                    <a:pt x="0" y="2816"/>
                    <a:pt x="0" y="2810"/>
                  </a:cubicBezTo>
                  <a:lnTo>
                    <a:pt x="0" y="2670"/>
                  </a:lnTo>
                  <a:cubicBezTo>
                    <a:pt x="0" y="2665"/>
                    <a:pt x="4" y="2660"/>
                    <a:pt x="10" y="2660"/>
                  </a:cubicBezTo>
                  <a:cubicBezTo>
                    <a:pt x="15" y="2660"/>
                    <a:pt x="20" y="2665"/>
                    <a:pt x="20" y="2670"/>
                  </a:cubicBezTo>
                  <a:close/>
                  <a:moveTo>
                    <a:pt x="20" y="2910"/>
                  </a:moveTo>
                  <a:lnTo>
                    <a:pt x="20" y="3050"/>
                  </a:lnTo>
                  <a:cubicBezTo>
                    <a:pt x="20" y="3056"/>
                    <a:pt x="15" y="3060"/>
                    <a:pt x="10" y="3060"/>
                  </a:cubicBezTo>
                  <a:cubicBezTo>
                    <a:pt x="4" y="3060"/>
                    <a:pt x="0" y="3056"/>
                    <a:pt x="0" y="3050"/>
                  </a:cubicBezTo>
                  <a:lnTo>
                    <a:pt x="0" y="2910"/>
                  </a:lnTo>
                  <a:cubicBezTo>
                    <a:pt x="0" y="2905"/>
                    <a:pt x="4" y="2900"/>
                    <a:pt x="10" y="2900"/>
                  </a:cubicBezTo>
                  <a:cubicBezTo>
                    <a:pt x="15" y="2900"/>
                    <a:pt x="20" y="2905"/>
                    <a:pt x="20" y="2910"/>
                  </a:cubicBezTo>
                  <a:close/>
                  <a:moveTo>
                    <a:pt x="20" y="3150"/>
                  </a:moveTo>
                  <a:lnTo>
                    <a:pt x="20" y="3290"/>
                  </a:lnTo>
                  <a:cubicBezTo>
                    <a:pt x="20" y="3296"/>
                    <a:pt x="15" y="3300"/>
                    <a:pt x="10" y="3300"/>
                  </a:cubicBezTo>
                  <a:cubicBezTo>
                    <a:pt x="4" y="3300"/>
                    <a:pt x="0" y="3296"/>
                    <a:pt x="0" y="3290"/>
                  </a:cubicBezTo>
                  <a:lnTo>
                    <a:pt x="0" y="3150"/>
                  </a:lnTo>
                  <a:cubicBezTo>
                    <a:pt x="0" y="3145"/>
                    <a:pt x="4" y="3140"/>
                    <a:pt x="10" y="3140"/>
                  </a:cubicBezTo>
                  <a:cubicBezTo>
                    <a:pt x="15" y="3140"/>
                    <a:pt x="20" y="3145"/>
                    <a:pt x="20" y="3150"/>
                  </a:cubicBezTo>
                  <a:close/>
                  <a:moveTo>
                    <a:pt x="20" y="3390"/>
                  </a:moveTo>
                  <a:lnTo>
                    <a:pt x="20" y="3530"/>
                  </a:lnTo>
                  <a:cubicBezTo>
                    <a:pt x="20" y="3536"/>
                    <a:pt x="15" y="3540"/>
                    <a:pt x="10" y="3540"/>
                  </a:cubicBezTo>
                  <a:cubicBezTo>
                    <a:pt x="4" y="3540"/>
                    <a:pt x="0" y="3536"/>
                    <a:pt x="0" y="3530"/>
                  </a:cubicBezTo>
                  <a:lnTo>
                    <a:pt x="0" y="3390"/>
                  </a:lnTo>
                  <a:cubicBezTo>
                    <a:pt x="0" y="3385"/>
                    <a:pt x="4" y="3380"/>
                    <a:pt x="10" y="3380"/>
                  </a:cubicBezTo>
                  <a:cubicBezTo>
                    <a:pt x="15" y="3380"/>
                    <a:pt x="20" y="3385"/>
                    <a:pt x="20" y="3390"/>
                  </a:cubicBezTo>
                  <a:close/>
                  <a:moveTo>
                    <a:pt x="20" y="3630"/>
                  </a:moveTo>
                  <a:lnTo>
                    <a:pt x="20" y="3770"/>
                  </a:lnTo>
                  <a:cubicBezTo>
                    <a:pt x="20" y="3776"/>
                    <a:pt x="15" y="3780"/>
                    <a:pt x="10" y="3780"/>
                  </a:cubicBezTo>
                  <a:cubicBezTo>
                    <a:pt x="4" y="3780"/>
                    <a:pt x="0" y="3776"/>
                    <a:pt x="0" y="3770"/>
                  </a:cubicBezTo>
                  <a:lnTo>
                    <a:pt x="0" y="3630"/>
                  </a:lnTo>
                  <a:cubicBezTo>
                    <a:pt x="0" y="3625"/>
                    <a:pt x="4" y="3620"/>
                    <a:pt x="10" y="3620"/>
                  </a:cubicBezTo>
                  <a:cubicBezTo>
                    <a:pt x="15" y="3620"/>
                    <a:pt x="20" y="3625"/>
                    <a:pt x="20" y="3630"/>
                  </a:cubicBezTo>
                  <a:close/>
                  <a:moveTo>
                    <a:pt x="20" y="3870"/>
                  </a:moveTo>
                  <a:lnTo>
                    <a:pt x="20" y="4010"/>
                  </a:lnTo>
                  <a:cubicBezTo>
                    <a:pt x="20" y="4016"/>
                    <a:pt x="15" y="4020"/>
                    <a:pt x="10" y="4020"/>
                  </a:cubicBezTo>
                  <a:cubicBezTo>
                    <a:pt x="4" y="4020"/>
                    <a:pt x="0" y="4016"/>
                    <a:pt x="0" y="4010"/>
                  </a:cubicBezTo>
                  <a:lnTo>
                    <a:pt x="0" y="3870"/>
                  </a:lnTo>
                  <a:cubicBezTo>
                    <a:pt x="0" y="3865"/>
                    <a:pt x="4" y="3860"/>
                    <a:pt x="10" y="3860"/>
                  </a:cubicBezTo>
                  <a:cubicBezTo>
                    <a:pt x="15" y="3860"/>
                    <a:pt x="20" y="3865"/>
                    <a:pt x="20" y="3870"/>
                  </a:cubicBezTo>
                  <a:close/>
                  <a:moveTo>
                    <a:pt x="20" y="4110"/>
                  </a:moveTo>
                  <a:lnTo>
                    <a:pt x="20" y="4250"/>
                  </a:lnTo>
                  <a:cubicBezTo>
                    <a:pt x="20" y="4256"/>
                    <a:pt x="15" y="4260"/>
                    <a:pt x="10" y="4260"/>
                  </a:cubicBezTo>
                  <a:cubicBezTo>
                    <a:pt x="4" y="4260"/>
                    <a:pt x="0" y="4256"/>
                    <a:pt x="0" y="4250"/>
                  </a:cubicBezTo>
                  <a:lnTo>
                    <a:pt x="0" y="4110"/>
                  </a:lnTo>
                  <a:cubicBezTo>
                    <a:pt x="0" y="4105"/>
                    <a:pt x="4" y="4100"/>
                    <a:pt x="10" y="4100"/>
                  </a:cubicBezTo>
                  <a:cubicBezTo>
                    <a:pt x="15" y="4100"/>
                    <a:pt x="20" y="4105"/>
                    <a:pt x="20" y="4110"/>
                  </a:cubicBezTo>
                  <a:close/>
                  <a:moveTo>
                    <a:pt x="20" y="4350"/>
                  </a:moveTo>
                  <a:lnTo>
                    <a:pt x="20" y="4490"/>
                  </a:lnTo>
                  <a:cubicBezTo>
                    <a:pt x="20" y="4496"/>
                    <a:pt x="15" y="4500"/>
                    <a:pt x="10" y="4500"/>
                  </a:cubicBezTo>
                  <a:cubicBezTo>
                    <a:pt x="4" y="4500"/>
                    <a:pt x="0" y="4496"/>
                    <a:pt x="0" y="4490"/>
                  </a:cubicBezTo>
                  <a:lnTo>
                    <a:pt x="0" y="4350"/>
                  </a:lnTo>
                  <a:cubicBezTo>
                    <a:pt x="0" y="4345"/>
                    <a:pt x="4" y="4340"/>
                    <a:pt x="10" y="4340"/>
                  </a:cubicBezTo>
                  <a:cubicBezTo>
                    <a:pt x="15" y="4340"/>
                    <a:pt x="20" y="4345"/>
                    <a:pt x="20" y="4350"/>
                  </a:cubicBezTo>
                  <a:close/>
                  <a:moveTo>
                    <a:pt x="20" y="4590"/>
                  </a:moveTo>
                  <a:lnTo>
                    <a:pt x="20" y="4730"/>
                  </a:lnTo>
                  <a:cubicBezTo>
                    <a:pt x="20" y="4736"/>
                    <a:pt x="15" y="4740"/>
                    <a:pt x="10" y="4740"/>
                  </a:cubicBezTo>
                  <a:cubicBezTo>
                    <a:pt x="4" y="4740"/>
                    <a:pt x="0" y="4736"/>
                    <a:pt x="0" y="4730"/>
                  </a:cubicBezTo>
                  <a:lnTo>
                    <a:pt x="0" y="4590"/>
                  </a:lnTo>
                  <a:cubicBezTo>
                    <a:pt x="0" y="4585"/>
                    <a:pt x="4" y="4580"/>
                    <a:pt x="10" y="4580"/>
                  </a:cubicBezTo>
                  <a:cubicBezTo>
                    <a:pt x="15" y="4580"/>
                    <a:pt x="20" y="4585"/>
                    <a:pt x="20" y="4590"/>
                  </a:cubicBezTo>
                  <a:close/>
                  <a:moveTo>
                    <a:pt x="20" y="4830"/>
                  </a:moveTo>
                  <a:lnTo>
                    <a:pt x="20" y="4970"/>
                  </a:lnTo>
                  <a:cubicBezTo>
                    <a:pt x="20" y="4976"/>
                    <a:pt x="15" y="4980"/>
                    <a:pt x="10" y="4980"/>
                  </a:cubicBezTo>
                  <a:cubicBezTo>
                    <a:pt x="4" y="4980"/>
                    <a:pt x="0" y="4976"/>
                    <a:pt x="0" y="4970"/>
                  </a:cubicBezTo>
                  <a:lnTo>
                    <a:pt x="0" y="4830"/>
                  </a:lnTo>
                  <a:cubicBezTo>
                    <a:pt x="0" y="4825"/>
                    <a:pt x="4" y="4820"/>
                    <a:pt x="10" y="4820"/>
                  </a:cubicBezTo>
                  <a:cubicBezTo>
                    <a:pt x="15" y="4820"/>
                    <a:pt x="20" y="4825"/>
                    <a:pt x="20" y="4830"/>
                  </a:cubicBezTo>
                  <a:close/>
                  <a:moveTo>
                    <a:pt x="20" y="5070"/>
                  </a:moveTo>
                  <a:lnTo>
                    <a:pt x="20" y="5210"/>
                  </a:lnTo>
                  <a:cubicBezTo>
                    <a:pt x="20" y="5216"/>
                    <a:pt x="15" y="5220"/>
                    <a:pt x="10" y="5220"/>
                  </a:cubicBezTo>
                  <a:cubicBezTo>
                    <a:pt x="4" y="5220"/>
                    <a:pt x="0" y="5216"/>
                    <a:pt x="0" y="5210"/>
                  </a:cubicBezTo>
                  <a:lnTo>
                    <a:pt x="0" y="5070"/>
                  </a:lnTo>
                  <a:cubicBezTo>
                    <a:pt x="0" y="5065"/>
                    <a:pt x="4" y="5060"/>
                    <a:pt x="10" y="5060"/>
                  </a:cubicBezTo>
                  <a:cubicBezTo>
                    <a:pt x="15" y="5060"/>
                    <a:pt x="20" y="5065"/>
                    <a:pt x="20" y="5070"/>
                  </a:cubicBezTo>
                  <a:close/>
                  <a:moveTo>
                    <a:pt x="20" y="5310"/>
                  </a:moveTo>
                  <a:lnTo>
                    <a:pt x="20" y="5450"/>
                  </a:lnTo>
                  <a:cubicBezTo>
                    <a:pt x="20" y="5456"/>
                    <a:pt x="15" y="5460"/>
                    <a:pt x="10" y="5460"/>
                  </a:cubicBezTo>
                  <a:cubicBezTo>
                    <a:pt x="4" y="5460"/>
                    <a:pt x="0" y="5456"/>
                    <a:pt x="0" y="5450"/>
                  </a:cubicBezTo>
                  <a:lnTo>
                    <a:pt x="0" y="5310"/>
                  </a:lnTo>
                  <a:cubicBezTo>
                    <a:pt x="0" y="5305"/>
                    <a:pt x="4" y="5300"/>
                    <a:pt x="10" y="5300"/>
                  </a:cubicBezTo>
                  <a:cubicBezTo>
                    <a:pt x="15" y="5300"/>
                    <a:pt x="20" y="5305"/>
                    <a:pt x="20" y="5310"/>
                  </a:cubicBezTo>
                  <a:close/>
                  <a:moveTo>
                    <a:pt x="20" y="5550"/>
                  </a:moveTo>
                  <a:lnTo>
                    <a:pt x="20" y="5690"/>
                  </a:lnTo>
                  <a:cubicBezTo>
                    <a:pt x="20" y="5696"/>
                    <a:pt x="15" y="5700"/>
                    <a:pt x="10" y="5700"/>
                  </a:cubicBezTo>
                  <a:cubicBezTo>
                    <a:pt x="4" y="5700"/>
                    <a:pt x="0" y="5696"/>
                    <a:pt x="0" y="5690"/>
                  </a:cubicBezTo>
                  <a:lnTo>
                    <a:pt x="0" y="5550"/>
                  </a:lnTo>
                  <a:cubicBezTo>
                    <a:pt x="0" y="5545"/>
                    <a:pt x="4" y="5540"/>
                    <a:pt x="10" y="5540"/>
                  </a:cubicBezTo>
                  <a:cubicBezTo>
                    <a:pt x="15" y="5540"/>
                    <a:pt x="20" y="5545"/>
                    <a:pt x="20" y="5550"/>
                  </a:cubicBezTo>
                  <a:close/>
                  <a:moveTo>
                    <a:pt x="20" y="5790"/>
                  </a:moveTo>
                  <a:lnTo>
                    <a:pt x="20" y="5930"/>
                  </a:lnTo>
                  <a:cubicBezTo>
                    <a:pt x="20" y="5936"/>
                    <a:pt x="15" y="5940"/>
                    <a:pt x="10" y="5940"/>
                  </a:cubicBezTo>
                  <a:cubicBezTo>
                    <a:pt x="4" y="5940"/>
                    <a:pt x="0" y="5936"/>
                    <a:pt x="0" y="5930"/>
                  </a:cubicBezTo>
                  <a:lnTo>
                    <a:pt x="0" y="5790"/>
                  </a:lnTo>
                  <a:cubicBezTo>
                    <a:pt x="0" y="5785"/>
                    <a:pt x="4" y="5780"/>
                    <a:pt x="10" y="5780"/>
                  </a:cubicBezTo>
                  <a:cubicBezTo>
                    <a:pt x="15" y="5780"/>
                    <a:pt x="20" y="5785"/>
                    <a:pt x="20" y="5790"/>
                  </a:cubicBezTo>
                  <a:close/>
                  <a:moveTo>
                    <a:pt x="20" y="6030"/>
                  </a:moveTo>
                  <a:lnTo>
                    <a:pt x="20" y="6170"/>
                  </a:lnTo>
                  <a:cubicBezTo>
                    <a:pt x="20" y="6176"/>
                    <a:pt x="15" y="6180"/>
                    <a:pt x="10" y="6180"/>
                  </a:cubicBezTo>
                  <a:cubicBezTo>
                    <a:pt x="4" y="6180"/>
                    <a:pt x="0" y="6176"/>
                    <a:pt x="0" y="6170"/>
                  </a:cubicBezTo>
                  <a:lnTo>
                    <a:pt x="0" y="6030"/>
                  </a:lnTo>
                  <a:cubicBezTo>
                    <a:pt x="0" y="6025"/>
                    <a:pt x="4" y="6020"/>
                    <a:pt x="10" y="6020"/>
                  </a:cubicBezTo>
                  <a:cubicBezTo>
                    <a:pt x="15" y="6020"/>
                    <a:pt x="20" y="6025"/>
                    <a:pt x="20" y="6030"/>
                  </a:cubicBezTo>
                  <a:close/>
                  <a:moveTo>
                    <a:pt x="20" y="6270"/>
                  </a:moveTo>
                  <a:lnTo>
                    <a:pt x="20" y="6410"/>
                  </a:lnTo>
                  <a:cubicBezTo>
                    <a:pt x="20" y="6416"/>
                    <a:pt x="15" y="6420"/>
                    <a:pt x="10" y="6420"/>
                  </a:cubicBezTo>
                  <a:cubicBezTo>
                    <a:pt x="4" y="6420"/>
                    <a:pt x="0" y="6416"/>
                    <a:pt x="0" y="6410"/>
                  </a:cubicBezTo>
                  <a:lnTo>
                    <a:pt x="0" y="6270"/>
                  </a:lnTo>
                  <a:cubicBezTo>
                    <a:pt x="0" y="6265"/>
                    <a:pt x="4" y="6260"/>
                    <a:pt x="10" y="6260"/>
                  </a:cubicBezTo>
                  <a:cubicBezTo>
                    <a:pt x="15" y="6260"/>
                    <a:pt x="20" y="6265"/>
                    <a:pt x="20" y="6270"/>
                  </a:cubicBezTo>
                  <a:close/>
                  <a:moveTo>
                    <a:pt x="20" y="6510"/>
                  </a:moveTo>
                  <a:lnTo>
                    <a:pt x="20" y="6650"/>
                  </a:lnTo>
                  <a:cubicBezTo>
                    <a:pt x="20" y="6656"/>
                    <a:pt x="15" y="6660"/>
                    <a:pt x="10" y="6660"/>
                  </a:cubicBezTo>
                  <a:cubicBezTo>
                    <a:pt x="4" y="6660"/>
                    <a:pt x="0" y="6656"/>
                    <a:pt x="0" y="6650"/>
                  </a:cubicBezTo>
                  <a:lnTo>
                    <a:pt x="0" y="6510"/>
                  </a:lnTo>
                  <a:cubicBezTo>
                    <a:pt x="0" y="6505"/>
                    <a:pt x="4" y="6500"/>
                    <a:pt x="10" y="6500"/>
                  </a:cubicBezTo>
                  <a:cubicBezTo>
                    <a:pt x="15" y="6500"/>
                    <a:pt x="20" y="6505"/>
                    <a:pt x="20" y="6510"/>
                  </a:cubicBezTo>
                  <a:close/>
                  <a:moveTo>
                    <a:pt x="20" y="6750"/>
                  </a:moveTo>
                  <a:lnTo>
                    <a:pt x="20" y="6890"/>
                  </a:lnTo>
                  <a:cubicBezTo>
                    <a:pt x="20" y="6896"/>
                    <a:pt x="15" y="6900"/>
                    <a:pt x="10" y="6900"/>
                  </a:cubicBezTo>
                  <a:cubicBezTo>
                    <a:pt x="4" y="6900"/>
                    <a:pt x="0" y="6896"/>
                    <a:pt x="0" y="6890"/>
                  </a:cubicBezTo>
                  <a:lnTo>
                    <a:pt x="0" y="6750"/>
                  </a:lnTo>
                  <a:cubicBezTo>
                    <a:pt x="0" y="6745"/>
                    <a:pt x="4" y="6740"/>
                    <a:pt x="10" y="6740"/>
                  </a:cubicBezTo>
                  <a:cubicBezTo>
                    <a:pt x="15" y="6740"/>
                    <a:pt x="20" y="6745"/>
                    <a:pt x="20" y="6750"/>
                  </a:cubicBezTo>
                  <a:close/>
                  <a:moveTo>
                    <a:pt x="20" y="6990"/>
                  </a:moveTo>
                  <a:lnTo>
                    <a:pt x="20" y="7130"/>
                  </a:lnTo>
                  <a:cubicBezTo>
                    <a:pt x="20" y="7136"/>
                    <a:pt x="15" y="7140"/>
                    <a:pt x="10" y="7140"/>
                  </a:cubicBezTo>
                  <a:cubicBezTo>
                    <a:pt x="4" y="7140"/>
                    <a:pt x="0" y="7136"/>
                    <a:pt x="0" y="7130"/>
                  </a:cubicBezTo>
                  <a:lnTo>
                    <a:pt x="0" y="6990"/>
                  </a:lnTo>
                  <a:cubicBezTo>
                    <a:pt x="0" y="6985"/>
                    <a:pt x="4" y="6980"/>
                    <a:pt x="10" y="6980"/>
                  </a:cubicBezTo>
                  <a:cubicBezTo>
                    <a:pt x="15" y="6980"/>
                    <a:pt x="20" y="6985"/>
                    <a:pt x="20" y="6990"/>
                  </a:cubicBezTo>
                  <a:close/>
                  <a:moveTo>
                    <a:pt x="20" y="7230"/>
                  </a:moveTo>
                  <a:lnTo>
                    <a:pt x="20" y="7370"/>
                  </a:lnTo>
                  <a:cubicBezTo>
                    <a:pt x="20" y="7376"/>
                    <a:pt x="15" y="7380"/>
                    <a:pt x="10" y="7380"/>
                  </a:cubicBezTo>
                  <a:cubicBezTo>
                    <a:pt x="4" y="7380"/>
                    <a:pt x="0" y="7376"/>
                    <a:pt x="0" y="7370"/>
                  </a:cubicBezTo>
                  <a:lnTo>
                    <a:pt x="0" y="7230"/>
                  </a:lnTo>
                  <a:cubicBezTo>
                    <a:pt x="0" y="7225"/>
                    <a:pt x="4" y="7220"/>
                    <a:pt x="10" y="7220"/>
                  </a:cubicBezTo>
                  <a:cubicBezTo>
                    <a:pt x="15" y="7220"/>
                    <a:pt x="20" y="7225"/>
                    <a:pt x="20" y="7230"/>
                  </a:cubicBezTo>
                  <a:close/>
                  <a:moveTo>
                    <a:pt x="20" y="7470"/>
                  </a:moveTo>
                  <a:lnTo>
                    <a:pt x="20" y="7610"/>
                  </a:lnTo>
                  <a:cubicBezTo>
                    <a:pt x="20" y="7616"/>
                    <a:pt x="15" y="7620"/>
                    <a:pt x="10" y="7620"/>
                  </a:cubicBezTo>
                  <a:cubicBezTo>
                    <a:pt x="4" y="7620"/>
                    <a:pt x="0" y="7616"/>
                    <a:pt x="0" y="7610"/>
                  </a:cubicBezTo>
                  <a:lnTo>
                    <a:pt x="0" y="7470"/>
                  </a:lnTo>
                  <a:cubicBezTo>
                    <a:pt x="0" y="7465"/>
                    <a:pt x="4" y="7460"/>
                    <a:pt x="10" y="7460"/>
                  </a:cubicBezTo>
                  <a:cubicBezTo>
                    <a:pt x="15" y="7460"/>
                    <a:pt x="20" y="7465"/>
                    <a:pt x="20" y="7470"/>
                  </a:cubicBezTo>
                  <a:close/>
                  <a:moveTo>
                    <a:pt x="20" y="7710"/>
                  </a:moveTo>
                  <a:lnTo>
                    <a:pt x="20" y="7850"/>
                  </a:lnTo>
                  <a:cubicBezTo>
                    <a:pt x="20" y="7856"/>
                    <a:pt x="15" y="7860"/>
                    <a:pt x="10" y="7860"/>
                  </a:cubicBezTo>
                  <a:cubicBezTo>
                    <a:pt x="4" y="7860"/>
                    <a:pt x="0" y="7856"/>
                    <a:pt x="0" y="7850"/>
                  </a:cubicBezTo>
                  <a:lnTo>
                    <a:pt x="0" y="7710"/>
                  </a:lnTo>
                  <a:cubicBezTo>
                    <a:pt x="0" y="7705"/>
                    <a:pt x="4" y="7700"/>
                    <a:pt x="10" y="7700"/>
                  </a:cubicBezTo>
                  <a:cubicBezTo>
                    <a:pt x="15" y="7700"/>
                    <a:pt x="20" y="7705"/>
                    <a:pt x="20" y="7710"/>
                  </a:cubicBezTo>
                  <a:close/>
                  <a:moveTo>
                    <a:pt x="20" y="7950"/>
                  </a:moveTo>
                  <a:lnTo>
                    <a:pt x="20" y="8090"/>
                  </a:lnTo>
                  <a:cubicBezTo>
                    <a:pt x="20" y="8096"/>
                    <a:pt x="15" y="8100"/>
                    <a:pt x="10" y="8100"/>
                  </a:cubicBezTo>
                  <a:cubicBezTo>
                    <a:pt x="4" y="8100"/>
                    <a:pt x="0" y="8096"/>
                    <a:pt x="0" y="8090"/>
                  </a:cubicBezTo>
                  <a:lnTo>
                    <a:pt x="0" y="7950"/>
                  </a:lnTo>
                  <a:cubicBezTo>
                    <a:pt x="0" y="7945"/>
                    <a:pt x="4" y="7940"/>
                    <a:pt x="10" y="7940"/>
                  </a:cubicBezTo>
                  <a:cubicBezTo>
                    <a:pt x="15" y="7940"/>
                    <a:pt x="20" y="7945"/>
                    <a:pt x="20" y="7950"/>
                  </a:cubicBezTo>
                  <a:close/>
                  <a:moveTo>
                    <a:pt x="20" y="8190"/>
                  </a:moveTo>
                  <a:lnTo>
                    <a:pt x="20" y="8330"/>
                  </a:lnTo>
                  <a:cubicBezTo>
                    <a:pt x="20" y="8336"/>
                    <a:pt x="15" y="8340"/>
                    <a:pt x="10" y="8340"/>
                  </a:cubicBezTo>
                  <a:cubicBezTo>
                    <a:pt x="4" y="8340"/>
                    <a:pt x="0" y="8336"/>
                    <a:pt x="0" y="8330"/>
                  </a:cubicBezTo>
                  <a:lnTo>
                    <a:pt x="0" y="8190"/>
                  </a:lnTo>
                  <a:cubicBezTo>
                    <a:pt x="0" y="8185"/>
                    <a:pt x="4" y="8180"/>
                    <a:pt x="10" y="8180"/>
                  </a:cubicBezTo>
                  <a:cubicBezTo>
                    <a:pt x="15" y="8180"/>
                    <a:pt x="20" y="8185"/>
                    <a:pt x="20" y="8190"/>
                  </a:cubicBezTo>
                  <a:close/>
                  <a:moveTo>
                    <a:pt x="20" y="8430"/>
                  </a:moveTo>
                  <a:lnTo>
                    <a:pt x="20" y="8477"/>
                  </a:lnTo>
                  <a:lnTo>
                    <a:pt x="10" y="8467"/>
                  </a:lnTo>
                  <a:lnTo>
                    <a:pt x="104" y="8467"/>
                  </a:lnTo>
                  <a:cubicBezTo>
                    <a:pt x="109" y="8467"/>
                    <a:pt x="114" y="8471"/>
                    <a:pt x="114" y="8477"/>
                  </a:cubicBezTo>
                  <a:cubicBezTo>
                    <a:pt x="114" y="8482"/>
                    <a:pt x="109" y="8487"/>
                    <a:pt x="104" y="8487"/>
                  </a:cubicBezTo>
                  <a:lnTo>
                    <a:pt x="10" y="8487"/>
                  </a:lnTo>
                  <a:cubicBezTo>
                    <a:pt x="4" y="8487"/>
                    <a:pt x="0" y="8482"/>
                    <a:pt x="0" y="8477"/>
                  </a:cubicBezTo>
                  <a:lnTo>
                    <a:pt x="0" y="8430"/>
                  </a:lnTo>
                  <a:cubicBezTo>
                    <a:pt x="0" y="8425"/>
                    <a:pt x="4" y="8420"/>
                    <a:pt x="10" y="8420"/>
                  </a:cubicBezTo>
                  <a:cubicBezTo>
                    <a:pt x="15" y="8420"/>
                    <a:pt x="20" y="8425"/>
                    <a:pt x="20" y="8430"/>
                  </a:cubicBezTo>
                  <a:close/>
                  <a:moveTo>
                    <a:pt x="204" y="8467"/>
                  </a:moveTo>
                  <a:lnTo>
                    <a:pt x="344" y="8467"/>
                  </a:lnTo>
                  <a:cubicBezTo>
                    <a:pt x="349" y="8467"/>
                    <a:pt x="354" y="8471"/>
                    <a:pt x="354" y="8477"/>
                  </a:cubicBezTo>
                  <a:cubicBezTo>
                    <a:pt x="354" y="8482"/>
                    <a:pt x="349" y="8487"/>
                    <a:pt x="344" y="8487"/>
                  </a:cubicBezTo>
                  <a:lnTo>
                    <a:pt x="204" y="8487"/>
                  </a:lnTo>
                  <a:cubicBezTo>
                    <a:pt x="198" y="8487"/>
                    <a:pt x="194" y="8482"/>
                    <a:pt x="194" y="8477"/>
                  </a:cubicBezTo>
                  <a:cubicBezTo>
                    <a:pt x="194" y="8471"/>
                    <a:pt x="198" y="8467"/>
                    <a:pt x="204" y="8467"/>
                  </a:cubicBezTo>
                  <a:close/>
                  <a:moveTo>
                    <a:pt x="444" y="8467"/>
                  </a:moveTo>
                  <a:lnTo>
                    <a:pt x="584" y="8467"/>
                  </a:lnTo>
                  <a:cubicBezTo>
                    <a:pt x="589" y="8467"/>
                    <a:pt x="594" y="8471"/>
                    <a:pt x="594" y="8477"/>
                  </a:cubicBezTo>
                  <a:cubicBezTo>
                    <a:pt x="594" y="8482"/>
                    <a:pt x="589" y="8487"/>
                    <a:pt x="584" y="8487"/>
                  </a:cubicBezTo>
                  <a:lnTo>
                    <a:pt x="444" y="8487"/>
                  </a:lnTo>
                  <a:cubicBezTo>
                    <a:pt x="438" y="8487"/>
                    <a:pt x="434" y="8482"/>
                    <a:pt x="434" y="8477"/>
                  </a:cubicBezTo>
                  <a:cubicBezTo>
                    <a:pt x="434" y="8471"/>
                    <a:pt x="438" y="8467"/>
                    <a:pt x="444" y="8467"/>
                  </a:cubicBezTo>
                  <a:close/>
                  <a:moveTo>
                    <a:pt x="684" y="8467"/>
                  </a:moveTo>
                  <a:lnTo>
                    <a:pt x="824" y="8467"/>
                  </a:lnTo>
                  <a:cubicBezTo>
                    <a:pt x="829" y="8467"/>
                    <a:pt x="834" y="8471"/>
                    <a:pt x="834" y="8477"/>
                  </a:cubicBezTo>
                  <a:cubicBezTo>
                    <a:pt x="834" y="8482"/>
                    <a:pt x="829" y="8487"/>
                    <a:pt x="824" y="8487"/>
                  </a:cubicBezTo>
                  <a:lnTo>
                    <a:pt x="684" y="8487"/>
                  </a:lnTo>
                  <a:cubicBezTo>
                    <a:pt x="678" y="8487"/>
                    <a:pt x="674" y="8482"/>
                    <a:pt x="674" y="8477"/>
                  </a:cubicBezTo>
                  <a:cubicBezTo>
                    <a:pt x="674" y="8471"/>
                    <a:pt x="678" y="8467"/>
                    <a:pt x="684" y="8467"/>
                  </a:cubicBezTo>
                  <a:close/>
                  <a:moveTo>
                    <a:pt x="924" y="8467"/>
                  </a:moveTo>
                  <a:lnTo>
                    <a:pt x="1064" y="8467"/>
                  </a:lnTo>
                  <a:cubicBezTo>
                    <a:pt x="1069" y="8467"/>
                    <a:pt x="1074" y="8471"/>
                    <a:pt x="1074" y="8477"/>
                  </a:cubicBezTo>
                  <a:cubicBezTo>
                    <a:pt x="1074" y="8482"/>
                    <a:pt x="1069" y="8487"/>
                    <a:pt x="1064" y="8487"/>
                  </a:cubicBezTo>
                  <a:lnTo>
                    <a:pt x="924" y="8487"/>
                  </a:lnTo>
                  <a:cubicBezTo>
                    <a:pt x="918" y="8487"/>
                    <a:pt x="914" y="8482"/>
                    <a:pt x="914" y="8477"/>
                  </a:cubicBezTo>
                  <a:cubicBezTo>
                    <a:pt x="914" y="8471"/>
                    <a:pt x="918" y="8467"/>
                    <a:pt x="924" y="8467"/>
                  </a:cubicBezTo>
                  <a:close/>
                  <a:moveTo>
                    <a:pt x="1164" y="8467"/>
                  </a:moveTo>
                  <a:lnTo>
                    <a:pt x="1304" y="8467"/>
                  </a:lnTo>
                  <a:cubicBezTo>
                    <a:pt x="1309" y="8467"/>
                    <a:pt x="1314" y="8471"/>
                    <a:pt x="1314" y="8477"/>
                  </a:cubicBezTo>
                  <a:cubicBezTo>
                    <a:pt x="1314" y="8482"/>
                    <a:pt x="1309" y="8487"/>
                    <a:pt x="1304" y="8487"/>
                  </a:cubicBezTo>
                  <a:lnTo>
                    <a:pt x="1164" y="8487"/>
                  </a:lnTo>
                  <a:cubicBezTo>
                    <a:pt x="1158" y="8487"/>
                    <a:pt x="1154" y="8482"/>
                    <a:pt x="1154" y="8477"/>
                  </a:cubicBezTo>
                  <a:cubicBezTo>
                    <a:pt x="1154" y="8471"/>
                    <a:pt x="1158" y="8467"/>
                    <a:pt x="1164" y="8467"/>
                  </a:cubicBezTo>
                  <a:close/>
                  <a:moveTo>
                    <a:pt x="1404" y="8467"/>
                  </a:moveTo>
                  <a:lnTo>
                    <a:pt x="1544" y="8467"/>
                  </a:lnTo>
                  <a:cubicBezTo>
                    <a:pt x="1549" y="8467"/>
                    <a:pt x="1554" y="8471"/>
                    <a:pt x="1554" y="8477"/>
                  </a:cubicBezTo>
                  <a:cubicBezTo>
                    <a:pt x="1554" y="8482"/>
                    <a:pt x="1549" y="8487"/>
                    <a:pt x="1544" y="8487"/>
                  </a:cubicBezTo>
                  <a:lnTo>
                    <a:pt x="1404" y="8487"/>
                  </a:lnTo>
                  <a:cubicBezTo>
                    <a:pt x="1398" y="8487"/>
                    <a:pt x="1394" y="8482"/>
                    <a:pt x="1394" y="8477"/>
                  </a:cubicBezTo>
                  <a:cubicBezTo>
                    <a:pt x="1394" y="8471"/>
                    <a:pt x="1398" y="8467"/>
                    <a:pt x="1404" y="8467"/>
                  </a:cubicBezTo>
                  <a:close/>
                  <a:moveTo>
                    <a:pt x="1644" y="8467"/>
                  </a:moveTo>
                  <a:lnTo>
                    <a:pt x="1784" y="8467"/>
                  </a:lnTo>
                  <a:cubicBezTo>
                    <a:pt x="1789" y="8467"/>
                    <a:pt x="1794" y="8471"/>
                    <a:pt x="1794" y="8477"/>
                  </a:cubicBezTo>
                  <a:cubicBezTo>
                    <a:pt x="1794" y="8482"/>
                    <a:pt x="1789" y="8487"/>
                    <a:pt x="1784" y="8487"/>
                  </a:cubicBezTo>
                  <a:lnTo>
                    <a:pt x="1644" y="8487"/>
                  </a:lnTo>
                  <a:cubicBezTo>
                    <a:pt x="1638" y="8487"/>
                    <a:pt x="1634" y="8482"/>
                    <a:pt x="1634" y="8477"/>
                  </a:cubicBezTo>
                  <a:cubicBezTo>
                    <a:pt x="1634" y="8471"/>
                    <a:pt x="1638" y="8467"/>
                    <a:pt x="1644" y="8467"/>
                  </a:cubicBezTo>
                  <a:close/>
                  <a:moveTo>
                    <a:pt x="1884" y="8467"/>
                  </a:moveTo>
                  <a:lnTo>
                    <a:pt x="2024" y="8467"/>
                  </a:lnTo>
                  <a:cubicBezTo>
                    <a:pt x="2029" y="8467"/>
                    <a:pt x="2034" y="8471"/>
                    <a:pt x="2034" y="8477"/>
                  </a:cubicBezTo>
                  <a:cubicBezTo>
                    <a:pt x="2034" y="8482"/>
                    <a:pt x="2029" y="8487"/>
                    <a:pt x="2024" y="8487"/>
                  </a:cubicBezTo>
                  <a:lnTo>
                    <a:pt x="1884" y="8487"/>
                  </a:lnTo>
                  <a:cubicBezTo>
                    <a:pt x="1878" y="8487"/>
                    <a:pt x="1874" y="8482"/>
                    <a:pt x="1874" y="8477"/>
                  </a:cubicBezTo>
                  <a:cubicBezTo>
                    <a:pt x="1874" y="8471"/>
                    <a:pt x="1878" y="8467"/>
                    <a:pt x="1884" y="8467"/>
                  </a:cubicBezTo>
                  <a:close/>
                  <a:moveTo>
                    <a:pt x="2124" y="8467"/>
                  </a:moveTo>
                  <a:lnTo>
                    <a:pt x="2264" y="8467"/>
                  </a:lnTo>
                  <a:cubicBezTo>
                    <a:pt x="2269" y="8467"/>
                    <a:pt x="2274" y="8471"/>
                    <a:pt x="2274" y="8477"/>
                  </a:cubicBezTo>
                  <a:cubicBezTo>
                    <a:pt x="2274" y="8482"/>
                    <a:pt x="2269" y="8487"/>
                    <a:pt x="2264" y="8487"/>
                  </a:cubicBezTo>
                  <a:lnTo>
                    <a:pt x="2124" y="8487"/>
                  </a:lnTo>
                  <a:cubicBezTo>
                    <a:pt x="2118" y="8487"/>
                    <a:pt x="2114" y="8482"/>
                    <a:pt x="2114" y="8477"/>
                  </a:cubicBezTo>
                  <a:cubicBezTo>
                    <a:pt x="2114" y="8471"/>
                    <a:pt x="2118" y="8467"/>
                    <a:pt x="2124" y="8467"/>
                  </a:cubicBezTo>
                  <a:close/>
                  <a:moveTo>
                    <a:pt x="2364" y="8467"/>
                  </a:moveTo>
                  <a:lnTo>
                    <a:pt x="2504" y="8467"/>
                  </a:lnTo>
                  <a:cubicBezTo>
                    <a:pt x="2509" y="8467"/>
                    <a:pt x="2514" y="8471"/>
                    <a:pt x="2514" y="8477"/>
                  </a:cubicBezTo>
                  <a:cubicBezTo>
                    <a:pt x="2514" y="8482"/>
                    <a:pt x="2509" y="8487"/>
                    <a:pt x="2504" y="8487"/>
                  </a:cubicBezTo>
                  <a:lnTo>
                    <a:pt x="2364" y="8487"/>
                  </a:lnTo>
                  <a:cubicBezTo>
                    <a:pt x="2358" y="8487"/>
                    <a:pt x="2354" y="8482"/>
                    <a:pt x="2354" y="8477"/>
                  </a:cubicBezTo>
                  <a:cubicBezTo>
                    <a:pt x="2354" y="8471"/>
                    <a:pt x="2358" y="8467"/>
                    <a:pt x="2364" y="8467"/>
                  </a:cubicBezTo>
                  <a:close/>
                  <a:moveTo>
                    <a:pt x="2604" y="8467"/>
                  </a:moveTo>
                  <a:lnTo>
                    <a:pt x="2744" y="8467"/>
                  </a:lnTo>
                  <a:cubicBezTo>
                    <a:pt x="2749" y="8467"/>
                    <a:pt x="2754" y="8471"/>
                    <a:pt x="2754" y="8477"/>
                  </a:cubicBezTo>
                  <a:cubicBezTo>
                    <a:pt x="2754" y="8482"/>
                    <a:pt x="2749" y="8487"/>
                    <a:pt x="2744" y="8487"/>
                  </a:cubicBezTo>
                  <a:lnTo>
                    <a:pt x="2604" y="8487"/>
                  </a:lnTo>
                  <a:cubicBezTo>
                    <a:pt x="2598" y="8487"/>
                    <a:pt x="2594" y="8482"/>
                    <a:pt x="2594" y="8477"/>
                  </a:cubicBezTo>
                  <a:cubicBezTo>
                    <a:pt x="2594" y="8471"/>
                    <a:pt x="2598" y="8467"/>
                    <a:pt x="2604" y="8467"/>
                  </a:cubicBezTo>
                  <a:close/>
                  <a:moveTo>
                    <a:pt x="2844" y="8467"/>
                  </a:moveTo>
                  <a:lnTo>
                    <a:pt x="2984" y="8467"/>
                  </a:lnTo>
                  <a:cubicBezTo>
                    <a:pt x="2989" y="8467"/>
                    <a:pt x="2994" y="8471"/>
                    <a:pt x="2994" y="8477"/>
                  </a:cubicBezTo>
                  <a:cubicBezTo>
                    <a:pt x="2994" y="8482"/>
                    <a:pt x="2989" y="8487"/>
                    <a:pt x="2984" y="8487"/>
                  </a:cubicBezTo>
                  <a:lnTo>
                    <a:pt x="2844" y="8487"/>
                  </a:lnTo>
                  <a:cubicBezTo>
                    <a:pt x="2838" y="8487"/>
                    <a:pt x="2834" y="8482"/>
                    <a:pt x="2834" y="8477"/>
                  </a:cubicBezTo>
                  <a:cubicBezTo>
                    <a:pt x="2834" y="8471"/>
                    <a:pt x="2838" y="8467"/>
                    <a:pt x="2844" y="8467"/>
                  </a:cubicBezTo>
                  <a:close/>
                  <a:moveTo>
                    <a:pt x="3084" y="8467"/>
                  </a:moveTo>
                  <a:lnTo>
                    <a:pt x="3224" y="8467"/>
                  </a:lnTo>
                  <a:cubicBezTo>
                    <a:pt x="3229" y="8467"/>
                    <a:pt x="3234" y="8471"/>
                    <a:pt x="3234" y="8477"/>
                  </a:cubicBezTo>
                  <a:cubicBezTo>
                    <a:pt x="3234" y="8482"/>
                    <a:pt x="3229" y="8487"/>
                    <a:pt x="3224" y="8487"/>
                  </a:cubicBezTo>
                  <a:lnTo>
                    <a:pt x="3084" y="8487"/>
                  </a:lnTo>
                  <a:cubicBezTo>
                    <a:pt x="3078" y="8487"/>
                    <a:pt x="3074" y="8482"/>
                    <a:pt x="3074" y="8477"/>
                  </a:cubicBezTo>
                  <a:cubicBezTo>
                    <a:pt x="3074" y="8471"/>
                    <a:pt x="3078" y="8467"/>
                    <a:pt x="3084" y="8467"/>
                  </a:cubicBezTo>
                  <a:close/>
                  <a:moveTo>
                    <a:pt x="3324" y="8467"/>
                  </a:moveTo>
                  <a:lnTo>
                    <a:pt x="3464" y="8467"/>
                  </a:lnTo>
                  <a:cubicBezTo>
                    <a:pt x="3469" y="8467"/>
                    <a:pt x="3474" y="8471"/>
                    <a:pt x="3474" y="8477"/>
                  </a:cubicBezTo>
                  <a:cubicBezTo>
                    <a:pt x="3474" y="8482"/>
                    <a:pt x="3469" y="8487"/>
                    <a:pt x="3464" y="8487"/>
                  </a:cubicBezTo>
                  <a:lnTo>
                    <a:pt x="3324" y="8487"/>
                  </a:lnTo>
                  <a:cubicBezTo>
                    <a:pt x="3318" y="8487"/>
                    <a:pt x="3314" y="8482"/>
                    <a:pt x="3314" y="8477"/>
                  </a:cubicBezTo>
                  <a:cubicBezTo>
                    <a:pt x="3314" y="8471"/>
                    <a:pt x="3318" y="8467"/>
                    <a:pt x="3324" y="8467"/>
                  </a:cubicBezTo>
                  <a:close/>
                  <a:moveTo>
                    <a:pt x="3564" y="8467"/>
                  </a:moveTo>
                  <a:lnTo>
                    <a:pt x="3704" y="8467"/>
                  </a:lnTo>
                  <a:cubicBezTo>
                    <a:pt x="3709" y="8467"/>
                    <a:pt x="3714" y="8471"/>
                    <a:pt x="3714" y="8477"/>
                  </a:cubicBezTo>
                  <a:cubicBezTo>
                    <a:pt x="3714" y="8482"/>
                    <a:pt x="3709" y="8487"/>
                    <a:pt x="3704" y="8487"/>
                  </a:cubicBezTo>
                  <a:lnTo>
                    <a:pt x="3564" y="8487"/>
                  </a:lnTo>
                  <a:cubicBezTo>
                    <a:pt x="3558" y="8487"/>
                    <a:pt x="3554" y="8482"/>
                    <a:pt x="3554" y="8477"/>
                  </a:cubicBezTo>
                  <a:cubicBezTo>
                    <a:pt x="3554" y="8471"/>
                    <a:pt x="3558" y="8467"/>
                    <a:pt x="3564" y="8467"/>
                  </a:cubicBezTo>
                  <a:close/>
                  <a:moveTo>
                    <a:pt x="3804" y="8467"/>
                  </a:moveTo>
                  <a:lnTo>
                    <a:pt x="3944" y="8467"/>
                  </a:lnTo>
                  <a:cubicBezTo>
                    <a:pt x="3949" y="8467"/>
                    <a:pt x="3954" y="8471"/>
                    <a:pt x="3954" y="8477"/>
                  </a:cubicBezTo>
                  <a:cubicBezTo>
                    <a:pt x="3954" y="8482"/>
                    <a:pt x="3949" y="8487"/>
                    <a:pt x="3944" y="8487"/>
                  </a:cubicBezTo>
                  <a:lnTo>
                    <a:pt x="3804" y="8487"/>
                  </a:lnTo>
                  <a:cubicBezTo>
                    <a:pt x="3798" y="8487"/>
                    <a:pt x="3794" y="8482"/>
                    <a:pt x="3794" y="8477"/>
                  </a:cubicBezTo>
                  <a:cubicBezTo>
                    <a:pt x="3794" y="8471"/>
                    <a:pt x="3798" y="8467"/>
                    <a:pt x="3804" y="8467"/>
                  </a:cubicBezTo>
                  <a:close/>
                  <a:moveTo>
                    <a:pt x="4044" y="8467"/>
                  </a:moveTo>
                  <a:lnTo>
                    <a:pt x="4167" y="8467"/>
                  </a:lnTo>
                  <a:lnTo>
                    <a:pt x="4157" y="8477"/>
                  </a:lnTo>
                  <a:lnTo>
                    <a:pt x="4157" y="8460"/>
                  </a:lnTo>
                  <a:cubicBezTo>
                    <a:pt x="4157" y="8455"/>
                    <a:pt x="4162" y="8450"/>
                    <a:pt x="4167" y="8450"/>
                  </a:cubicBezTo>
                  <a:cubicBezTo>
                    <a:pt x="4173" y="8450"/>
                    <a:pt x="4177" y="8455"/>
                    <a:pt x="4177" y="8460"/>
                  </a:cubicBezTo>
                  <a:lnTo>
                    <a:pt x="4177" y="8477"/>
                  </a:lnTo>
                  <a:cubicBezTo>
                    <a:pt x="4177" y="8482"/>
                    <a:pt x="4173" y="8487"/>
                    <a:pt x="4167" y="8487"/>
                  </a:cubicBezTo>
                  <a:lnTo>
                    <a:pt x="4044" y="8487"/>
                  </a:lnTo>
                  <a:cubicBezTo>
                    <a:pt x="4038" y="8487"/>
                    <a:pt x="4034" y="8482"/>
                    <a:pt x="4034" y="8477"/>
                  </a:cubicBezTo>
                  <a:cubicBezTo>
                    <a:pt x="4034" y="8471"/>
                    <a:pt x="4038" y="8467"/>
                    <a:pt x="4044" y="8467"/>
                  </a:cubicBezTo>
                  <a:close/>
                  <a:moveTo>
                    <a:pt x="4157" y="8360"/>
                  </a:moveTo>
                  <a:lnTo>
                    <a:pt x="4157" y="8220"/>
                  </a:lnTo>
                  <a:cubicBezTo>
                    <a:pt x="4157" y="8215"/>
                    <a:pt x="4162" y="8210"/>
                    <a:pt x="4167" y="8210"/>
                  </a:cubicBezTo>
                  <a:cubicBezTo>
                    <a:pt x="4173" y="8210"/>
                    <a:pt x="4177" y="8215"/>
                    <a:pt x="4177" y="8220"/>
                  </a:cubicBezTo>
                  <a:lnTo>
                    <a:pt x="4177" y="8360"/>
                  </a:lnTo>
                  <a:cubicBezTo>
                    <a:pt x="4177" y="8366"/>
                    <a:pt x="4173" y="8370"/>
                    <a:pt x="4167" y="8370"/>
                  </a:cubicBezTo>
                  <a:cubicBezTo>
                    <a:pt x="4162" y="8370"/>
                    <a:pt x="4157" y="8366"/>
                    <a:pt x="4157" y="8360"/>
                  </a:cubicBezTo>
                  <a:close/>
                  <a:moveTo>
                    <a:pt x="4157" y="8120"/>
                  </a:moveTo>
                  <a:lnTo>
                    <a:pt x="4157" y="7980"/>
                  </a:lnTo>
                  <a:cubicBezTo>
                    <a:pt x="4157" y="7975"/>
                    <a:pt x="4162" y="7970"/>
                    <a:pt x="4167" y="7970"/>
                  </a:cubicBezTo>
                  <a:cubicBezTo>
                    <a:pt x="4173" y="7970"/>
                    <a:pt x="4177" y="7975"/>
                    <a:pt x="4177" y="7980"/>
                  </a:cubicBezTo>
                  <a:lnTo>
                    <a:pt x="4177" y="8120"/>
                  </a:lnTo>
                  <a:cubicBezTo>
                    <a:pt x="4177" y="8126"/>
                    <a:pt x="4173" y="8130"/>
                    <a:pt x="4167" y="8130"/>
                  </a:cubicBezTo>
                  <a:cubicBezTo>
                    <a:pt x="4162" y="8130"/>
                    <a:pt x="4157" y="8126"/>
                    <a:pt x="4157" y="8120"/>
                  </a:cubicBezTo>
                  <a:close/>
                  <a:moveTo>
                    <a:pt x="4157" y="7880"/>
                  </a:moveTo>
                  <a:lnTo>
                    <a:pt x="4157" y="7740"/>
                  </a:lnTo>
                  <a:cubicBezTo>
                    <a:pt x="4157" y="7735"/>
                    <a:pt x="4162" y="7730"/>
                    <a:pt x="4167" y="7730"/>
                  </a:cubicBezTo>
                  <a:cubicBezTo>
                    <a:pt x="4173" y="7730"/>
                    <a:pt x="4177" y="7735"/>
                    <a:pt x="4177" y="7740"/>
                  </a:cubicBezTo>
                  <a:lnTo>
                    <a:pt x="4177" y="7880"/>
                  </a:lnTo>
                  <a:cubicBezTo>
                    <a:pt x="4177" y="7886"/>
                    <a:pt x="4173" y="7890"/>
                    <a:pt x="4167" y="7890"/>
                  </a:cubicBezTo>
                  <a:cubicBezTo>
                    <a:pt x="4162" y="7890"/>
                    <a:pt x="4157" y="7886"/>
                    <a:pt x="4157" y="7880"/>
                  </a:cubicBezTo>
                  <a:close/>
                  <a:moveTo>
                    <a:pt x="4157" y="7640"/>
                  </a:moveTo>
                  <a:lnTo>
                    <a:pt x="4157" y="7500"/>
                  </a:lnTo>
                  <a:cubicBezTo>
                    <a:pt x="4157" y="7495"/>
                    <a:pt x="4162" y="7490"/>
                    <a:pt x="4167" y="7490"/>
                  </a:cubicBezTo>
                  <a:cubicBezTo>
                    <a:pt x="4173" y="7490"/>
                    <a:pt x="4177" y="7495"/>
                    <a:pt x="4177" y="7500"/>
                  </a:cubicBezTo>
                  <a:lnTo>
                    <a:pt x="4177" y="7640"/>
                  </a:lnTo>
                  <a:cubicBezTo>
                    <a:pt x="4177" y="7646"/>
                    <a:pt x="4173" y="7650"/>
                    <a:pt x="4167" y="7650"/>
                  </a:cubicBezTo>
                  <a:cubicBezTo>
                    <a:pt x="4162" y="7650"/>
                    <a:pt x="4157" y="7646"/>
                    <a:pt x="4157" y="7640"/>
                  </a:cubicBezTo>
                  <a:close/>
                  <a:moveTo>
                    <a:pt x="4157" y="7400"/>
                  </a:moveTo>
                  <a:lnTo>
                    <a:pt x="4157" y="7260"/>
                  </a:lnTo>
                  <a:cubicBezTo>
                    <a:pt x="4157" y="7255"/>
                    <a:pt x="4162" y="7250"/>
                    <a:pt x="4167" y="7250"/>
                  </a:cubicBezTo>
                  <a:cubicBezTo>
                    <a:pt x="4173" y="7250"/>
                    <a:pt x="4177" y="7255"/>
                    <a:pt x="4177" y="7260"/>
                  </a:cubicBezTo>
                  <a:lnTo>
                    <a:pt x="4177" y="7400"/>
                  </a:lnTo>
                  <a:cubicBezTo>
                    <a:pt x="4177" y="7406"/>
                    <a:pt x="4173" y="7410"/>
                    <a:pt x="4167" y="7410"/>
                  </a:cubicBezTo>
                  <a:cubicBezTo>
                    <a:pt x="4162" y="7410"/>
                    <a:pt x="4157" y="7406"/>
                    <a:pt x="4157" y="7400"/>
                  </a:cubicBezTo>
                  <a:close/>
                  <a:moveTo>
                    <a:pt x="4157" y="7160"/>
                  </a:moveTo>
                  <a:lnTo>
                    <a:pt x="4157" y="7020"/>
                  </a:lnTo>
                  <a:cubicBezTo>
                    <a:pt x="4157" y="7015"/>
                    <a:pt x="4162" y="7010"/>
                    <a:pt x="4167" y="7010"/>
                  </a:cubicBezTo>
                  <a:cubicBezTo>
                    <a:pt x="4173" y="7010"/>
                    <a:pt x="4177" y="7015"/>
                    <a:pt x="4177" y="7020"/>
                  </a:cubicBezTo>
                  <a:lnTo>
                    <a:pt x="4177" y="7160"/>
                  </a:lnTo>
                  <a:cubicBezTo>
                    <a:pt x="4177" y="7166"/>
                    <a:pt x="4173" y="7170"/>
                    <a:pt x="4167" y="7170"/>
                  </a:cubicBezTo>
                  <a:cubicBezTo>
                    <a:pt x="4162" y="7170"/>
                    <a:pt x="4157" y="7166"/>
                    <a:pt x="4157" y="7160"/>
                  </a:cubicBezTo>
                  <a:close/>
                  <a:moveTo>
                    <a:pt x="4157" y="6920"/>
                  </a:moveTo>
                  <a:lnTo>
                    <a:pt x="4157" y="6780"/>
                  </a:lnTo>
                  <a:cubicBezTo>
                    <a:pt x="4157" y="6775"/>
                    <a:pt x="4162" y="6770"/>
                    <a:pt x="4167" y="6770"/>
                  </a:cubicBezTo>
                  <a:cubicBezTo>
                    <a:pt x="4173" y="6770"/>
                    <a:pt x="4177" y="6775"/>
                    <a:pt x="4177" y="6780"/>
                  </a:cubicBezTo>
                  <a:lnTo>
                    <a:pt x="4177" y="6920"/>
                  </a:lnTo>
                  <a:cubicBezTo>
                    <a:pt x="4177" y="6926"/>
                    <a:pt x="4173" y="6930"/>
                    <a:pt x="4167" y="6930"/>
                  </a:cubicBezTo>
                  <a:cubicBezTo>
                    <a:pt x="4162" y="6930"/>
                    <a:pt x="4157" y="6926"/>
                    <a:pt x="4157" y="6920"/>
                  </a:cubicBezTo>
                  <a:close/>
                  <a:moveTo>
                    <a:pt x="4157" y="6680"/>
                  </a:moveTo>
                  <a:lnTo>
                    <a:pt x="4157" y="6540"/>
                  </a:lnTo>
                  <a:cubicBezTo>
                    <a:pt x="4157" y="6535"/>
                    <a:pt x="4162" y="6530"/>
                    <a:pt x="4167" y="6530"/>
                  </a:cubicBezTo>
                  <a:cubicBezTo>
                    <a:pt x="4173" y="6530"/>
                    <a:pt x="4177" y="6535"/>
                    <a:pt x="4177" y="6540"/>
                  </a:cubicBezTo>
                  <a:lnTo>
                    <a:pt x="4177" y="6680"/>
                  </a:lnTo>
                  <a:cubicBezTo>
                    <a:pt x="4177" y="6686"/>
                    <a:pt x="4173" y="6690"/>
                    <a:pt x="4167" y="6690"/>
                  </a:cubicBezTo>
                  <a:cubicBezTo>
                    <a:pt x="4162" y="6690"/>
                    <a:pt x="4157" y="6686"/>
                    <a:pt x="4157" y="6680"/>
                  </a:cubicBezTo>
                  <a:close/>
                  <a:moveTo>
                    <a:pt x="4157" y="6440"/>
                  </a:moveTo>
                  <a:lnTo>
                    <a:pt x="4157" y="6300"/>
                  </a:lnTo>
                  <a:cubicBezTo>
                    <a:pt x="4157" y="6295"/>
                    <a:pt x="4162" y="6290"/>
                    <a:pt x="4167" y="6290"/>
                  </a:cubicBezTo>
                  <a:cubicBezTo>
                    <a:pt x="4173" y="6290"/>
                    <a:pt x="4177" y="6295"/>
                    <a:pt x="4177" y="6300"/>
                  </a:cubicBezTo>
                  <a:lnTo>
                    <a:pt x="4177" y="6440"/>
                  </a:lnTo>
                  <a:cubicBezTo>
                    <a:pt x="4177" y="6446"/>
                    <a:pt x="4173" y="6450"/>
                    <a:pt x="4167" y="6450"/>
                  </a:cubicBezTo>
                  <a:cubicBezTo>
                    <a:pt x="4162" y="6450"/>
                    <a:pt x="4157" y="6446"/>
                    <a:pt x="4157" y="6440"/>
                  </a:cubicBezTo>
                  <a:close/>
                  <a:moveTo>
                    <a:pt x="4157" y="6200"/>
                  </a:moveTo>
                  <a:lnTo>
                    <a:pt x="4157" y="6060"/>
                  </a:lnTo>
                  <a:cubicBezTo>
                    <a:pt x="4157" y="6055"/>
                    <a:pt x="4162" y="6050"/>
                    <a:pt x="4167" y="6050"/>
                  </a:cubicBezTo>
                  <a:cubicBezTo>
                    <a:pt x="4173" y="6050"/>
                    <a:pt x="4177" y="6055"/>
                    <a:pt x="4177" y="6060"/>
                  </a:cubicBezTo>
                  <a:lnTo>
                    <a:pt x="4177" y="6200"/>
                  </a:lnTo>
                  <a:cubicBezTo>
                    <a:pt x="4177" y="6206"/>
                    <a:pt x="4173" y="6210"/>
                    <a:pt x="4167" y="6210"/>
                  </a:cubicBezTo>
                  <a:cubicBezTo>
                    <a:pt x="4162" y="6210"/>
                    <a:pt x="4157" y="6206"/>
                    <a:pt x="4157" y="6200"/>
                  </a:cubicBezTo>
                  <a:close/>
                  <a:moveTo>
                    <a:pt x="4157" y="5960"/>
                  </a:moveTo>
                  <a:lnTo>
                    <a:pt x="4157" y="5820"/>
                  </a:lnTo>
                  <a:cubicBezTo>
                    <a:pt x="4157" y="5815"/>
                    <a:pt x="4162" y="5810"/>
                    <a:pt x="4167" y="5810"/>
                  </a:cubicBezTo>
                  <a:cubicBezTo>
                    <a:pt x="4173" y="5810"/>
                    <a:pt x="4177" y="5815"/>
                    <a:pt x="4177" y="5820"/>
                  </a:cubicBezTo>
                  <a:lnTo>
                    <a:pt x="4177" y="5960"/>
                  </a:lnTo>
                  <a:cubicBezTo>
                    <a:pt x="4177" y="5966"/>
                    <a:pt x="4173" y="5970"/>
                    <a:pt x="4167" y="5970"/>
                  </a:cubicBezTo>
                  <a:cubicBezTo>
                    <a:pt x="4162" y="5970"/>
                    <a:pt x="4157" y="5966"/>
                    <a:pt x="4157" y="5960"/>
                  </a:cubicBezTo>
                  <a:close/>
                  <a:moveTo>
                    <a:pt x="4157" y="5720"/>
                  </a:moveTo>
                  <a:lnTo>
                    <a:pt x="4157" y="5580"/>
                  </a:lnTo>
                  <a:cubicBezTo>
                    <a:pt x="4157" y="5575"/>
                    <a:pt x="4162" y="5570"/>
                    <a:pt x="4167" y="5570"/>
                  </a:cubicBezTo>
                  <a:cubicBezTo>
                    <a:pt x="4173" y="5570"/>
                    <a:pt x="4177" y="5575"/>
                    <a:pt x="4177" y="5580"/>
                  </a:cubicBezTo>
                  <a:lnTo>
                    <a:pt x="4177" y="5720"/>
                  </a:lnTo>
                  <a:cubicBezTo>
                    <a:pt x="4177" y="5726"/>
                    <a:pt x="4173" y="5730"/>
                    <a:pt x="4167" y="5730"/>
                  </a:cubicBezTo>
                  <a:cubicBezTo>
                    <a:pt x="4162" y="5730"/>
                    <a:pt x="4157" y="5726"/>
                    <a:pt x="4157" y="5720"/>
                  </a:cubicBezTo>
                  <a:close/>
                  <a:moveTo>
                    <a:pt x="4157" y="5480"/>
                  </a:moveTo>
                  <a:lnTo>
                    <a:pt x="4157" y="5340"/>
                  </a:lnTo>
                  <a:cubicBezTo>
                    <a:pt x="4157" y="5335"/>
                    <a:pt x="4162" y="5330"/>
                    <a:pt x="4167" y="5330"/>
                  </a:cubicBezTo>
                  <a:cubicBezTo>
                    <a:pt x="4173" y="5330"/>
                    <a:pt x="4177" y="5335"/>
                    <a:pt x="4177" y="5340"/>
                  </a:cubicBezTo>
                  <a:lnTo>
                    <a:pt x="4177" y="5480"/>
                  </a:lnTo>
                  <a:cubicBezTo>
                    <a:pt x="4177" y="5486"/>
                    <a:pt x="4173" y="5490"/>
                    <a:pt x="4167" y="5490"/>
                  </a:cubicBezTo>
                  <a:cubicBezTo>
                    <a:pt x="4162" y="5490"/>
                    <a:pt x="4157" y="5486"/>
                    <a:pt x="4157" y="5480"/>
                  </a:cubicBezTo>
                  <a:close/>
                  <a:moveTo>
                    <a:pt x="4157" y="5240"/>
                  </a:moveTo>
                  <a:lnTo>
                    <a:pt x="4157" y="5100"/>
                  </a:lnTo>
                  <a:cubicBezTo>
                    <a:pt x="4157" y="5095"/>
                    <a:pt x="4162" y="5090"/>
                    <a:pt x="4167" y="5090"/>
                  </a:cubicBezTo>
                  <a:cubicBezTo>
                    <a:pt x="4173" y="5090"/>
                    <a:pt x="4177" y="5095"/>
                    <a:pt x="4177" y="5100"/>
                  </a:cubicBezTo>
                  <a:lnTo>
                    <a:pt x="4177" y="5240"/>
                  </a:lnTo>
                  <a:cubicBezTo>
                    <a:pt x="4177" y="5246"/>
                    <a:pt x="4173" y="5250"/>
                    <a:pt x="4167" y="5250"/>
                  </a:cubicBezTo>
                  <a:cubicBezTo>
                    <a:pt x="4162" y="5250"/>
                    <a:pt x="4157" y="5246"/>
                    <a:pt x="4157" y="5240"/>
                  </a:cubicBezTo>
                  <a:close/>
                  <a:moveTo>
                    <a:pt x="4157" y="5000"/>
                  </a:moveTo>
                  <a:lnTo>
                    <a:pt x="4157" y="4860"/>
                  </a:lnTo>
                  <a:cubicBezTo>
                    <a:pt x="4157" y="4855"/>
                    <a:pt x="4162" y="4850"/>
                    <a:pt x="4167" y="4850"/>
                  </a:cubicBezTo>
                  <a:cubicBezTo>
                    <a:pt x="4173" y="4850"/>
                    <a:pt x="4177" y="4855"/>
                    <a:pt x="4177" y="4860"/>
                  </a:cubicBezTo>
                  <a:lnTo>
                    <a:pt x="4177" y="5000"/>
                  </a:lnTo>
                  <a:cubicBezTo>
                    <a:pt x="4177" y="5006"/>
                    <a:pt x="4173" y="5010"/>
                    <a:pt x="4167" y="5010"/>
                  </a:cubicBezTo>
                  <a:cubicBezTo>
                    <a:pt x="4162" y="5010"/>
                    <a:pt x="4157" y="5006"/>
                    <a:pt x="4157" y="5000"/>
                  </a:cubicBezTo>
                  <a:close/>
                  <a:moveTo>
                    <a:pt x="4157" y="4760"/>
                  </a:moveTo>
                  <a:lnTo>
                    <a:pt x="4157" y="4620"/>
                  </a:lnTo>
                  <a:cubicBezTo>
                    <a:pt x="4157" y="4615"/>
                    <a:pt x="4162" y="4610"/>
                    <a:pt x="4167" y="4610"/>
                  </a:cubicBezTo>
                  <a:cubicBezTo>
                    <a:pt x="4173" y="4610"/>
                    <a:pt x="4177" y="4615"/>
                    <a:pt x="4177" y="4620"/>
                  </a:cubicBezTo>
                  <a:lnTo>
                    <a:pt x="4177" y="4760"/>
                  </a:lnTo>
                  <a:cubicBezTo>
                    <a:pt x="4177" y="4766"/>
                    <a:pt x="4173" y="4770"/>
                    <a:pt x="4167" y="4770"/>
                  </a:cubicBezTo>
                  <a:cubicBezTo>
                    <a:pt x="4162" y="4770"/>
                    <a:pt x="4157" y="4766"/>
                    <a:pt x="4157" y="4760"/>
                  </a:cubicBezTo>
                  <a:close/>
                  <a:moveTo>
                    <a:pt x="4157" y="4520"/>
                  </a:moveTo>
                  <a:lnTo>
                    <a:pt x="4157" y="4380"/>
                  </a:lnTo>
                  <a:cubicBezTo>
                    <a:pt x="4157" y="4375"/>
                    <a:pt x="4162" y="4370"/>
                    <a:pt x="4167" y="4370"/>
                  </a:cubicBezTo>
                  <a:cubicBezTo>
                    <a:pt x="4173" y="4370"/>
                    <a:pt x="4177" y="4375"/>
                    <a:pt x="4177" y="4380"/>
                  </a:cubicBezTo>
                  <a:lnTo>
                    <a:pt x="4177" y="4520"/>
                  </a:lnTo>
                  <a:cubicBezTo>
                    <a:pt x="4177" y="4526"/>
                    <a:pt x="4173" y="4530"/>
                    <a:pt x="4167" y="4530"/>
                  </a:cubicBezTo>
                  <a:cubicBezTo>
                    <a:pt x="4162" y="4530"/>
                    <a:pt x="4157" y="4526"/>
                    <a:pt x="4157" y="4520"/>
                  </a:cubicBezTo>
                  <a:close/>
                  <a:moveTo>
                    <a:pt x="4157" y="4280"/>
                  </a:moveTo>
                  <a:lnTo>
                    <a:pt x="4157" y="4140"/>
                  </a:lnTo>
                  <a:cubicBezTo>
                    <a:pt x="4157" y="4135"/>
                    <a:pt x="4162" y="4130"/>
                    <a:pt x="4167" y="4130"/>
                  </a:cubicBezTo>
                  <a:cubicBezTo>
                    <a:pt x="4173" y="4130"/>
                    <a:pt x="4177" y="4135"/>
                    <a:pt x="4177" y="4140"/>
                  </a:cubicBezTo>
                  <a:lnTo>
                    <a:pt x="4177" y="4280"/>
                  </a:lnTo>
                  <a:cubicBezTo>
                    <a:pt x="4177" y="4286"/>
                    <a:pt x="4173" y="4290"/>
                    <a:pt x="4167" y="4290"/>
                  </a:cubicBezTo>
                  <a:cubicBezTo>
                    <a:pt x="4162" y="4290"/>
                    <a:pt x="4157" y="4286"/>
                    <a:pt x="4157" y="4280"/>
                  </a:cubicBezTo>
                  <a:close/>
                  <a:moveTo>
                    <a:pt x="4157" y="4040"/>
                  </a:moveTo>
                  <a:lnTo>
                    <a:pt x="4157" y="3900"/>
                  </a:lnTo>
                  <a:cubicBezTo>
                    <a:pt x="4157" y="3895"/>
                    <a:pt x="4162" y="3890"/>
                    <a:pt x="4167" y="3890"/>
                  </a:cubicBezTo>
                  <a:cubicBezTo>
                    <a:pt x="4173" y="3890"/>
                    <a:pt x="4177" y="3895"/>
                    <a:pt x="4177" y="3900"/>
                  </a:cubicBezTo>
                  <a:lnTo>
                    <a:pt x="4177" y="4040"/>
                  </a:lnTo>
                  <a:cubicBezTo>
                    <a:pt x="4177" y="4046"/>
                    <a:pt x="4173" y="4050"/>
                    <a:pt x="4167" y="4050"/>
                  </a:cubicBezTo>
                  <a:cubicBezTo>
                    <a:pt x="4162" y="4050"/>
                    <a:pt x="4157" y="4046"/>
                    <a:pt x="4157" y="4040"/>
                  </a:cubicBezTo>
                  <a:close/>
                  <a:moveTo>
                    <a:pt x="4157" y="3800"/>
                  </a:moveTo>
                  <a:lnTo>
                    <a:pt x="4157" y="3660"/>
                  </a:lnTo>
                  <a:cubicBezTo>
                    <a:pt x="4157" y="3655"/>
                    <a:pt x="4162" y="3650"/>
                    <a:pt x="4167" y="3650"/>
                  </a:cubicBezTo>
                  <a:cubicBezTo>
                    <a:pt x="4173" y="3650"/>
                    <a:pt x="4177" y="3655"/>
                    <a:pt x="4177" y="3660"/>
                  </a:cubicBezTo>
                  <a:lnTo>
                    <a:pt x="4177" y="3800"/>
                  </a:lnTo>
                  <a:cubicBezTo>
                    <a:pt x="4177" y="3806"/>
                    <a:pt x="4173" y="3810"/>
                    <a:pt x="4167" y="3810"/>
                  </a:cubicBezTo>
                  <a:cubicBezTo>
                    <a:pt x="4162" y="3810"/>
                    <a:pt x="4157" y="3806"/>
                    <a:pt x="4157" y="3800"/>
                  </a:cubicBezTo>
                  <a:close/>
                  <a:moveTo>
                    <a:pt x="4157" y="3560"/>
                  </a:moveTo>
                  <a:lnTo>
                    <a:pt x="4157" y="3420"/>
                  </a:lnTo>
                  <a:cubicBezTo>
                    <a:pt x="4157" y="3415"/>
                    <a:pt x="4162" y="3410"/>
                    <a:pt x="4167" y="3410"/>
                  </a:cubicBezTo>
                  <a:cubicBezTo>
                    <a:pt x="4173" y="3410"/>
                    <a:pt x="4177" y="3415"/>
                    <a:pt x="4177" y="3420"/>
                  </a:cubicBezTo>
                  <a:lnTo>
                    <a:pt x="4177" y="3560"/>
                  </a:lnTo>
                  <a:cubicBezTo>
                    <a:pt x="4177" y="3566"/>
                    <a:pt x="4173" y="3570"/>
                    <a:pt x="4167" y="3570"/>
                  </a:cubicBezTo>
                  <a:cubicBezTo>
                    <a:pt x="4162" y="3570"/>
                    <a:pt x="4157" y="3566"/>
                    <a:pt x="4157" y="3560"/>
                  </a:cubicBezTo>
                  <a:close/>
                  <a:moveTo>
                    <a:pt x="4157" y="3320"/>
                  </a:moveTo>
                  <a:lnTo>
                    <a:pt x="4157" y="3180"/>
                  </a:lnTo>
                  <a:cubicBezTo>
                    <a:pt x="4157" y="3175"/>
                    <a:pt x="4162" y="3170"/>
                    <a:pt x="4167" y="3170"/>
                  </a:cubicBezTo>
                  <a:cubicBezTo>
                    <a:pt x="4173" y="3170"/>
                    <a:pt x="4177" y="3175"/>
                    <a:pt x="4177" y="3180"/>
                  </a:cubicBezTo>
                  <a:lnTo>
                    <a:pt x="4177" y="3320"/>
                  </a:lnTo>
                  <a:cubicBezTo>
                    <a:pt x="4177" y="3326"/>
                    <a:pt x="4173" y="3330"/>
                    <a:pt x="4167" y="3330"/>
                  </a:cubicBezTo>
                  <a:cubicBezTo>
                    <a:pt x="4162" y="3330"/>
                    <a:pt x="4157" y="3326"/>
                    <a:pt x="4157" y="3320"/>
                  </a:cubicBezTo>
                  <a:close/>
                  <a:moveTo>
                    <a:pt x="4157" y="3080"/>
                  </a:moveTo>
                  <a:lnTo>
                    <a:pt x="4157" y="2940"/>
                  </a:lnTo>
                  <a:cubicBezTo>
                    <a:pt x="4157" y="2935"/>
                    <a:pt x="4162" y="2930"/>
                    <a:pt x="4167" y="2930"/>
                  </a:cubicBezTo>
                  <a:cubicBezTo>
                    <a:pt x="4173" y="2930"/>
                    <a:pt x="4177" y="2935"/>
                    <a:pt x="4177" y="2940"/>
                  </a:cubicBezTo>
                  <a:lnTo>
                    <a:pt x="4177" y="3080"/>
                  </a:lnTo>
                  <a:cubicBezTo>
                    <a:pt x="4177" y="3086"/>
                    <a:pt x="4173" y="3090"/>
                    <a:pt x="4167" y="3090"/>
                  </a:cubicBezTo>
                  <a:cubicBezTo>
                    <a:pt x="4162" y="3090"/>
                    <a:pt x="4157" y="3086"/>
                    <a:pt x="4157" y="3080"/>
                  </a:cubicBezTo>
                  <a:close/>
                  <a:moveTo>
                    <a:pt x="4157" y="2840"/>
                  </a:moveTo>
                  <a:lnTo>
                    <a:pt x="4157" y="2700"/>
                  </a:lnTo>
                  <a:cubicBezTo>
                    <a:pt x="4157" y="2695"/>
                    <a:pt x="4162" y="2690"/>
                    <a:pt x="4167" y="2690"/>
                  </a:cubicBezTo>
                  <a:cubicBezTo>
                    <a:pt x="4173" y="2690"/>
                    <a:pt x="4177" y="2695"/>
                    <a:pt x="4177" y="2700"/>
                  </a:cubicBezTo>
                  <a:lnTo>
                    <a:pt x="4177" y="2840"/>
                  </a:lnTo>
                  <a:cubicBezTo>
                    <a:pt x="4177" y="2846"/>
                    <a:pt x="4173" y="2850"/>
                    <a:pt x="4167" y="2850"/>
                  </a:cubicBezTo>
                  <a:cubicBezTo>
                    <a:pt x="4162" y="2850"/>
                    <a:pt x="4157" y="2846"/>
                    <a:pt x="4157" y="2840"/>
                  </a:cubicBezTo>
                  <a:close/>
                  <a:moveTo>
                    <a:pt x="4157" y="2600"/>
                  </a:moveTo>
                  <a:lnTo>
                    <a:pt x="4157" y="2460"/>
                  </a:lnTo>
                  <a:cubicBezTo>
                    <a:pt x="4157" y="2455"/>
                    <a:pt x="4162" y="2450"/>
                    <a:pt x="4167" y="2450"/>
                  </a:cubicBezTo>
                  <a:cubicBezTo>
                    <a:pt x="4173" y="2450"/>
                    <a:pt x="4177" y="2455"/>
                    <a:pt x="4177" y="2460"/>
                  </a:cubicBezTo>
                  <a:lnTo>
                    <a:pt x="4177" y="2600"/>
                  </a:lnTo>
                  <a:cubicBezTo>
                    <a:pt x="4177" y="2606"/>
                    <a:pt x="4173" y="2610"/>
                    <a:pt x="4167" y="2610"/>
                  </a:cubicBezTo>
                  <a:cubicBezTo>
                    <a:pt x="4162" y="2610"/>
                    <a:pt x="4157" y="2606"/>
                    <a:pt x="4157" y="2600"/>
                  </a:cubicBezTo>
                  <a:close/>
                  <a:moveTo>
                    <a:pt x="4157" y="2360"/>
                  </a:moveTo>
                  <a:lnTo>
                    <a:pt x="4157" y="2220"/>
                  </a:lnTo>
                  <a:cubicBezTo>
                    <a:pt x="4157" y="2215"/>
                    <a:pt x="4162" y="2210"/>
                    <a:pt x="4167" y="2210"/>
                  </a:cubicBezTo>
                  <a:cubicBezTo>
                    <a:pt x="4173" y="2210"/>
                    <a:pt x="4177" y="2215"/>
                    <a:pt x="4177" y="2220"/>
                  </a:cubicBezTo>
                  <a:lnTo>
                    <a:pt x="4177" y="2360"/>
                  </a:lnTo>
                  <a:cubicBezTo>
                    <a:pt x="4177" y="2366"/>
                    <a:pt x="4173" y="2370"/>
                    <a:pt x="4167" y="2370"/>
                  </a:cubicBezTo>
                  <a:cubicBezTo>
                    <a:pt x="4162" y="2370"/>
                    <a:pt x="4157" y="2366"/>
                    <a:pt x="4157" y="2360"/>
                  </a:cubicBezTo>
                  <a:close/>
                  <a:moveTo>
                    <a:pt x="4157" y="2120"/>
                  </a:moveTo>
                  <a:lnTo>
                    <a:pt x="4157" y="1980"/>
                  </a:lnTo>
                  <a:cubicBezTo>
                    <a:pt x="4157" y="1975"/>
                    <a:pt x="4162" y="1970"/>
                    <a:pt x="4167" y="1970"/>
                  </a:cubicBezTo>
                  <a:cubicBezTo>
                    <a:pt x="4173" y="1970"/>
                    <a:pt x="4177" y="1975"/>
                    <a:pt x="4177" y="1980"/>
                  </a:cubicBezTo>
                  <a:lnTo>
                    <a:pt x="4177" y="2120"/>
                  </a:lnTo>
                  <a:cubicBezTo>
                    <a:pt x="4177" y="2126"/>
                    <a:pt x="4173" y="2130"/>
                    <a:pt x="4167" y="2130"/>
                  </a:cubicBezTo>
                  <a:cubicBezTo>
                    <a:pt x="4162" y="2130"/>
                    <a:pt x="4157" y="2126"/>
                    <a:pt x="4157" y="2120"/>
                  </a:cubicBezTo>
                  <a:close/>
                  <a:moveTo>
                    <a:pt x="4157" y="1880"/>
                  </a:moveTo>
                  <a:lnTo>
                    <a:pt x="4157" y="1740"/>
                  </a:lnTo>
                  <a:cubicBezTo>
                    <a:pt x="4157" y="1735"/>
                    <a:pt x="4162" y="1730"/>
                    <a:pt x="4167" y="1730"/>
                  </a:cubicBezTo>
                  <a:cubicBezTo>
                    <a:pt x="4173" y="1730"/>
                    <a:pt x="4177" y="1735"/>
                    <a:pt x="4177" y="1740"/>
                  </a:cubicBezTo>
                  <a:lnTo>
                    <a:pt x="4177" y="1880"/>
                  </a:lnTo>
                  <a:cubicBezTo>
                    <a:pt x="4177" y="1886"/>
                    <a:pt x="4173" y="1890"/>
                    <a:pt x="4167" y="1890"/>
                  </a:cubicBezTo>
                  <a:cubicBezTo>
                    <a:pt x="4162" y="1890"/>
                    <a:pt x="4157" y="1886"/>
                    <a:pt x="4157" y="1880"/>
                  </a:cubicBezTo>
                  <a:close/>
                  <a:moveTo>
                    <a:pt x="4157" y="1640"/>
                  </a:moveTo>
                  <a:lnTo>
                    <a:pt x="4157" y="1500"/>
                  </a:lnTo>
                  <a:cubicBezTo>
                    <a:pt x="4157" y="1495"/>
                    <a:pt x="4162" y="1490"/>
                    <a:pt x="4167" y="1490"/>
                  </a:cubicBezTo>
                  <a:cubicBezTo>
                    <a:pt x="4173" y="1490"/>
                    <a:pt x="4177" y="1495"/>
                    <a:pt x="4177" y="1500"/>
                  </a:cubicBezTo>
                  <a:lnTo>
                    <a:pt x="4177" y="1640"/>
                  </a:lnTo>
                  <a:cubicBezTo>
                    <a:pt x="4177" y="1646"/>
                    <a:pt x="4173" y="1650"/>
                    <a:pt x="4167" y="1650"/>
                  </a:cubicBezTo>
                  <a:cubicBezTo>
                    <a:pt x="4162" y="1650"/>
                    <a:pt x="4157" y="1646"/>
                    <a:pt x="4157" y="1640"/>
                  </a:cubicBezTo>
                  <a:close/>
                  <a:moveTo>
                    <a:pt x="4157" y="1400"/>
                  </a:moveTo>
                  <a:lnTo>
                    <a:pt x="4157" y="1260"/>
                  </a:lnTo>
                  <a:cubicBezTo>
                    <a:pt x="4157" y="1255"/>
                    <a:pt x="4162" y="1250"/>
                    <a:pt x="4167" y="1250"/>
                  </a:cubicBezTo>
                  <a:cubicBezTo>
                    <a:pt x="4173" y="1250"/>
                    <a:pt x="4177" y="1255"/>
                    <a:pt x="4177" y="1260"/>
                  </a:cubicBezTo>
                  <a:lnTo>
                    <a:pt x="4177" y="1400"/>
                  </a:lnTo>
                  <a:cubicBezTo>
                    <a:pt x="4177" y="1406"/>
                    <a:pt x="4173" y="1410"/>
                    <a:pt x="4167" y="1410"/>
                  </a:cubicBezTo>
                  <a:cubicBezTo>
                    <a:pt x="4162" y="1410"/>
                    <a:pt x="4157" y="1406"/>
                    <a:pt x="4157" y="1400"/>
                  </a:cubicBezTo>
                  <a:close/>
                  <a:moveTo>
                    <a:pt x="4157" y="1160"/>
                  </a:moveTo>
                  <a:lnTo>
                    <a:pt x="4157" y="1020"/>
                  </a:lnTo>
                  <a:cubicBezTo>
                    <a:pt x="4157" y="1015"/>
                    <a:pt x="4162" y="1010"/>
                    <a:pt x="4167" y="1010"/>
                  </a:cubicBezTo>
                  <a:cubicBezTo>
                    <a:pt x="4173" y="1010"/>
                    <a:pt x="4177" y="1015"/>
                    <a:pt x="4177" y="1020"/>
                  </a:cubicBezTo>
                  <a:lnTo>
                    <a:pt x="4177" y="1160"/>
                  </a:lnTo>
                  <a:cubicBezTo>
                    <a:pt x="4177" y="1166"/>
                    <a:pt x="4173" y="1170"/>
                    <a:pt x="4167" y="1170"/>
                  </a:cubicBezTo>
                  <a:cubicBezTo>
                    <a:pt x="4162" y="1170"/>
                    <a:pt x="4157" y="1166"/>
                    <a:pt x="4157" y="1160"/>
                  </a:cubicBezTo>
                  <a:close/>
                  <a:moveTo>
                    <a:pt x="4157" y="920"/>
                  </a:moveTo>
                  <a:lnTo>
                    <a:pt x="4157" y="780"/>
                  </a:lnTo>
                  <a:cubicBezTo>
                    <a:pt x="4157" y="775"/>
                    <a:pt x="4162" y="770"/>
                    <a:pt x="4167" y="770"/>
                  </a:cubicBezTo>
                  <a:cubicBezTo>
                    <a:pt x="4173" y="770"/>
                    <a:pt x="4177" y="775"/>
                    <a:pt x="4177" y="780"/>
                  </a:cubicBezTo>
                  <a:lnTo>
                    <a:pt x="4177" y="920"/>
                  </a:lnTo>
                  <a:cubicBezTo>
                    <a:pt x="4177" y="926"/>
                    <a:pt x="4173" y="930"/>
                    <a:pt x="4167" y="930"/>
                  </a:cubicBezTo>
                  <a:cubicBezTo>
                    <a:pt x="4162" y="930"/>
                    <a:pt x="4157" y="926"/>
                    <a:pt x="4157" y="920"/>
                  </a:cubicBezTo>
                  <a:close/>
                  <a:moveTo>
                    <a:pt x="4157" y="680"/>
                  </a:moveTo>
                  <a:lnTo>
                    <a:pt x="4157" y="540"/>
                  </a:lnTo>
                  <a:cubicBezTo>
                    <a:pt x="4157" y="535"/>
                    <a:pt x="4162" y="530"/>
                    <a:pt x="4167" y="530"/>
                  </a:cubicBezTo>
                  <a:cubicBezTo>
                    <a:pt x="4173" y="530"/>
                    <a:pt x="4177" y="535"/>
                    <a:pt x="4177" y="540"/>
                  </a:cubicBezTo>
                  <a:lnTo>
                    <a:pt x="4177" y="680"/>
                  </a:lnTo>
                  <a:cubicBezTo>
                    <a:pt x="4177" y="686"/>
                    <a:pt x="4173" y="690"/>
                    <a:pt x="4167" y="690"/>
                  </a:cubicBezTo>
                  <a:cubicBezTo>
                    <a:pt x="4162" y="690"/>
                    <a:pt x="4157" y="686"/>
                    <a:pt x="4157" y="680"/>
                  </a:cubicBezTo>
                  <a:close/>
                  <a:moveTo>
                    <a:pt x="4157" y="440"/>
                  </a:moveTo>
                  <a:lnTo>
                    <a:pt x="4157" y="300"/>
                  </a:lnTo>
                  <a:cubicBezTo>
                    <a:pt x="4157" y="295"/>
                    <a:pt x="4162" y="290"/>
                    <a:pt x="4167" y="290"/>
                  </a:cubicBezTo>
                  <a:cubicBezTo>
                    <a:pt x="4173" y="290"/>
                    <a:pt x="4177" y="295"/>
                    <a:pt x="4177" y="300"/>
                  </a:cubicBezTo>
                  <a:lnTo>
                    <a:pt x="4177" y="440"/>
                  </a:lnTo>
                  <a:cubicBezTo>
                    <a:pt x="4177" y="446"/>
                    <a:pt x="4173" y="450"/>
                    <a:pt x="4167" y="450"/>
                  </a:cubicBezTo>
                  <a:cubicBezTo>
                    <a:pt x="4162" y="450"/>
                    <a:pt x="4157" y="446"/>
                    <a:pt x="4157" y="440"/>
                  </a:cubicBezTo>
                  <a:close/>
                  <a:moveTo>
                    <a:pt x="4157" y="200"/>
                  </a:moveTo>
                  <a:lnTo>
                    <a:pt x="4157" y="60"/>
                  </a:lnTo>
                  <a:cubicBezTo>
                    <a:pt x="4157" y="55"/>
                    <a:pt x="4162" y="50"/>
                    <a:pt x="4167" y="50"/>
                  </a:cubicBezTo>
                  <a:cubicBezTo>
                    <a:pt x="4173" y="50"/>
                    <a:pt x="4177" y="55"/>
                    <a:pt x="4177" y="60"/>
                  </a:cubicBezTo>
                  <a:lnTo>
                    <a:pt x="4177" y="200"/>
                  </a:lnTo>
                  <a:cubicBezTo>
                    <a:pt x="4177" y="206"/>
                    <a:pt x="4173" y="210"/>
                    <a:pt x="4167" y="210"/>
                  </a:cubicBezTo>
                  <a:cubicBezTo>
                    <a:pt x="4162" y="210"/>
                    <a:pt x="4157" y="206"/>
                    <a:pt x="4157" y="200"/>
                  </a:cubicBezTo>
                  <a:close/>
                  <a:moveTo>
                    <a:pt x="4117" y="20"/>
                  </a:moveTo>
                  <a:lnTo>
                    <a:pt x="3977" y="20"/>
                  </a:lnTo>
                  <a:cubicBezTo>
                    <a:pt x="3972" y="20"/>
                    <a:pt x="3967" y="16"/>
                    <a:pt x="3967" y="10"/>
                  </a:cubicBezTo>
                  <a:cubicBezTo>
                    <a:pt x="3967" y="5"/>
                    <a:pt x="3972" y="0"/>
                    <a:pt x="3977" y="0"/>
                  </a:cubicBezTo>
                  <a:lnTo>
                    <a:pt x="4117" y="0"/>
                  </a:lnTo>
                  <a:cubicBezTo>
                    <a:pt x="4123" y="0"/>
                    <a:pt x="4127" y="5"/>
                    <a:pt x="4127" y="10"/>
                  </a:cubicBezTo>
                  <a:cubicBezTo>
                    <a:pt x="4127" y="16"/>
                    <a:pt x="4123" y="20"/>
                    <a:pt x="4117" y="20"/>
                  </a:cubicBezTo>
                  <a:close/>
                  <a:moveTo>
                    <a:pt x="3877" y="20"/>
                  </a:moveTo>
                  <a:lnTo>
                    <a:pt x="3737" y="20"/>
                  </a:lnTo>
                  <a:cubicBezTo>
                    <a:pt x="3732" y="20"/>
                    <a:pt x="3727" y="16"/>
                    <a:pt x="3727" y="10"/>
                  </a:cubicBezTo>
                  <a:cubicBezTo>
                    <a:pt x="3727" y="5"/>
                    <a:pt x="3732" y="0"/>
                    <a:pt x="3737" y="0"/>
                  </a:cubicBezTo>
                  <a:lnTo>
                    <a:pt x="3877" y="0"/>
                  </a:lnTo>
                  <a:cubicBezTo>
                    <a:pt x="3883" y="0"/>
                    <a:pt x="3887" y="5"/>
                    <a:pt x="3887" y="10"/>
                  </a:cubicBezTo>
                  <a:cubicBezTo>
                    <a:pt x="3887" y="16"/>
                    <a:pt x="3883" y="20"/>
                    <a:pt x="3877" y="20"/>
                  </a:cubicBezTo>
                  <a:close/>
                  <a:moveTo>
                    <a:pt x="3637" y="20"/>
                  </a:moveTo>
                  <a:lnTo>
                    <a:pt x="3497" y="20"/>
                  </a:lnTo>
                  <a:cubicBezTo>
                    <a:pt x="3492" y="20"/>
                    <a:pt x="3487" y="16"/>
                    <a:pt x="3487" y="10"/>
                  </a:cubicBezTo>
                  <a:cubicBezTo>
                    <a:pt x="3487" y="5"/>
                    <a:pt x="3492" y="0"/>
                    <a:pt x="3497" y="0"/>
                  </a:cubicBezTo>
                  <a:lnTo>
                    <a:pt x="3637" y="0"/>
                  </a:lnTo>
                  <a:cubicBezTo>
                    <a:pt x="3643" y="0"/>
                    <a:pt x="3647" y="5"/>
                    <a:pt x="3647" y="10"/>
                  </a:cubicBezTo>
                  <a:cubicBezTo>
                    <a:pt x="3647" y="16"/>
                    <a:pt x="3643" y="20"/>
                    <a:pt x="3637" y="20"/>
                  </a:cubicBezTo>
                  <a:close/>
                  <a:moveTo>
                    <a:pt x="3397" y="20"/>
                  </a:moveTo>
                  <a:lnTo>
                    <a:pt x="3257" y="20"/>
                  </a:lnTo>
                  <a:cubicBezTo>
                    <a:pt x="3252" y="20"/>
                    <a:pt x="3247" y="16"/>
                    <a:pt x="3247" y="10"/>
                  </a:cubicBezTo>
                  <a:cubicBezTo>
                    <a:pt x="3247" y="5"/>
                    <a:pt x="3252" y="0"/>
                    <a:pt x="3257" y="0"/>
                  </a:cubicBezTo>
                  <a:lnTo>
                    <a:pt x="3397" y="0"/>
                  </a:lnTo>
                  <a:cubicBezTo>
                    <a:pt x="3403" y="0"/>
                    <a:pt x="3407" y="5"/>
                    <a:pt x="3407" y="10"/>
                  </a:cubicBezTo>
                  <a:cubicBezTo>
                    <a:pt x="3407" y="16"/>
                    <a:pt x="3403" y="20"/>
                    <a:pt x="3397" y="20"/>
                  </a:cubicBezTo>
                  <a:close/>
                  <a:moveTo>
                    <a:pt x="3157" y="20"/>
                  </a:moveTo>
                  <a:lnTo>
                    <a:pt x="3017" y="20"/>
                  </a:lnTo>
                  <a:cubicBezTo>
                    <a:pt x="3012" y="20"/>
                    <a:pt x="3007" y="16"/>
                    <a:pt x="3007" y="10"/>
                  </a:cubicBezTo>
                  <a:cubicBezTo>
                    <a:pt x="3007" y="5"/>
                    <a:pt x="3012" y="0"/>
                    <a:pt x="3017" y="0"/>
                  </a:cubicBezTo>
                  <a:lnTo>
                    <a:pt x="3157" y="0"/>
                  </a:lnTo>
                  <a:cubicBezTo>
                    <a:pt x="3163" y="0"/>
                    <a:pt x="3167" y="5"/>
                    <a:pt x="3167" y="10"/>
                  </a:cubicBezTo>
                  <a:cubicBezTo>
                    <a:pt x="3167" y="16"/>
                    <a:pt x="3163" y="20"/>
                    <a:pt x="3157" y="20"/>
                  </a:cubicBezTo>
                  <a:close/>
                  <a:moveTo>
                    <a:pt x="2917" y="20"/>
                  </a:moveTo>
                  <a:lnTo>
                    <a:pt x="2777" y="20"/>
                  </a:lnTo>
                  <a:cubicBezTo>
                    <a:pt x="2772" y="20"/>
                    <a:pt x="2767" y="16"/>
                    <a:pt x="2767" y="10"/>
                  </a:cubicBezTo>
                  <a:cubicBezTo>
                    <a:pt x="2767" y="5"/>
                    <a:pt x="2772" y="0"/>
                    <a:pt x="2777" y="0"/>
                  </a:cubicBezTo>
                  <a:lnTo>
                    <a:pt x="2917" y="0"/>
                  </a:lnTo>
                  <a:cubicBezTo>
                    <a:pt x="2923" y="0"/>
                    <a:pt x="2927" y="5"/>
                    <a:pt x="2927" y="10"/>
                  </a:cubicBezTo>
                  <a:cubicBezTo>
                    <a:pt x="2927" y="16"/>
                    <a:pt x="2923" y="20"/>
                    <a:pt x="2917" y="20"/>
                  </a:cubicBezTo>
                  <a:close/>
                  <a:moveTo>
                    <a:pt x="2677" y="20"/>
                  </a:moveTo>
                  <a:lnTo>
                    <a:pt x="2537" y="20"/>
                  </a:lnTo>
                  <a:cubicBezTo>
                    <a:pt x="2532" y="20"/>
                    <a:pt x="2527" y="16"/>
                    <a:pt x="2527" y="10"/>
                  </a:cubicBezTo>
                  <a:cubicBezTo>
                    <a:pt x="2527" y="5"/>
                    <a:pt x="2532" y="0"/>
                    <a:pt x="2537" y="0"/>
                  </a:cubicBezTo>
                  <a:lnTo>
                    <a:pt x="2677" y="0"/>
                  </a:lnTo>
                  <a:cubicBezTo>
                    <a:pt x="2683" y="0"/>
                    <a:pt x="2687" y="5"/>
                    <a:pt x="2687" y="10"/>
                  </a:cubicBezTo>
                  <a:cubicBezTo>
                    <a:pt x="2687" y="16"/>
                    <a:pt x="2683" y="20"/>
                    <a:pt x="2677" y="20"/>
                  </a:cubicBezTo>
                  <a:close/>
                  <a:moveTo>
                    <a:pt x="2437" y="20"/>
                  </a:moveTo>
                  <a:lnTo>
                    <a:pt x="2297" y="20"/>
                  </a:lnTo>
                  <a:cubicBezTo>
                    <a:pt x="2292" y="20"/>
                    <a:pt x="2287" y="16"/>
                    <a:pt x="2287" y="10"/>
                  </a:cubicBezTo>
                  <a:cubicBezTo>
                    <a:pt x="2287" y="5"/>
                    <a:pt x="2292" y="0"/>
                    <a:pt x="2297" y="0"/>
                  </a:cubicBezTo>
                  <a:lnTo>
                    <a:pt x="2437" y="0"/>
                  </a:lnTo>
                  <a:cubicBezTo>
                    <a:pt x="2443" y="0"/>
                    <a:pt x="2447" y="5"/>
                    <a:pt x="2447" y="10"/>
                  </a:cubicBezTo>
                  <a:cubicBezTo>
                    <a:pt x="2447" y="16"/>
                    <a:pt x="2443" y="20"/>
                    <a:pt x="2437" y="20"/>
                  </a:cubicBezTo>
                  <a:close/>
                  <a:moveTo>
                    <a:pt x="2197" y="20"/>
                  </a:moveTo>
                  <a:lnTo>
                    <a:pt x="2057" y="20"/>
                  </a:lnTo>
                  <a:cubicBezTo>
                    <a:pt x="2052" y="20"/>
                    <a:pt x="2047" y="16"/>
                    <a:pt x="2047" y="10"/>
                  </a:cubicBezTo>
                  <a:cubicBezTo>
                    <a:pt x="2047" y="5"/>
                    <a:pt x="2052" y="0"/>
                    <a:pt x="2057" y="0"/>
                  </a:cubicBezTo>
                  <a:lnTo>
                    <a:pt x="2197" y="0"/>
                  </a:lnTo>
                  <a:cubicBezTo>
                    <a:pt x="2203" y="0"/>
                    <a:pt x="2207" y="5"/>
                    <a:pt x="2207" y="10"/>
                  </a:cubicBezTo>
                  <a:cubicBezTo>
                    <a:pt x="2207" y="16"/>
                    <a:pt x="2203" y="20"/>
                    <a:pt x="2197" y="20"/>
                  </a:cubicBezTo>
                  <a:close/>
                  <a:moveTo>
                    <a:pt x="1957" y="20"/>
                  </a:moveTo>
                  <a:lnTo>
                    <a:pt x="1817" y="20"/>
                  </a:lnTo>
                  <a:cubicBezTo>
                    <a:pt x="1812" y="20"/>
                    <a:pt x="1807" y="16"/>
                    <a:pt x="1807" y="10"/>
                  </a:cubicBezTo>
                  <a:cubicBezTo>
                    <a:pt x="1807" y="5"/>
                    <a:pt x="1812" y="0"/>
                    <a:pt x="1817" y="0"/>
                  </a:cubicBezTo>
                  <a:lnTo>
                    <a:pt x="1957" y="0"/>
                  </a:lnTo>
                  <a:cubicBezTo>
                    <a:pt x="1963" y="0"/>
                    <a:pt x="1967" y="5"/>
                    <a:pt x="1967" y="10"/>
                  </a:cubicBezTo>
                  <a:cubicBezTo>
                    <a:pt x="1967" y="16"/>
                    <a:pt x="1963" y="20"/>
                    <a:pt x="1957" y="20"/>
                  </a:cubicBezTo>
                  <a:close/>
                  <a:moveTo>
                    <a:pt x="1717" y="20"/>
                  </a:moveTo>
                  <a:lnTo>
                    <a:pt x="1577" y="20"/>
                  </a:lnTo>
                  <a:cubicBezTo>
                    <a:pt x="1572" y="20"/>
                    <a:pt x="1567" y="16"/>
                    <a:pt x="1567" y="10"/>
                  </a:cubicBezTo>
                  <a:cubicBezTo>
                    <a:pt x="1567" y="5"/>
                    <a:pt x="1572" y="0"/>
                    <a:pt x="1577" y="0"/>
                  </a:cubicBezTo>
                  <a:lnTo>
                    <a:pt x="1717" y="0"/>
                  </a:lnTo>
                  <a:cubicBezTo>
                    <a:pt x="1723" y="0"/>
                    <a:pt x="1727" y="5"/>
                    <a:pt x="1727" y="10"/>
                  </a:cubicBezTo>
                  <a:cubicBezTo>
                    <a:pt x="1727" y="16"/>
                    <a:pt x="1723" y="20"/>
                    <a:pt x="1717" y="20"/>
                  </a:cubicBezTo>
                  <a:close/>
                  <a:moveTo>
                    <a:pt x="1477" y="20"/>
                  </a:moveTo>
                  <a:lnTo>
                    <a:pt x="1337" y="20"/>
                  </a:lnTo>
                  <a:cubicBezTo>
                    <a:pt x="1332" y="20"/>
                    <a:pt x="1327" y="16"/>
                    <a:pt x="1327" y="10"/>
                  </a:cubicBezTo>
                  <a:cubicBezTo>
                    <a:pt x="1327" y="5"/>
                    <a:pt x="1332" y="0"/>
                    <a:pt x="1337" y="0"/>
                  </a:cubicBezTo>
                  <a:lnTo>
                    <a:pt x="1477" y="0"/>
                  </a:lnTo>
                  <a:cubicBezTo>
                    <a:pt x="1483" y="0"/>
                    <a:pt x="1487" y="5"/>
                    <a:pt x="1487" y="10"/>
                  </a:cubicBezTo>
                  <a:cubicBezTo>
                    <a:pt x="1487" y="16"/>
                    <a:pt x="1483" y="20"/>
                    <a:pt x="1477" y="20"/>
                  </a:cubicBezTo>
                  <a:close/>
                  <a:moveTo>
                    <a:pt x="1237" y="20"/>
                  </a:moveTo>
                  <a:lnTo>
                    <a:pt x="1097" y="20"/>
                  </a:lnTo>
                  <a:cubicBezTo>
                    <a:pt x="1092" y="20"/>
                    <a:pt x="1087" y="16"/>
                    <a:pt x="1087" y="10"/>
                  </a:cubicBezTo>
                  <a:cubicBezTo>
                    <a:pt x="1087" y="5"/>
                    <a:pt x="1092" y="0"/>
                    <a:pt x="1097" y="0"/>
                  </a:cubicBezTo>
                  <a:lnTo>
                    <a:pt x="1237" y="0"/>
                  </a:lnTo>
                  <a:cubicBezTo>
                    <a:pt x="1243" y="0"/>
                    <a:pt x="1247" y="5"/>
                    <a:pt x="1247" y="10"/>
                  </a:cubicBezTo>
                  <a:cubicBezTo>
                    <a:pt x="1247" y="16"/>
                    <a:pt x="1243" y="20"/>
                    <a:pt x="1237" y="20"/>
                  </a:cubicBezTo>
                  <a:close/>
                  <a:moveTo>
                    <a:pt x="997" y="20"/>
                  </a:moveTo>
                  <a:lnTo>
                    <a:pt x="857" y="20"/>
                  </a:lnTo>
                  <a:cubicBezTo>
                    <a:pt x="852" y="20"/>
                    <a:pt x="847" y="16"/>
                    <a:pt x="847" y="10"/>
                  </a:cubicBezTo>
                  <a:cubicBezTo>
                    <a:pt x="847" y="5"/>
                    <a:pt x="852" y="0"/>
                    <a:pt x="857" y="0"/>
                  </a:cubicBezTo>
                  <a:lnTo>
                    <a:pt x="997" y="0"/>
                  </a:lnTo>
                  <a:cubicBezTo>
                    <a:pt x="1003" y="0"/>
                    <a:pt x="1007" y="5"/>
                    <a:pt x="1007" y="10"/>
                  </a:cubicBezTo>
                  <a:cubicBezTo>
                    <a:pt x="1007" y="16"/>
                    <a:pt x="1003" y="20"/>
                    <a:pt x="997" y="20"/>
                  </a:cubicBezTo>
                  <a:close/>
                  <a:moveTo>
                    <a:pt x="757" y="20"/>
                  </a:moveTo>
                  <a:lnTo>
                    <a:pt x="617" y="20"/>
                  </a:lnTo>
                  <a:cubicBezTo>
                    <a:pt x="612" y="20"/>
                    <a:pt x="607" y="16"/>
                    <a:pt x="607" y="10"/>
                  </a:cubicBezTo>
                  <a:cubicBezTo>
                    <a:pt x="607" y="5"/>
                    <a:pt x="612" y="0"/>
                    <a:pt x="617" y="0"/>
                  </a:cubicBezTo>
                  <a:lnTo>
                    <a:pt x="757" y="0"/>
                  </a:lnTo>
                  <a:cubicBezTo>
                    <a:pt x="763" y="0"/>
                    <a:pt x="767" y="5"/>
                    <a:pt x="767" y="10"/>
                  </a:cubicBezTo>
                  <a:cubicBezTo>
                    <a:pt x="767" y="16"/>
                    <a:pt x="763" y="20"/>
                    <a:pt x="757" y="20"/>
                  </a:cubicBezTo>
                  <a:close/>
                  <a:moveTo>
                    <a:pt x="517" y="20"/>
                  </a:moveTo>
                  <a:lnTo>
                    <a:pt x="377" y="20"/>
                  </a:lnTo>
                  <a:cubicBezTo>
                    <a:pt x="372" y="20"/>
                    <a:pt x="367" y="16"/>
                    <a:pt x="367" y="10"/>
                  </a:cubicBezTo>
                  <a:cubicBezTo>
                    <a:pt x="367" y="5"/>
                    <a:pt x="372" y="0"/>
                    <a:pt x="377" y="0"/>
                  </a:cubicBezTo>
                  <a:lnTo>
                    <a:pt x="517" y="0"/>
                  </a:lnTo>
                  <a:cubicBezTo>
                    <a:pt x="523" y="0"/>
                    <a:pt x="527" y="5"/>
                    <a:pt x="527" y="10"/>
                  </a:cubicBezTo>
                  <a:cubicBezTo>
                    <a:pt x="527" y="16"/>
                    <a:pt x="523" y="20"/>
                    <a:pt x="517" y="20"/>
                  </a:cubicBezTo>
                  <a:close/>
                  <a:moveTo>
                    <a:pt x="277" y="20"/>
                  </a:moveTo>
                  <a:lnTo>
                    <a:pt x="137" y="20"/>
                  </a:lnTo>
                  <a:cubicBezTo>
                    <a:pt x="132" y="20"/>
                    <a:pt x="127" y="16"/>
                    <a:pt x="127" y="10"/>
                  </a:cubicBezTo>
                  <a:cubicBezTo>
                    <a:pt x="127" y="5"/>
                    <a:pt x="132" y="0"/>
                    <a:pt x="137" y="0"/>
                  </a:cubicBezTo>
                  <a:lnTo>
                    <a:pt x="277" y="0"/>
                  </a:lnTo>
                  <a:cubicBezTo>
                    <a:pt x="283" y="0"/>
                    <a:pt x="287" y="5"/>
                    <a:pt x="287" y="10"/>
                  </a:cubicBezTo>
                  <a:cubicBezTo>
                    <a:pt x="287" y="16"/>
                    <a:pt x="283" y="20"/>
                    <a:pt x="277" y="20"/>
                  </a:cubicBezTo>
                  <a:close/>
                  <a:moveTo>
                    <a:pt x="37" y="20"/>
                  </a:moveTo>
                  <a:lnTo>
                    <a:pt x="10" y="20"/>
                  </a:lnTo>
                  <a:cubicBezTo>
                    <a:pt x="4" y="20"/>
                    <a:pt x="0" y="16"/>
                    <a:pt x="0" y="10"/>
                  </a:cubicBezTo>
                  <a:cubicBezTo>
                    <a:pt x="0" y="5"/>
                    <a:pt x="4" y="0"/>
                    <a:pt x="10" y="0"/>
                  </a:cubicBezTo>
                  <a:lnTo>
                    <a:pt x="37" y="0"/>
                  </a:lnTo>
                  <a:cubicBezTo>
                    <a:pt x="43" y="0"/>
                    <a:pt x="47" y="5"/>
                    <a:pt x="47" y="10"/>
                  </a:cubicBezTo>
                  <a:cubicBezTo>
                    <a:pt x="47" y="16"/>
                    <a:pt x="43" y="20"/>
                    <a:pt x="37"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Rectangle 107">
              <a:extLst>
                <a:ext uri="{FF2B5EF4-FFF2-40B4-BE49-F238E27FC236}">
                  <a16:creationId xmlns:a16="http://schemas.microsoft.com/office/drawing/2014/main" id="{3E54FAA3-AAC2-4E32-8D92-1043E3BF4A7D}"/>
                </a:ext>
              </a:extLst>
            </p:cNvPr>
            <p:cNvSpPr>
              <a:spLocks noChangeArrowheads="1"/>
            </p:cNvSpPr>
            <p:nvPr/>
          </p:nvSpPr>
          <p:spPr bwMode="auto">
            <a:xfrm>
              <a:off x="3221038" y="2889250"/>
              <a:ext cx="3540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Times New Roman" panose="02020603050405020304" pitchFamily="18" charset="0"/>
                </a:rPr>
                <a:t>GPU</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6" name="Rectangle 108">
              <a:extLst>
                <a:ext uri="{FF2B5EF4-FFF2-40B4-BE49-F238E27FC236}">
                  <a16:creationId xmlns:a16="http://schemas.microsoft.com/office/drawing/2014/main" id="{8E6B355C-7D80-4783-8180-6ECD0CF94534}"/>
                </a:ext>
              </a:extLst>
            </p:cNvPr>
            <p:cNvSpPr>
              <a:spLocks noChangeArrowheads="1"/>
            </p:cNvSpPr>
            <p:nvPr/>
          </p:nvSpPr>
          <p:spPr bwMode="auto">
            <a:xfrm>
              <a:off x="3521075" y="2894013"/>
              <a:ext cx="1476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100" b="1" i="0" u="none" strike="noStrike" cap="none" normalizeH="0" baseline="0">
                  <a:ln>
                    <a:noFill/>
                  </a:ln>
                  <a:solidFill>
                    <a:srgbClr val="000000"/>
                  </a:solidFill>
                  <a:effectLst/>
                  <a:latin typeface="宋体" panose="02010600030101010101" pitchFamily="2" charset="-122"/>
                  <a:ea typeface="宋体" panose="02010600030101010101" pitchFamily="2" charset="-122"/>
                </a:rPr>
                <a:t>端</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7" name="Line 109">
              <a:extLst>
                <a:ext uri="{FF2B5EF4-FFF2-40B4-BE49-F238E27FC236}">
                  <a16:creationId xmlns:a16="http://schemas.microsoft.com/office/drawing/2014/main" id="{E0CDC11D-0803-4369-BD25-FD1598387B4B}"/>
                </a:ext>
              </a:extLst>
            </p:cNvPr>
            <p:cNvSpPr>
              <a:spLocks noChangeShapeType="1"/>
            </p:cNvSpPr>
            <p:nvPr/>
          </p:nvSpPr>
          <p:spPr bwMode="auto">
            <a:xfrm>
              <a:off x="1574800" y="3984625"/>
              <a:ext cx="3175" cy="16510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10">
              <a:extLst>
                <a:ext uri="{FF2B5EF4-FFF2-40B4-BE49-F238E27FC236}">
                  <a16:creationId xmlns:a16="http://schemas.microsoft.com/office/drawing/2014/main" id="{6823A3B8-1AF5-470D-AFBD-FAE51DFA5F4D}"/>
                </a:ext>
              </a:extLst>
            </p:cNvPr>
            <p:cNvSpPr>
              <a:spLocks/>
            </p:cNvSpPr>
            <p:nvPr/>
          </p:nvSpPr>
          <p:spPr bwMode="auto">
            <a:xfrm>
              <a:off x="1544638" y="4133850"/>
              <a:ext cx="66675" cy="66675"/>
            </a:xfrm>
            <a:custGeom>
              <a:avLst/>
              <a:gdLst>
                <a:gd name="T0" fmla="*/ 90 w 174"/>
                <a:gd name="T1" fmla="*/ 176 h 176"/>
                <a:gd name="T2" fmla="*/ 0 w 174"/>
                <a:gd name="T3" fmla="*/ 4 h 176"/>
                <a:gd name="T4" fmla="*/ 174 w 174"/>
                <a:gd name="T5" fmla="*/ 0 h 176"/>
                <a:gd name="T6" fmla="*/ 90 w 174"/>
                <a:gd name="T7" fmla="*/ 176 h 176"/>
              </a:gdLst>
              <a:ahLst/>
              <a:cxnLst>
                <a:cxn ang="0">
                  <a:pos x="T0" y="T1"/>
                </a:cxn>
                <a:cxn ang="0">
                  <a:pos x="T2" y="T3"/>
                </a:cxn>
                <a:cxn ang="0">
                  <a:pos x="T4" y="T5"/>
                </a:cxn>
                <a:cxn ang="0">
                  <a:pos x="T6" y="T7"/>
                </a:cxn>
              </a:cxnLst>
              <a:rect l="0" t="0" r="r" b="b"/>
              <a:pathLst>
                <a:path w="174" h="176">
                  <a:moveTo>
                    <a:pt x="90" y="176"/>
                  </a:moveTo>
                  <a:lnTo>
                    <a:pt x="0" y="4"/>
                  </a:lnTo>
                  <a:cubicBezTo>
                    <a:pt x="55" y="30"/>
                    <a:pt x="120" y="29"/>
                    <a:pt x="174" y="0"/>
                  </a:cubicBezTo>
                  <a:lnTo>
                    <a:pt x="90"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Line 111">
              <a:extLst>
                <a:ext uri="{FF2B5EF4-FFF2-40B4-BE49-F238E27FC236}">
                  <a16:creationId xmlns:a16="http://schemas.microsoft.com/office/drawing/2014/main" id="{FA583034-36CA-4B73-9E63-77CB829FFCE8}"/>
                </a:ext>
              </a:extLst>
            </p:cNvPr>
            <p:cNvSpPr>
              <a:spLocks noChangeShapeType="1"/>
            </p:cNvSpPr>
            <p:nvPr/>
          </p:nvSpPr>
          <p:spPr bwMode="auto">
            <a:xfrm>
              <a:off x="1579563" y="4878388"/>
              <a:ext cx="0" cy="16668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2">
              <a:extLst>
                <a:ext uri="{FF2B5EF4-FFF2-40B4-BE49-F238E27FC236}">
                  <a16:creationId xmlns:a16="http://schemas.microsoft.com/office/drawing/2014/main" id="{216DA2C7-6CF7-4816-9503-73876D01DECD}"/>
                </a:ext>
              </a:extLst>
            </p:cNvPr>
            <p:cNvSpPr>
              <a:spLocks/>
            </p:cNvSpPr>
            <p:nvPr/>
          </p:nvSpPr>
          <p:spPr bwMode="auto">
            <a:xfrm>
              <a:off x="1546225" y="5027613"/>
              <a:ext cx="66675" cy="66675"/>
            </a:xfrm>
            <a:custGeom>
              <a:avLst/>
              <a:gdLst>
                <a:gd name="T0" fmla="*/ 87 w 175"/>
                <a:gd name="T1" fmla="*/ 174 h 174"/>
                <a:gd name="T2" fmla="*/ 0 w 175"/>
                <a:gd name="T3" fmla="*/ 0 h 174"/>
                <a:gd name="T4" fmla="*/ 175 w 175"/>
                <a:gd name="T5" fmla="*/ 0 h 174"/>
                <a:gd name="T6" fmla="*/ 87 w 175"/>
                <a:gd name="T7" fmla="*/ 174 h 174"/>
              </a:gdLst>
              <a:ahLst/>
              <a:cxnLst>
                <a:cxn ang="0">
                  <a:pos x="T0" y="T1"/>
                </a:cxn>
                <a:cxn ang="0">
                  <a:pos x="T2" y="T3"/>
                </a:cxn>
                <a:cxn ang="0">
                  <a:pos x="T4" y="T5"/>
                </a:cxn>
                <a:cxn ang="0">
                  <a:pos x="T6" y="T7"/>
                </a:cxn>
              </a:cxnLst>
              <a:rect l="0" t="0" r="r" b="b"/>
              <a:pathLst>
                <a:path w="175" h="174">
                  <a:moveTo>
                    <a:pt x="87" y="174"/>
                  </a:moveTo>
                  <a:lnTo>
                    <a:pt x="0" y="0"/>
                  </a:lnTo>
                  <a:cubicBezTo>
                    <a:pt x="55" y="27"/>
                    <a:pt x="120" y="27"/>
                    <a:pt x="175" y="0"/>
                  </a:cubicBezTo>
                  <a:lnTo>
                    <a:pt x="87" y="1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Line 113">
              <a:extLst>
                <a:ext uri="{FF2B5EF4-FFF2-40B4-BE49-F238E27FC236}">
                  <a16:creationId xmlns:a16="http://schemas.microsoft.com/office/drawing/2014/main" id="{24923779-EDC7-487A-BA55-DD247008880F}"/>
                </a:ext>
              </a:extLst>
            </p:cNvPr>
            <p:cNvSpPr>
              <a:spLocks noChangeShapeType="1"/>
            </p:cNvSpPr>
            <p:nvPr/>
          </p:nvSpPr>
          <p:spPr bwMode="auto">
            <a:xfrm>
              <a:off x="2143125" y="5434013"/>
              <a:ext cx="682625"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4">
              <a:extLst>
                <a:ext uri="{FF2B5EF4-FFF2-40B4-BE49-F238E27FC236}">
                  <a16:creationId xmlns:a16="http://schemas.microsoft.com/office/drawing/2014/main" id="{B2FEE7AD-5492-4576-BBCE-B977A0267A30}"/>
                </a:ext>
              </a:extLst>
            </p:cNvPr>
            <p:cNvSpPr>
              <a:spLocks/>
            </p:cNvSpPr>
            <p:nvPr/>
          </p:nvSpPr>
          <p:spPr bwMode="auto">
            <a:xfrm>
              <a:off x="2809875" y="5399088"/>
              <a:ext cx="66675" cy="68262"/>
            </a:xfrm>
            <a:custGeom>
              <a:avLst/>
              <a:gdLst>
                <a:gd name="T0" fmla="*/ 175 w 175"/>
                <a:gd name="T1" fmla="*/ 88 h 175"/>
                <a:gd name="T2" fmla="*/ 0 w 175"/>
                <a:gd name="T3" fmla="*/ 175 h 175"/>
                <a:gd name="T4" fmla="*/ 0 w 175"/>
                <a:gd name="T5" fmla="*/ 0 h 175"/>
                <a:gd name="T6" fmla="*/ 175 w 175"/>
                <a:gd name="T7" fmla="*/ 88 h 175"/>
              </a:gdLst>
              <a:ahLst/>
              <a:cxnLst>
                <a:cxn ang="0">
                  <a:pos x="T0" y="T1"/>
                </a:cxn>
                <a:cxn ang="0">
                  <a:pos x="T2" y="T3"/>
                </a:cxn>
                <a:cxn ang="0">
                  <a:pos x="T4" y="T5"/>
                </a:cxn>
                <a:cxn ang="0">
                  <a:pos x="T6" y="T7"/>
                </a:cxn>
              </a:cxnLst>
              <a:rect l="0" t="0" r="r" b="b"/>
              <a:pathLst>
                <a:path w="175" h="175">
                  <a:moveTo>
                    <a:pt x="175" y="88"/>
                  </a:moveTo>
                  <a:lnTo>
                    <a:pt x="0" y="175"/>
                  </a:lnTo>
                  <a:cubicBezTo>
                    <a:pt x="28" y="120"/>
                    <a:pt x="28" y="55"/>
                    <a:pt x="0" y="0"/>
                  </a:cubicBezTo>
                  <a:lnTo>
                    <a:pt x="175"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7722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58361-B267-4602-8841-AF8F987BE40D}"/>
              </a:ext>
            </a:extLst>
          </p:cNvPr>
          <p:cNvSpPr>
            <a:spLocks noGrp="1"/>
          </p:cNvSpPr>
          <p:nvPr>
            <p:ph type="title"/>
          </p:nvPr>
        </p:nvSpPr>
        <p:spPr/>
        <p:txBody>
          <a:bodyPr/>
          <a:lstStyle/>
          <a:p>
            <a:r>
              <a:rPr lang="zh-CN" altLang="en-US" dirty="0"/>
              <a:t>研究目标</a:t>
            </a:r>
          </a:p>
        </p:txBody>
      </p:sp>
      <p:sp>
        <p:nvSpPr>
          <p:cNvPr id="3" name="内容占位符 2">
            <a:extLst>
              <a:ext uri="{FF2B5EF4-FFF2-40B4-BE49-F238E27FC236}">
                <a16:creationId xmlns:a16="http://schemas.microsoft.com/office/drawing/2014/main" id="{E3B06072-0659-460A-913D-727DA81C9570}"/>
              </a:ext>
            </a:extLst>
          </p:cNvPr>
          <p:cNvSpPr>
            <a:spLocks noGrp="1"/>
          </p:cNvSpPr>
          <p:nvPr>
            <p:ph idx="1"/>
          </p:nvPr>
        </p:nvSpPr>
        <p:spPr/>
        <p:txBody>
          <a:bodyPr/>
          <a:lstStyle/>
          <a:p>
            <a:r>
              <a:rPr lang="zh-CN" altLang="en-US" dirty="0"/>
              <a:t>实现空间目标轨道计算的并行化，提高计算效率</a:t>
            </a:r>
            <a:endParaRPr lang="en-US" altLang="zh-CN" dirty="0"/>
          </a:p>
          <a:p>
            <a:r>
              <a:rPr lang="zh-CN" altLang="en-US" dirty="0"/>
              <a:t>对空间目标轨道计算数据的读写进行优化，提高显示效率</a:t>
            </a:r>
          </a:p>
        </p:txBody>
      </p:sp>
    </p:spTree>
    <p:extLst>
      <p:ext uri="{BB962C8B-B14F-4D97-AF65-F5344CB8AC3E}">
        <p14:creationId xmlns:p14="http://schemas.microsoft.com/office/powerpoint/2010/main" val="147865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E6B04D-8354-4ACF-827B-BCCFE87B939B}"/>
              </a:ext>
            </a:extLst>
          </p:cNvPr>
          <p:cNvSpPr>
            <a:spLocks noGrp="1"/>
          </p:cNvSpPr>
          <p:nvPr>
            <p:ph type="title"/>
          </p:nvPr>
        </p:nvSpPr>
        <p:spPr/>
        <p:txBody>
          <a:bodyPr/>
          <a:lstStyle/>
          <a:p>
            <a:r>
              <a:rPr lang="zh-CN" altLang="en-US" dirty="0"/>
              <a:t>研究内容</a:t>
            </a:r>
          </a:p>
        </p:txBody>
      </p:sp>
      <p:sp>
        <p:nvSpPr>
          <p:cNvPr id="3" name="内容占位符 2">
            <a:extLst>
              <a:ext uri="{FF2B5EF4-FFF2-40B4-BE49-F238E27FC236}">
                <a16:creationId xmlns:a16="http://schemas.microsoft.com/office/drawing/2014/main" id="{E1A7C52F-19F2-459D-BB57-57066ECE9AEB}"/>
              </a:ext>
            </a:extLst>
          </p:cNvPr>
          <p:cNvSpPr>
            <a:spLocks noGrp="1"/>
          </p:cNvSpPr>
          <p:nvPr>
            <p:ph idx="1"/>
          </p:nvPr>
        </p:nvSpPr>
        <p:spPr/>
        <p:txBody>
          <a:bodyPr/>
          <a:lstStyle/>
          <a:p>
            <a:pPr>
              <a:lnSpc>
                <a:spcPct val="100000"/>
              </a:lnSpc>
            </a:pPr>
            <a:r>
              <a:rPr lang="zh-CN" altLang="en-US" dirty="0"/>
              <a:t>利用</a:t>
            </a:r>
            <a:r>
              <a:rPr lang="en-US" altLang="zh-CN" dirty="0"/>
              <a:t>GPU</a:t>
            </a:r>
            <a:r>
              <a:rPr lang="zh-CN" altLang="en-US" dirty="0"/>
              <a:t>进行计算加速，需要关注以下内容</a:t>
            </a:r>
            <a:endParaRPr lang="en-US" altLang="zh-CN" dirty="0"/>
          </a:p>
          <a:p>
            <a:pPr lvl="1">
              <a:lnSpc>
                <a:spcPct val="100000"/>
              </a:lnSpc>
            </a:pPr>
            <a:r>
              <a:rPr lang="zh-CN" altLang="en-US" dirty="0"/>
              <a:t>计算过程的优化</a:t>
            </a:r>
            <a:endParaRPr lang="en-US" altLang="zh-CN" dirty="0"/>
          </a:p>
          <a:p>
            <a:pPr lvl="1">
              <a:lnSpc>
                <a:spcPct val="100000"/>
              </a:lnSpc>
            </a:pPr>
            <a:r>
              <a:rPr lang="zh-CN" altLang="en-US" dirty="0"/>
              <a:t>显存分配的优化</a:t>
            </a:r>
            <a:endParaRPr lang="en-US" altLang="zh-CN" dirty="0"/>
          </a:p>
          <a:p>
            <a:pPr lvl="1">
              <a:lnSpc>
                <a:spcPct val="100000"/>
              </a:lnSpc>
            </a:pPr>
            <a:r>
              <a:rPr lang="zh-CN" altLang="en-US" dirty="0"/>
              <a:t>计算结果精度的优化</a:t>
            </a:r>
            <a:endParaRPr lang="en-US" altLang="zh-CN" dirty="0"/>
          </a:p>
        </p:txBody>
      </p:sp>
    </p:spTree>
    <p:extLst>
      <p:ext uri="{BB962C8B-B14F-4D97-AF65-F5344CB8AC3E}">
        <p14:creationId xmlns:p14="http://schemas.microsoft.com/office/powerpoint/2010/main" val="266940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08FAF-5188-4694-A76F-F2979F1D4166}"/>
              </a:ext>
            </a:extLst>
          </p:cNvPr>
          <p:cNvSpPr>
            <a:spLocks noGrp="1"/>
          </p:cNvSpPr>
          <p:nvPr>
            <p:ph type="title"/>
          </p:nvPr>
        </p:nvSpPr>
        <p:spPr/>
        <p:txBody>
          <a:bodyPr/>
          <a:lstStyle/>
          <a:p>
            <a:r>
              <a:rPr lang="zh-CN" altLang="en-US" dirty="0"/>
              <a:t>实验结果</a:t>
            </a:r>
            <a:r>
              <a:rPr lang="en-US" altLang="zh-CN" dirty="0"/>
              <a:t>1/5</a:t>
            </a:r>
            <a:endParaRPr lang="zh-CN" altLang="en-US" dirty="0"/>
          </a:p>
        </p:txBody>
      </p:sp>
      <p:sp>
        <p:nvSpPr>
          <p:cNvPr id="3" name="内容占位符 2">
            <a:extLst>
              <a:ext uri="{FF2B5EF4-FFF2-40B4-BE49-F238E27FC236}">
                <a16:creationId xmlns:a16="http://schemas.microsoft.com/office/drawing/2014/main" id="{E8E3801E-F450-45C7-958C-98C0A5B6F1A0}"/>
              </a:ext>
            </a:extLst>
          </p:cNvPr>
          <p:cNvSpPr>
            <a:spLocks noGrp="1"/>
          </p:cNvSpPr>
          <p:nvPr>
            <p:ph idx="1"/>
          </p:nvPr>
        </p:nvSpPr>
        <p:spPr/>
        <p:txBody>
          <a:bodyPr/>
          <a:lstStyle/>
          <a:p>
            <a:r>
              <a:rPr lang="zh-CN" altLang="en-US" dirty="0"/>
              <a:t>基于</a:t>
            </a:r>
            <a:r>
              <a:rPr lang="en-US" altLang="zh-CN" dirty="0"/>
              <a:t>GPU</a:t>
            </a:r>
            <a:r>
              <a:rPr lang="zh-CN" altLang="en-US" dirty="0"/>
              <a:t>的空间目标轨道计算初步结果分析</a:t>
            </a:r>
          </a:p>
        </p:txBody>
      </p:sp>
      <p:grpSp>
        <p:nvGrpSpPr>
          <p:cNvPr id="8" name="组合 7">
            <a:extLst>
              <a:ext uri="{FF2B5EF4-FFF2-40B4-BE49-F238E27FC236}">
                <a16:creationId xmlns:a16="http://schemas.microsoft.com/office/drawing/2014/main" id="{EFB1ADAF-11E6-4A67-BD13-D31F7638F3BD}"/>
              </a:ext>
            </a:extLst>
          </p:cNvPr>
          <p:cNvGrpSpPr/>
          <p:nvPr/>
        </p:nvGrpSpPr>
        <p:grpSpPr>
          <a:xfrm>
            <a:off x="6300856" y="3079655"/>
            <a:ext cx="5423366" cy="2766890"/>
            <a:chOff x="6300856" y="3079655"/>
            <a:chExt cx="5423366" cy="2766890"/>
          </a:xfrm>
        </p:grpSpPr>
        <p:pic>
          <p:nvPicPr>
            <p:cNvPr id="3075" name="图片 7">
              <a:extLst>
                <a:ext uri="{FF2B5EF4-FFF2-40B4-BE49-F238E27FC236}">
                  <a16:creationId xmlns:a16="http://schemas.microsoft.com/office/drawing/2014/main" id="{8B407921-9AED-418D-A479-3A3F98E4B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856" y="3079655"/>
              <a:ext cx="5423366" cy="226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57935EC5-2160-4611-A788-15A68904C82B}"/>
                </a:ext>
              </a:extLst>
            </p:cNvPr>
            <p:cNvSpPr/>
            <p:nvPr/>
          </p:nvSpPr>
          <p:spPr>
            <a:xfrm>
              <a:off x="6323341" y="5615713"/>
              <a:ext cx="5378395" cy="230832"/>
            </a:xfrm>
            <a:prstGeom prst="rect">
              <a:avLst/>
            </a:prstGeom>
          </p:spPr>
          <p:txBody>
            <a:bodyPr wrap="none">
              <a:spAutoFit/>
            </a:bodyPr>
            <a:lstStyle/>
            <a:p>
              <a:r>
                <a:rPr lang="en-US" altLang="zh-CN" sz="900" b="1" dirty="0">
                  <a:latin typeface="Helvetica" panose="020B0604020202020204" pitchFamily="34" charset="0"/>
                  <a:cs typeface="FormataOTF-Bold"/>
                </a:rPr>
                <a:t>The efficient of GPU-based parallel computing compared with the GPU-based serial computing</a:t>
              </a:r>
              <a:endParaRPr lang="zh-CN" altLang="en-US" sz="2000" dirty="0"/>
            </a:p>
          </p:txBody>
        </p:sp>
      </p:grpSp>
      <p:grpSp>
        <p:nvGrpSpPr>
          <p:cNvPr id="7" name="组合 6">
            <a:extLst>
              <a:ext uri="{FF2B5EF4-FFF2-40B4-BE49-F238E27FC236}">
                <a16:creationId xmlns:a16="http://schemas.microsoft.com/office/drawing/2014/main" id="{3B50179B-8C6B-4049-93F3-256EF50E4B2A}"/>
              </a:ext>
            </a:extLst>
          </p:cNvPr>
          <p:cNvGrpSpPr/>
          <p:nvPr/>
        </p:nvGrpSpPr>
        <p:grpSpPr>
          <a:xfrm>
            <a:off x="273424" y="2949388"/>
            <a:ext cx="5462656" cy="2890771"/>
            <a:chOff x="273424" y="2949388"/>
            <a:chExt cx="5462656" cy="2890771"/>
          </a:xfrm>
        </p:grpSpPr>
        <p:pic>
          <p:nvPicPr>
            <p:cNvPr id="3074" name="图片 6">
              <a:extLst>
                <a:ext uri="{FF2B5EF4-FFF2-40B4-BE49-F238E27FC236}">
                  <a16:creationId xmlns:a16="http://schemas.microsoft.com/office/drawing/2014/main" id="{3BF72510-D7E3-45BF-BDF4-0FDFB99AD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24" y="3079655"/>
              <a:ext cx="5462656" cy="226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84A724FE-29C3-4EC6-93F7-30652681D5A3}"/>
                </a:ext>
              </a:extLst>
            </p:cNvPr>
            <p:cNvSpPr/>
            <p:nvPr/>
          </p:nvSpPr>
          <p:spPr>
            <a:xfrm>
              <a:off x="302730" y="5609327"/>
              <a:ext cx="5404043" cy="230832"/>
            </a:xfrm>
            <a:prstGeom prst="rect">
              <a:avLst/>
            </a:prstGeom>
          </p:spPr>
          <p:txBody>
            <a:bodyPr wrap="none">
              <a:spAutoFit/>
            </a:bodyPr>
            <a:lstStyle/>
            <a:p>
              <a:r>
                <a:rPr lang="en-US" altLang="zh-CN" sz="900" b="1" dirty="0">
                  <a:latin typeface="Helvetica" panose="020B0604020202020204" pitchFamily="34" charset="0"/>
                  <a:cs typeface="FormataOTF-Bold"/>
                </a:rPr>
                <a:t>The speedup of GPU-based parallel computing compared with the CPU-based serial computing</a:t>
              </a:r>
              <a:endParaRPr lang="zh-CN" altLang="en-US" sz="2000" dirty="0"/>
            </a:p>
          </p:txBody>
        </p:sp>
        <p:sp>
          <p:nvSpPr>
            <p:cNvPr id="6" name="椭圆 5">
              <a:extLst>
                <a:ext uri="{FF2B5EF4-FFF2-40B4-BE49-F238E27FC236}">
                  <a16:creationId xmlns:a16="http://schemas.microsoft.com/office/drawing/2014/main" id="{14329E47-98CA-4802-BF98-B5790DD16D12}"/>
                </a:ext>
              </a:extLst>
            </p:cNvPr>
            <p:cNvSpPr/>
            <p:nvPr/>
          </p:nvSpPr>
          <p:spPr>
            <a:xfrm>
              <a:off x="4043082" y="2949388"/>
              <a:ext cx="842683" cy="47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926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08FAF-5188-4694-A76F-F2979F1D4166}"/>
              </a:ext>
            </a:extLst>
          </p:cNvPr>
          <p:cNvSpPr>
            <a:spLocks noGrp="1"/>
          </p:cNvSpPr>
          <p:nvPr>
            <p:ph type="title"/>
          </p:nvPr>
        </p:nvSpPr>
        <p:spPr/>
        <p:txBody>
          <a:bodyPr/>
          <a:lstStyle/>
          <a:p>
            <a:r>
              <a:rPr lang="zh-CN" altLang="en-US" dirty="0"/>
              <a:t>实验结果</a:t>
            </a:r>
            <a:r>
              <a:rPr lang="en-US" altLang="zh-CN" dirty="0"/>
              <a:t>2/5</a:t>
            </a:r>
            <a:endParaRPr lang="zh-CN" altLang="en-US" dirty="0"/>
          </a:p>
        </p:txBody>
      </p:sp>
      <p:sp>
        <p:nvSpPr>
          <p:cNvPr id="3" name="内容占位符 2">
            <a:extLst>
              <a:ext uri="{FF2B5EF4-FFF2-40B4-BE49-F238E27FC236}">
                <a16:creationId xmlns:a16="http://schemas.microsoft.com/office/drawing/2014/main" id="{E8E3801E-F450-45C7-958C-98C0A5B6F1A0}"/>
              </a:ext>
            </a:extLst>
          </p:cNvPr>
          <p:cNvSpPr>
            <a:spLocks noGrp="1"/>
          </p:cNvSpPr>
          <p:nvPr>
            <p:ph idx="1"/>
          </p:nvPr>
        </p:nvSpPr>
        <p:spPr/>
        <p:txBody>
          <a:bodyPr/>
          <a:lstStyle/>
          <a:p>
            <a:pPr>
              <a:lnSpc>
                <a:spcPct val="100000"/>
              </a:lnSpc>
            </a:pPr>
            <a:r>
              <a:rPr lang="zh-CN" altLang="en-US" dirty="0"/>
              <a:t>计算过程的优化</a:t>
            </a:r>
            <a:endParaRPr lang="en-US" altLang="zh-CN" dirty="0"/>
          </a:p>
          <a:p>
            <a:pPr lvl="1">
              <a:lnSpc>
                <a:spcPct val="100000"/>
              </a:lnSpc>
            </a:pPr>
            <a:r>
              <a:rPr lang="en-US" altLang="zh-CN" dirty="0"/>
              <a:t>Block Size</a:t>
            </a:r>
            <a:r>
              <a:rPr lang="zh-CN" altLang="en-US" dirty="0"/>
              <a:t>优化</a:t>
            </a:r>
            <a:endParaRPr lang="en-US" altLang="zh-CN" dirty="0"/>
          </a:p>
          <a:p>
            <a:pPr lvl="1">
              <a:lnSpc>
                <a:spcPct val="100000"/>
              </a:lnSpc>
            </a:pPr>
            <a:r>
              <a:rPr lang="en-US" altLang="zh-CN" dirty="0"/>
              <a:t>Register</a:t>
            </a:r>
            <a:r>
              <a:rPr lang="zh-CN" altLang="en-US" dirty="0"/>
              <a:t>优化</a:t>
            </a:r>
            <a:endParaRPr lang="en-US" altLang="zh-CN" dirty="0"/>
          </a:p>
          <a:p>
            <a:pPr marL="0" indent="0">
              <a:lnSpc>
                <a:spcPct val="100000"/>
              </a:lnSpc>
              <a:buNone/>
            </a:pPr>
            <a:endParaRPr lang="zh-CN" altLang="en-US" dirty="0"/>
          </a:p>
        </p:txBody>
      </p:sp>
      <p:grpSp>
        <p:nvGrpSpPr>
          <p:cNvPr id="8" name="组合 7">
            <a:extLst>
              <a:ext uri="{FF2B5EF4-FFF2-40B4-BE49-F238E27FC236}">
                <a16:creationId xmlns:a16="http://schemas.microsoft.com/office/drawing/2014/main" id="{3F15A551-8F71-4F33-82CA-69D700670EEF}"/>
              </a:ext>
            </a:extLst>
          </p:cNvPr>
          <p:cNvGrpSpPr/>
          <p:nvPr/>
        </p:nvGrpSpPr>
        <p:grpSpPr>
          <a:xfrm>
            <a:off x="1402975" y="3890965"/>
            <a:ext cx="4378979" cy="2670445"/>
            <a:chOff x="1402975" y="3738565"/>
            <a:chExt cx="4378979" cy="2670445"/>
          </a:xfrm>
        </p:grpSpPr>
        <p:pic>
          <p:nvPicPr>
            <p:cNvPr id="4098" name="图片 67">
              <a:extLst>
                <a:ext uri="{FF2B5EF4-FFF2-40B4-BE49-F238E27FC236}">
                  <a16:creationId xmlns:a16="http://schemas.microsoft.com/office/drawing/2014/main" id="{2E3F589F-2437-49ED-AD83-0AD1DD010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975" y="3738565"/>
              <a:ext cx="4378979" cy="22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51D64715-6295-4D12-B618-62D03D4C9832}"/>
                </a:ext>
              </a:extLst>
            </p:cNvPr>
            <p:cNvSpPr/>
            <p:nvPr/>
          </p:nvSpPr>
          <p:spPr>
            <a:xfrm>
              <a:off x="2371617" y="6178178"/>
              <a:ext cx="2441694" cy="230832"/>
            </a:xfrm>
            <a:prstGeom prst="rect">
              <a:avLst/>
            </a:prstGeom>
          </p:spPr>
          <p:txBody>
            <a:bodyPr wrap="none">
              <a:spAutoFit/>
            </a:bodyPr>
            <a:lstStyle/>
            <a:p>
              <a:r>
                <a:rPr lang="en-US" altLang="zh-CN" sz="900" b="1" dirty="0">
                  <a:latin typeface="Helvetica" panose="020B0604020202020204" pitchFamily="34" charset="0"/>
                  <a:cs typeface="FormataOTF-Bold"/>
                </a:rPr>
                <a:t>The speedup with the different block size</a:t>
              </a:r>
              <a:endParaRPr lang="zh-CN" altLang="en-US" sz="2000" dirty="0"/>
            </a:p>
          </p:txBody>
        </p:sp>
      </p:grpSp>
      <p:grpSp>
        <p:nvGrpSpPr>
          <p:cNvPr id="9" name="组合 8">
            <a:extLst>
              <a:ext uri="{FF2B5EF4-FFF2-40B4-BE49-F238E27FC236}">
                <a16:creationId xmlns:a16="http://schemas.microsoft.com/office/drawing/2014/main" id="{48AC5CAA-0361-4FF0-BDA0-B904D1B0F74F}"/>
              </a:ext>
            </a:extLst>
          </p:cNvPr>
          <p:cNvGrpSpPr/>
          <p:nvPr/>
        </p:nvGrpSpPr>
        <p:grpSpPr>
          <a:xfrm>
            <a:off x="6660775" y="3890965"/>
            <a:ext cx="4378979" cy="2670445"/>
            <a:chOff x="6660775" y="3738565"/>
            <a:chExt cx="4378979" cy="2670445"/>
          </a:xfrm>
        </p:grpSpPr>
        <p:pic>
          <p:nvPicPr>
            <p:cNvPr id="4099" name="图片 73">
              <a:extLst>
                <a:ext uri="{FF2B5EF4-FFF2-40B4-BE49-F238E27FC236}">
                  <a16:creationId xmlns:a16="http://schemas.microsoft.com/office/drawing/2014/main" id="{C8E31E88-81A9-4CB4-BA1A-39FFA00D7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775" y="3738565"/>
              <a:ext cx="4378979" cy="22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83CFBFA8-A913-41AD-9F30-C78D87D0141F}"/>
                </a:ext>
              </a:extLst>
            </p:cNvPr>
            <p:cNvSpPr/>
            <p:nvPr/>
          </p:nvSpPr>
          <p:spPr>
            <a:xfrm>
              <a:off x="7378691" y="6178178"/>
              <a:ext cx="2941831" cy="230832"/>
            </a:xfrm>
            <a:prstGeom prst="rect">
              <a:avLst/>
            </a:prstGeom>
          </p:spPr>
          <p:txBody>
            <a:bodyPr wrap="none">
              <a:spAutoFit/>
            </a:bodyPr>
            <a:lstStyle/>
            <a:p>
              <a:r>
                <a:rPr lang="en-US" altLang="zh-CN" sz="900" b="1" dirty="0">
                  <a:latin typeface="Helvetica" panose="020B0604020202020204" pitchFamily="34" charset="0"/>
                  <a:cs typeface="FormataOTF-Bold"/>
                </a:rPr>
                <a:t>The number of registers of the different Block size</a:t>
              </a:r>
              <a:endParaRPr lang="zh-CN" altLang="en-US" sz="2000" dirty="0"/>
            </a:p>
          </p:txBody>
        </p:sp>
      </p:grpSp>
      <p:grpSp>
        <p:nvGrpSpPr>
          <p:cNvPr id="11" name="组合 10">
            <a:extLst>
              <a:ext uri="{FF2B5EF4-FFF2-40B4-BE49-F238E27FC236}">
                <a16:creationId xmlns:a16="http://schemas.microsoft.com/office/drawing/2014/main" id="{D8AB59CB-BAC8-4D30-A58E-239107E55F4E}"/>
              </a:ext>
            </a:extLst>
          </p:cNvPr>
          <p:cNvGrpSpPr/>
          <p:nvPr/>
        </p:nvGrpSpPr>
        <p:grpSpPr>
          <a:xfrm>
            <a:off x="6346728" y="83327"/>
            <a:ext cx="5920333" cy="3654023"/>
            <a:chOff x="6346728" y="83327"/>
            <a:chExt cx="5920333" cy="3654023"/>
          </a:xfrm>
        </p:grpSpPr>
        <p:pic>
          <p:nvPicPr>
            <p:cNvPr id="4100" name="图片 69">
              <a:extLst>
                <a:ext uri="{FF2B5EF4-FFF2-40B4-BE49-F238E27FC236}">
                  <a16:creationId xmlns:a16="http://schemas.microsoft.com/office/drawing/2014/main" id="{1DC37BD3-308A-40E5-BC1B-02C184F9F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089" y="111970"/>
              <a:ext cx="5595611" cy="330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C9484579-1BAA-4730-9C41-FA3661469B2A}"/>
                </a:ext>
              </a:extLst>
            </p:cNvPr>
            <p:cNvSpPr/>
            <p:nvPr/>
          </p:nvSpPr>
          <p:spPr>
            <a:xfrm>
              <a:off x="6346728" y="3501829"/>
              <a:ext cx="5920333" cy="235521"/>
            </a:xfrm>
            <a:prstGeom prst="rect">
              <a:avLst/>
            </a:prstGeom>
          </p:spPr>
          <p:txBody>
            <a:bodyPr wrap="none">
              <a:spAutoFit/>
            </a:bodyPr>
            <a:lstStyle/>
            <a:p>
              <a:r>
                <a:rPr lang="en-US" altLang="zh-CN" sz="900" b="1" dirty="0">
                  <a:latin typeface="Helvetica" panose="020B0604020202020204" pitchFamily="34" charset="0"/>
                  <a:cs typeface="FormataOTF-Bold"/>
                </a:rPr>
                <a:t>The comparison among the different combination of Block size and number of registers per Thread</a:t>
              </a:r>
              <a:endParaRPr lang="zh-CN" altLang="en-US" sz="2000" dirty="0"/>
            </a:p>
          </p:txBody>
        </p:sp>
        <p:sp>
          <p:nvSpPr>
            <p:cNvPr id="10" name="椭圆 9">
              <a:extLst>
                <a:ext uri="{FF2B5EF4-FFF2-40B4-BE49-F238E27FC236}">
                  <a16:creationId xmlns:a16="http://schemas.microsoft.com/office/drawing/2014/main" id="{F4E45852-7459-4A60-8206-3A8B313AFBCE}"/>
                </a:ext>
              </a:extLst>
            </p:cNvPr>
            <p:cNvSpPr/>
            <p:nvPr/>
          </p:nvSpPr>
          <p:spPr>
            <a:xfrm>
              <a:off x="8727700" y="83327"/>
              <a:ext cx="842683" cy="47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4704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08FAF-5188-4694-A76F-F2979F1D4166}"/>
              </a:ext>
            </a:extLst>
          </p:cNvPr>
          <p:cNvSpPr>
            <a:spLocks noGrp="1"/>
          </p:cNvSpPr>
          <p:nvPr>
            <p:ph type="title"/>
          </p:nvPr>
        </p:nvSpPr>
        <p:spPr/>
        <p:txBody>
          <a:bodyPr/>
          <a:lstStyle/>
          <a:p>
            <a:r>
              <a:rPr lang="zh-CN" altLang="en-US" dirty="0"/>
              <a:t>实验结果</a:t>
            </a:r>
            <a:r>
              <a:rPr lang="en-US" altLang="zh-CN" dirty="0"/>
              <a:t>3/5</a:t>
            </a:r>
            <a:endParaRPr lang="zh-CN" altLang="en-US" dirty="0"/>
          </a:p>
        </p:txBody>
      </p:sp>
      <p:sp>
        <p:nvSpPr>
          <p:cNvPr id="3" name="内容占位符 2">
            <a:extLst>
              <a:ext uri="{FF2B5EF4-FFF2-40B4-BE49-F238E27FC236}">
                <a16:creationId xmlns:a16="http://schemas.microsoft.com/office/drawing/2014/main" id="{E8E3801E-F450-45C7-958C-98C0A5B6F1A0}"/>
              </a:ext>
            </a:extLst>
          </p:cNvPr>
          <p:cNvSpPr>
            <a:spLocks noGrp="1"/>
          </p:cNvSpPr>
          <p:nvPr>
            <p:ph idx="1"/>
          </p:nvPr>
        </p:nvSpPr>
        <p:spPr/>
        <p:txBody>
          <a:bodyPr/>
          <a:lstStyle/>
          <a:p>
            <a:pPr>
              <a:lnSpc>
                <a:spcPct val="100000"/>
              </a:lnSpc>
            </a:pPr>
            <a:r>
              <a:rPr lang="zh-CN" altLang="en-US" dirty="0"/>
              <a:t>显存分配优化</a:t>
            </a:r>
            <a:endParaRPr lang="en-US" altLang="zh-CN" dirty="0"/>
          </a:p>
          <a:p>
            <a:pPr lvl="1">
              <a:lnSpc>
                <a:spcPct val="100000"/>
              </a:lnSpc>
            </a:pPr>
            <a:r>
              <a:rPr lang="zh-CN" altLang="en-US" dirty="0"/>
              <a:t>不同显存容量不一致</a:t>
            </a:r>
            <a:endParaRPr lang="en-US" altLang="zh-CN" dirty="0"/>
          </a:p>
          <a:p>
            <a:pPr lvl="1">
              <a:lnSpc>
                <a:spcPct val="100000"/>
              </a:lnSpc>
            </a:pPr>
            <a:r>
              <a:rPr lang="zh-CN" altLang="en-US" dirty="0"/>
              <a:t>不同显存速度不一致</a:t>
            </a:r>
          </a:p>
        </p:txBody>
      </p:sp>
      <p:graphicFrame>
        <p:nvGraphicFramePr>
          <p:cNvPr id="4" name="表格 3">
            <a:extLst>
              <a:ext uri="{FF2B5EF4-FFF2-40B4-BE49-F238E27FC236}">
                <a16:creationId xmlns:a16="http://schemas.microsoft.com/office/drawing/2014/main" id="{365075B4-5A93-4A49-B3CB-CFC22FC8AB39}"/>
              </a:ext>
            </a:extLst>
          </p:cNvPr>
          <p:cNvGraphicFramePr>
            <a:graphicFrameLocks noGrp="1"/>
          </p:cNvGraphicFramePr>
          <p:nvPr>
            <p:extLst>
              <p:ext uri="{D42A27DB-BD31-4B8C-83A1-F6EECF244321}">
                <p14:modId xmlns:p14="http://schemas.microsoft.com/office/powerpoint/2010/main" val="3659850235"/>
              </p:ext>
            </p:extLst>
          </p:nvPr>
        </p:nvGraphicFramePr>
        <p:xfrm>
          <a:off x="4769224" y="840718"/>
          <a:ext cx="7207624" cy="2937531"/>
        </p:xfrm>
        <a:graphic>
          <a:graphicData uri="http://schemas.openxmlformats.org/drawingml/2006/table">
            <a:tbl>
              <a:tblPr firstRow="1" firstCol="1" bandRow="1">
                <a:tableStyleId>{5C22544A-7EE6-4342-B048-85BDC9FD1C3A}</a:tableStyleId>
              </a:tblPr>
              <a:tblGrid>
                <a:gridCol w="2867160">
                  <a:extLst>
                    <a:ext uri="{9D8B030D-6E8A-4147-A177-3AD203B41FA5}">
                      <a16:colId xmlns:a16="http://schemas.microsoft.com/office/drawing/2014/main" val="2007053198"/>
                    </a:ext>
                  </a:extLst>
                </a:gridCol>
                <a:gridCol w="2048179">
                  <a:extLst>
                    <a:ext uri="{9D8B030D-6E8A-4147-A177-3AD203B41FA5}">
                      <a16:colId xmlns:a16="http://schemas.microsoft.com/office/drawing/2014/main" val="552465924"/>
                    </a:ext>
                  </a:extLst>
                </a:gridCol>
                <a:gridCol w="2292285">
                  <a:extLst>
                    <a:ext uri="{9D8B030D-6E8A-4147-A177-3AD203B41FA5}">
                      <a16:colId xmlns:a16="http://schemas.microsoft.com/office/drawing/2014/main" val="978395187"/>
                    </a:ext>
                  </a:extLst>
                </a:gridCol>
              </a:tblGrid>
              <a:tr h="1005907">
                <a:tc>
                  <a:txBody>
                    <a:bodyPr/>
                    <a:lstStyle/>
                    <a:p>
                      <a:pPr algn="ctr">
                        <a:lnSpc>
                          <a:spcPts val="1200"/>
                        </a:lnSpc>
                        <a:spcAft>
                          <a:spcPts val="0"/>
                        </a:spcAft>
                      </a:pPr>
                      <a:br>
                        <a:rPr lang="en-US" sz="2000" kern="100" dirty="0">
                          <a:effectLst/>
                        </a:rPr>
                      </a:br>
                      <a:r>
                        <a:rPr lang="en-US" sz="2000" kern="100" spc="0" dirty="0">
                          <a:effectLst/>
                        </a:rPr>
                        <a:t>Storage Type</a:t>
                      </a:r>
                      <a:endParaRPr lang="zh-CN" sz="28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dirty="0">
                          <a:effectLst/>
                        </a:rPr>
                        <a:t>Bandwidth</a:t>
                      </a:r>
                      <a:endParaRPr lang="zh-CN" sz="28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Latency</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3780188264"/>
                  </a:ext>
                </a:extLst>
              </a:tr>
              <a:tr h="482906">
                <a:tc>
                  <a:txBody>
                    <a:bodyPr/>
                    <a:lstStyle/>
                    <a:p>
                      <a:pPr algn="ctr">
                        <a:lnSpc>
                          <a:spcPts val="1200"/>
                        </a:lnSpc>
                        <a:spcAft>
                          <a:spcPts val="0"/>
                        </a:spcAft>
                      </a:pPr>
                      <a:r>
                        <a:rPr lang="en-US" sz="2000" kern="100" spc="-10">
                          <a:effectLst/>
                        </a:rPr>
                        <a:t>Shared Memory</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3,919GB/s</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1 to 32 clocks</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2912463399"/>
                  </a:ext>
                </a:extLst>
              </a:tr>
              <a:tr h="482906">
                <a:tc>
                  <a:txBody>
                    <a:bodyPr/>
                    <a:lstStyle/>
                    <a:p>
                      <a:pPr algn="ctr">
                        <a:lnSpc>
                          <a:spcPts val="1200"/>
                        </a:lnSpc>
                        <a:spcAft>
                          <a:spcPts val="0"/>
                        </a:spcAft>
                      </a:pPr>
                      <a:r>
                        <a:rPr lang="en-US" sz="2000" kern="100" spc="-10">
                          <a:effectLst/>
                        </a:rPr>
                        <a:t>Constant Memory</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288GB/s</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400 to 800 clocks</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3043868020"/>
                  </a:ext>
                </a:extLst>
              </a:tr>
              <a:tr h="482906">
                <a:tc>
                  <a:txBody>
                    <a:bodyPr/>
                    <a:lstStyle/>
                    <a:p>
                      <a:pPr algn="ctr">
                        <a:lnSpc>
                          <a:spcPts val="1200"/>
                        </a:lnSpc>
                        <a:spcAft>
                          <a:spcPts val="0"/>
                        </a:spcAft>
                      </a:pPr>
                      <a:r>
                        <a:rPr lang="en-US" sz="2000" kern="100" spc="-10">
                          <a:effectLst/>
                        </a:rPr>
                        <a:t>Global Memory</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288GB/s</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a:effectLst/>
                        </a:rPr>
                        <a:t>400 to 800 clocks</a:t>
                      </a:r>
                      <a:endParaRPr lang="zh-CN" sz="28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2536353445"/>
                  </a:ext>
                </a:extLst>
              </a:tr>
              <a:tr h="482906">
                <a:tc>
                  <a:txBody>
                    <a:bodyPr/>
                    <a:lstStyle/>
                    <a:p>
                      <a:pPr algn="ctr">
                        <a:lnSpc>
                          <a:spcPts val="1200"/>
                        </a:lnSpc>
                        <a:spcAft>
                          <a:spcPts val="0"/>
                        </a:spcAft>
                      </a:pPr>
                      <a:r>
                        <a:rPr lang="en-US" sz="2000" kern="100" spc="-10" dirty="0">
                          <a:effectLst/>
                        </a:rPr>
                        <a:t>Texture Memory</a:t>
                      </a:r>
                      <a:endParaRPr lang="zh-CN" sz="28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dirty="0">
                          <a:effectLst/>
                        </a:rPr>
                        <a:t>288GB/s</a:t>
                      </a:r>
                      <a:endParaRPr lang="zh-CN" sz="28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2000" kern="100" spc="0" dirty="0">
                          <a:effectLst/>
                        </a:rPr>
                        <a:t>400 to 800 clocks</a:t>
                      </a:r>
                      <a:endParaRPr lang="zh-CN" sz="28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926646854"/>
                  </a:ext>
                </a:extLst>
              </a:tr>
            </a:tbl>
          </a:graphicData>
        </a:graphic>
      </p:graphicFrame>
      <p:graphicFrame>
        <p:nvGraphicFramePr>
          <p:cNvPr id="5" name="表格 4">
            <a:extLst>
              <a:ext uri="{FF2B5EF4-FFF2-40B4-BE49-F238E27FC236}">
                <a16:creationId xmlns:a16="http://schemas.microsoft.com/office/drawing/2014/main" id="{67670105-81B2-4685-A593-98864B21299D}"/>
              </a:ext>
            </a:extLst>
          </p:cNvPr>
          <p:cNvGraphicFramePr>
            <a:graphicFrameLocks noGrp="1"/>
          </p:cNvGraphicFramePr>
          <p:nvPr>
            <p:extLst>
              <p:ext uri="{D42A27DB-BD31-4B8C-83A1-F6EECF244321}">
                <p14:modId xmlns:p14="http://schemas.microsoft.com/office/powerpoint/2010/main" val="2709451020"/>
              </p:ext>
            </p:extLst>
          </p:nvPr>
        </p:nvGraphicFramePr>
        <p:xfrm>
          <a:off x="4769224" y="4177412"/>
          <a:ext cx="7207624" cy="2466183"/>
        </p:xfrm>
        <a:graphic>
          <a:graphicData uri="http://schemas.openxmlformats.org/drawingml/2006/table">
            <a:tbl>
              <a:tblPr firstRow="1" firstCol="1" bandRow="1">
                <a:tableStyleId>{5C22544A-7EE6-4342-B048-85BDC9FD1C3A}</a:tableStyleId>
              </a:tblPr>
              <a:tblGrid>
                <a:gridCol w="4025153">
                  <a:extLst>
                    <a:ext uri="{9D8B030D-6E8A-4147-A177-3AD203B41FA5}">
                      <a16:colId xmlns:a16="http://schemas.microsoft.com/office/drawing/2014/main" val="1704555148"/>
                    </a:ext>
                  </a:extLst>
                </a:gridCol>
                <a:gridCol w="1604682">
                  <a:extLst>
                    <a:ext uri="{9D8B030D-6E8A-4147-A177-3AD203B41FA5}">
                      <a16:colId xmlns:a16="http://schemas.microsoft.com/office/drawing/2014/main" val="3390194861"/>
                    </a:ext>
                  </a:extLst>
                </a:gridCol>
                <a:gridCol w="1577789">
                  <a:extLst>
                    <a:ext uri="{9D8B030D-6E8A-4147-A177-3AD203B41FA5}">
                      <a16:colId xmlns:a16="http://schemas.microsoft.com/office/drawing/2014/main" val="1664436749"/>
                    </a:ext>
                  </a:extLst>
                </a:gridCol>
              </a:tblGrid>
              <a:tr h="822061">
                <a:tc>
                  <a:txBody>
                    <a:bodyPr/>
                    <a:lstStyle/>
                    <a:p>
                      <a:pPr algn="ctr">
                        <a:lnSpc>
                          <a:spcPts val="1200"/>
                        </a:lnSpc>
                        <a:spcAft>
                          <a:spcPts val="0"/>
                        </a:spcAft>
                      </a:pPr>
                      <a:br>
                        <a:rPr lang="en-US" sz="1800" kern="100" dirty="0">
                          <a:effectLst/>
                        </a:rPr>
                      </a:b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Runtime (ms)</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Speedup</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4272083137"/>
                  </a:ext>
                </a:extLst>
              </a:tr>
              <a:tr h="822061">
                <a:tc>
                  <a:txBody>
                    <a:bodyPr/>
                    <a:lstStyle/>
                    <a:p>
                      <a:pPr algn="ctr">
                        <a:lnSpc>
                          <a:spcPts val="1200"/>
                        </a:lnSpc>
                        <a:spcAft>
                          <a:spcPts val="0"/>
                        </a:spcAft>
                      </a:pPr>
                      <a:r>
                        <a:rPr lang="en-US" sz="1800" kern="100" spc="-10">
                          <a:effectLst/>
                        </a:rPr>
                        <a:t>With shared memory optimization</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a:effectLst/>
                        </a:rPr>
                        <a:t>2.40138</a:t>
                      </a:r>
                      <a:endParaRPr lang="zh-CN" sz="2400" spc="-1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b="1" kern="100" spc="0" dirty="0">
                          <a:solidFill>
                            <a:srgbClr val="FF0000"/>
                          </a:solidFill>
                          <a:effectLst/>
                        </a:rPr>
                        <a:t>107.81 times</a:t>
                      </a:r>
                      <a:endParaRPr lang="zh-CN" sz="2400" b="1" spc="-10" dirty="0">
                        <a:solidFill>
                          <a:srgbClr val="FF0000"/>
                        </a:solidFill>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2945036711"/>
                  </a:ext>
                </a:extLst>
              </a:tr>
              <a:tr h="822061">
                <a:tc>
                  <a:txBody>
                    <a:bodyPr/>
                    <a:lstStyle/>
                    <a:p>
                      <a:pPr algn="ctr">
                        <a:lnSpc>
                          <a:spcPts val="1200"/>
                        </a:lnSpc>
                        <a:spcAft>
                          <a:spcPts val="0"/>
                        </a:spcAft>
                      </a:pPr>
                      <a:r>
                        <a:rPr lang="en-US" sz="1800" kern="100" spc="-10" dirty="0">
                          <a:effectLst/>
                        </a:rPr>
                        <a:t>Without shared memory optimization</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dirty="0">
                          <a:effectLst/>
                        </a:rPr>
                        <a:t>2.73779</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tc>
                  <a:txBody>
                    <a:bodyPr/>
                    <a:lstStyle/>
                    <a:p>
                      <a:pPr algn="ctr">
                        <a:lnSpc>
                          <a:spcPts val="1200"/>
                        </a:lnSpc>
                        <a:spcAft>
                          <a:spcPts val="0"/>
                        </a:spcAft>
                      </a:pPr>
                      <a:r>
                        <a:rPr lang="en-US" sz="1800" kern="100" spc="0" dirty="0">
                          <a:effectLst/>
                        </a:rPr>
                        <a:t>94.56 times</a:t>
                      </a:r>
                      <a:endParaRPr lang="zh-CN" sz="2400" spc="-10" dirty="0">
                        <a:effectLst/>
                        <a:latin typeface="Times New Roman" panose="02020603050405020304" pitchFamily="18" charset="0"/>
                        <a:ea typeface="等线" panose="02010600030101010101" pitchFamily="2" charset="-122"/>
                        <a:cs typeface="TimesLTStd-Roman"/>
                      </a:endParaRPr>
                    </a:p>
                  </a:txBody>
                  <a:tcPr marL="68580" marR="68580" marT="0" marB="0" anchor="ctr"/>
                </a:tc>
                <a:extLst>
                  <a:ext uri="{0D108BD9-81ED-4DB2-BD59-A6C34878D82A}">
                    <a16:rowId xmlns:a16="http://schemas.microsoft.com/office/drawing/2014/main" val="1827517146"/>
                  </a:ext>
                </a:extLst>
              </a:tr>
            </a:tbl>
          </a:graphicData>
        </a:graphic>
      </p:graphicFrame>
    </p:spTree>
    <p:extLst>
      <p:ext uri="{BB962C8B-B14F-4D97-AF65-F5344CB8AC3E}">
        <p14:creationId xmlns:p14="http://schemas.microsoft.com/office/powerpoint/2010/main" val="1517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614</Words>
  <Application>Microsoft Office PowerPoint</Application>
  <PresentationFormat>宽屏</PresentationFormat>
  <Paragraphs>182</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宋体</vt:lpstr>
      <vt:lpstr>等线</vt:lpstr>
      <vt:lpstr>等线 Light</vt:lpstr>
      <vt:lpstr>Arial</vt:lpstr>
      <vt:lpstr>Helvetica</vt:lpstr>
      <vt:lpstr>Times New Roman</vt:lpstr>
      <vt:lpstr>Office 主题​​</vt:lpstr>
      <vt:lpstr>基于GPU的海量空间目标轨道计算</vt:lpstr>
      <vt:lpstr>大纲</vt:lpstr>
      <vt:lpstr>研究问题1/2</vt:lpstr>
      <vt:lpstr>研究问题2/2</vt:lpstr>
      <vt:lpstr>研究目标</vt:lpstr>
      <vt:lpstr>研究内容</vt:lpstr>
      <vt:lpstr>实验结果1/5</vt:lpstr>
      <vt:lpstr>实验结果2/5</vt:lpstr>
      <vt:lpstr>实验结果3/5</vt:lpstr>
      <vt:lpstr>实验结果4/5</vt:lpstr>
      <vt:lpstr>实验结果5/5</vt:lpstr>
      <vt:lpstr>结论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基于GPU的海量空间目标轨道计算</dc:title>
  <dc:creator>王 威</dc:creator>
  <cp:lastModifiedBy>王 威</cp:lastModifiedBy>
  <cp:revision>26</cp:revision>
  <dcterms:created xsi:type="dcterms:W3CDTF">2019-11-28T12:51:36Z</dcterms:created>
  <dcterms:modified xsi:type="dcterms:W3CDTF">2019-11-29T06:03:39Z</dcterms:modified>
</cp:coreProperties>
</file>