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3" r:id="rId4"/>
  </p:sldMasterIdLst>
  <p:notesMasterIdLst>
    <p:notesMasterId r:id="rId7"/>
  </p:notesMasterIdLst>
  <p:sldIdLst>
    <p:sldId id="630" r:id="rId5"/>
    <p:sldId id="632" r:id="rId6"/>
    <p:sldId id="655" r:id="rId8"/>
    <p:sldId id="646" r:id="rId9"/>
    <p:sldId id="648" r:id="rId10"/>
    <p:sldId id="652" r:id="rId11"/>
    <p:sldId id="404" r:id="rId12"/>
    <p:sldId id="706" r:id="rId13"/>
    <p:sldId id="664" r:id="rId14"/>
    <p:sldId id="665" r:id="rId15"/>
    <p:sldId id="666" r:id="rId16"/>
    <p:sldId id="667" r:id="rId17"/>
    <p:sldId id="668" r:id="rId18"/>
    <p:sldId id="669" r:id="rId19"/>
    <p:sldId id="670" r:id="rId20"/>
    <p:sldId id="671" r:id="rId21"/>
    <p:sldId id="672" r:id="rId22"/>
    <p:sldId id="673" r:id="rId23"/>
    <p:sldId id="674" r:id="rId24"/>
    <p:sldId id="675" r:id="rId25"/>
    <p:sldId id="689" r:id="rId26"/>
    <p:sldId id="676" r:id="rId27"/>
    <p:sldId id="677" r:id="rId28"/>
    <p:sldId id="678" r:id="rId29"/>
    <p:sldId id="679" r:id="rId30"/>
    <p:sldId id="680" r:id="rId31"/>
    <p:sldId id="681" r:id="rId32"/>
    <p:sldId id="682" r:id="rId33"/>
    <p:sldId id="683" r:id="rId34"/>
    <p:sldId id="684" r:id="rId35"/>
    <p:sldId id="685" r:id="rId36"/>
    <p:sldId id="686" r:id="rId37"/>
    <p:sldId id="687" r:id="rId38"/>
    <p:sldId id="688" r:id="rId39"/>
    <p:sldId id="637" r:id="rId40"/>
    <p:sldId id="642" r:id="rId41"/>
    <p:sldId id="654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FF00"/>
    <a:srgbClr val="012CAD"/>
    <a:srgbClr val="1304BC"/>
    <a:srgbClr val="FF0066"/>
    <a:srgbClr val="CC00FF"/>
    <a:srgbClr val="EEAF2B"/>
    <a:srgbClr val="E49E12"/>
    <a:srgbClr val="CCFF33"/>
    <a:srgbClr val="40404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6" autoAdjust="0"/>
    <p:restoredTop sz="96187" autoAdjust="0"/>
  </p:normalViewPr>
  <p:slideViewPr>
    <p:cSldViewPr snapToGrid="0" showGuides="1">
      <p:cViewPr varScale="1">
        <p:scale>
          <a:sx n="105" d="100"/>
          <a:sy n="105" d="100"/>
        </p:scale>
        <p:origin x="-78" y="-228"/>
      </p:cViewPr>
      <p:guideLst>
        <p:guide orient="horz" pos="2164"/>
        <p:guide pos="38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9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080E-8B8F-463E-928C-0991583118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AE164-4D3F-408A-AF63-C73293295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66CA-B7DB-4821-8F4E-1EB9A52B8A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4493E-BF69-460E-9040-746045F87E6C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718554" y="-206997"/>
            <a:ext cx="6878083" cy="7271993"/>
            <a:chOff x="-6183421" y="-3859382"/>
            <a:chExt cx="4449215" cy="4704023"/>
          </a:xfrm>
          <a:solidFill>
            <a:schemeClr val="bg1">
              <a:alpha val="5000"/>
            </a:schemeClr>
          </a:solidFill>
        </p:grpSpPr>
        <p:sp>
          <p:nvSpPr>
            <p:cNvPr id="6" name="Freeform 54"/>
            <p:cNvSpPr/>
            <p:nvPr/>
          </p:nvSpPr>
          <p:spPr bwMode="auto">
            <a:xfrm>
              <a:off x="-5948221" y="109634"/>
              <a:ext cx="1724806" cy="480205"/>
            </a:xfrm>
            <a:custGeom>
              <a:avLst/>
              <a:gdLst>
                <a:gd name="T0" fmla="*/ 0 w 182"/>
                <a:gd name="T1" fmla="*/ 0 h 50"/>
                <a:gd name="T2" fmla="*/ 12 w 182"/>
                <a:gd name="T3" fmla="*/ 18 h 50"/>
                <a:gd name="T4" fmla="*/ 182 w 182"/>
                <a:gd name="T5" fmla="*/ 0 h 50"/>
                <a:gd name="T6" fmla="*/ 0 w 18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50">
                  <a:moveTo>
                    <a:pt x="0" y="0"/>
                  </a:moveTo>
                  <a:cubicBezTo>
                    <a:pt x="3" y="7"/>
                    <a:pt x="7" y="13"/>
                    <a:pt x="12" y="18"/>
                  </a:cubicBezTo>
                  <a:cubicBezTo>
                    <a:pt x="45" y="50"/>
                    <a:pt x="110" y="41"/>
                    <a:pt x="18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Freeform 55"/>
            <p:cNvSpPr/>
            <p:nvPr/>
          </p:nvSpPr>
          <p:spPr bwMode="auto">
            <a:xfrm>
              <a:off x="-6183421" y="-3849585"/>
              <a:ext cx="1519008" cy="2244214"/>
            </a:xfrm>
            <a:custGeom>
              <a:avLst/>
              <a:gdLst>
                <a:gd name="T0" fmla="*/ 143 w 160"/>
                <a:gd name="T1" fmla="*/ 49 h 235"/>
                <a:gd name="T2" fmla="*/ 160 w 160"/>
                <a:gd name="T3" fmla="*/ 41 h 235"/>
                <a:gd name="T4" fmla="*/ 36 w 160"/>
                <a:gd name="T5" fmla="*/ 59 h 235"/>
                <a:gd name="T6" fmla="*/ 79 w 160"/>
                <a:gd name="T7" fmla="*/ 234 h 235"/>
                <a:gd name="T8" fmla="*/ 93 w 160"/>
                <a:gd name="T9" fmla="*/ 215 h 235"/>
                <a:gd name="T10" fmla="*/ 50 w 160"/>
                <a:gd name="T11" fmla="*/ 49 h 235"/>
                <a:gd name="T12" fmla="*/ 143 w 160"/>
                <a:gd name="T13" fmla="*/ 49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5">
                  <a:moveTo>
                    <a:pt x="143" y="49"/>
                  </a:move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69" y="0"/>
                    <a:pt x="36" y="59"/>
                  </a:cubicBezTo>
                  <a:cubicBezTo>
                    <a:pt x="0" y="122"/>
                    <a:pt x="79" y="235"/>
                    <a:pt x="79" y="23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93" y="215"/>
                    <a:pt x="7" y="100"/>
                    <a:pt x="50" y="49"/>
                  </a:cubicBezTo>
                  <a:cubicBezTo>
                    <a:pt x="80" y="21"/>
                    <a:pt x="143" y="49"/>
                    <a:pt x="1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>
              <a:off x="-4556616" y="-3369380"/>
              <a:ext cx="313601" cy="3136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Freeform 57"/>
            <p:cNvSpPr/>
            <p:nvPr/>
          </p:nvSpPr>
          <p:spPr bwMode="auto">
            <a:xfrm>
              <a:off x="-5311221" y="-3859382"/>
              <a:ext cx="3430012" cy="2067813"/>
            </a:xfrm>
            <a:custGeom>
              <a:avLst/>
              <a:gdLst>
                <a:gd name="T0" fmla="*/ 329 w 362"/>
                <a:gd name="T1" fmla="*/ 46 h 218"/>
                <a:gd name="T2" fmla="*/ 56 w 362"/>
                <a:gd name="T3" fmla="*/ 152 h 218"/>
                <a:gd name="T4" fmla="*/ 0 w 362"/>
                <a:gd name="T5" fmla="*/ 218 h 218"/>
                <a:gd name="T6" fmla="*/ 61 w 362"/>
                <a:gd name="T7" fmla="*/ 218 h 218"/>
                <a:gd name="T8" fmla="*/ 86 w 362"/>
                <a:gd name="T9" fmla="*/ 190 h 218"/>
                <a:gd name="T10" fmla="*/ 153 w 362"/>
                <a:gd name="T11" fmla="*/ 171 h 218"/>
                <a:gd name="T12" fmla="*/ 143 w 362"/>
                <a:gd name="T13" fmla="*/ 218 h 218"/>
                <a:gd name="T14" fmla="*/ 309 w 362"/>
                <a:gd name="T15" fmla="*/ 218 h 218"/>
                <a:gd name="T16" fmla="*/ 329 w 362"/>
                <a:gd name="T17" fmla="*/ 4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218">
                  <a:moveTo>
                    <a:pt x="329" y="46"/>
                  </a:moveTo>
                  <a:cubicBezTo>
                    <a:pt x="282" y="0"/>
                    <a:pt x="159" y="47"/>
                    <a:pt x="56" y="152"/>
                  </a:cubicBezTo>
                  <a:cubicBezTo>
                    <a:pt x="35" y="173"/>
                    <a:pt x="16" y="196"/>
                    <a:pt x="0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6" y="210"/>
                    <a:pt x="75" y="200"/>
                    <a:pt x="86" y="190"/>
                  </a:cubicBezTo>
                  <a:cubicBezTo>
                    <a:pt x="112" y="167"/>
                    <a:pt x="142" y="159"/>
                    <a:pt x="153" y="171"/>
                  </a:cubicBezTo>
                  <a:cubicBezTo>
                    <a:pt x="162" y="181"/>
                    <a:pt x="156" y="200"/>
                    <a:pt x="143" y="218"/>
                  </a:cubicBezTo>
                  <a:cubicBezTo>
                    <a:pt x="309" y="218"/>
                    <a:pt x="309" y="218"/>
                    <a:pt x="309" y="218"/>
                  </a:cubicBezTo>
                  <a:cubicBezTo>
                    <a:pt x="351" y="145"/>
                    <a:pt x="362" y="78"/>
                    <a:pt x="32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58"/>
            <p:cNvSpPr/>
            <p:nvPr/>
          </p:nvSpPr>
          <p:spPr bwMode="auto">
            <a:xfrm>
              <a:off x="-4086214" y="-507766"/>
              <a:ext cx="617405" cy="254801"/>
            </a:xfrm>
            <a:custGeom>
              <a:avLst/>
              <a:gdLst>
                <a:gd name="T0" fmla="*/ 0 w 65"/>
                <a:gd name="T1" fmla="*/ 0 h 27"/>
                <a:gd name="T2" fmla="*/ 31 w 65"/>
                <a:gd name="T3" fmla="*/ 27 h 27"/>
                <a:gd name="T4" fmla="*/ 65 w 65"/>
                <a:gd name="T5" fmla="*/ 0 h 27"/>
                <a:gd name="T6" fmla="*/ 0 w 65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7">
                  <a:moveTo>
                    <a:pt x="0" y="0"/>
                  </a:moveTo>
                  <a:cubicBezTo>
                    <a:pt x="14" y="12"/>
                    <a:pt x="25" y="22"/>
                    <a:pt x="31" y="27"/>
                  </a:cubicBezTo>
                  <a:cubicBezTo>
                    <a:pt x="43" y="19"/>
                    <a:pt x="54" y="1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59"/>
            <p:cNvSpPr/>
            <p:nvPr/>
          </p:nvSpPr>
          <p:spPr bwMode="auto">
            <a:xfrm>
              <a:off x="-5918824" y="-507766"/>
              <a:ext cx="1891410" cy="343005"/>
            </a:xfrm>
            <a:custGeom>
              <a:avLst/>
              <a:gdLst>
                <a:gd name="T0" fmla="*/ 151 w 200"/>
                <a:gd name="T1" fmla="*/ 0 h 36"/>
                <a:gd name="T2" fmla="*/ 122 w 200"/>
                <a:gd name="T3" fmla="*/ 0 h 36"/>
                <a:gd name="T4" fmla="*/ 110 w 200"/>
                <a:gd name="T5" fmla="*/ 8 h 36"/>
                <a:gd name="T6" fmla="*/ 101 w 200"/>
                <a:gd name="T7" fmla="*/ 0 h 36"/>
                <a:gd name="T8" fmla="*/ 2 w 200"/>
                <a:gd name="T9" fmla="*/ 0 h 36"/>
                <a:gd name="T10" fmla="*/ 1 w 200"/>
                <a:gd name="T11" fmla="*/ 36 h 36"/>
                <a:gd name="T12" fmla="*/ 200 w 200"/>
                <a:gd name="T13" fmla="*/ 36 h 36"/>
                <a:gd name="T14" fmla="*/ 151 w 200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36">
                  <a:moveTo>
                    <a:pt x="15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3"/>
                    <a:pt x="0" y="25"/>
                    <a:pt x="1" y="36"/>
                  </a:cubicBezTo>
                  <a:cubicBezTo>
                    <a:pt x="200" y="36"/>
                    <a:pt x="200" y="36"/>
                    <a:pt x="200" y="36"/>
                  </a:cubicBezTo>
                  <a:cubicBezTo>
                    <a:pt x="183" y="26"/>
                    <a:pt x="167" y="14"/>
                    <a:pt x="1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60"/>
            <p:cNvSpPr/>
            <p:nvPr/>
          </p:nvSpPr>
          <p:spPr bwMode="auto">
            <a:xfrm>
              <a:off x="-5860023" y="-1056568"/>
              <a:ext cx="1176004" cy="362605"/>
            </a:xfrm>
            <a:custGeom>
              <a:avLst/>
              <a:gdLst>
                <a:gd name="T0" fmla="*/ 90 w 124"/>
                <a:gd name="T1" fmla="*/ 0 h 38"/>
                <a:gd name="T2" fmla="*/ 13 w 124"/>
                <a:gd name="T3" fmla="*/ 0 h 38"/>
                <a:gd name="T4" fmla="*/ 0 w 124"/>
                <a:gd name="T5" fmla="*/ 38 h 38"/>
                <a:gd name="T6" fmla="*/ 124 w 124"/>
                <a:gd name="T7" fmla="*/ 38 h 38"/>
                <a:gd name="T8" fmla="*/ 90 w 12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38">
                  <a:moveTo>
                    <a:pt x="9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13"/>
                    <a:pt x="3" y="26"/>
                    <a:pt x="0" y="38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12" y="25"/>
                    <a:pt x="100" y="12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61"/>
            <p:cNvSpPr/>
            <p:nvPr/>
          </p:nvSpPr>
          <p:spPr bwMode="auto">
            <a:xfrm>
              <a:off x="-4664419" y="-1056568"/>
              <a:ext cx="1744406" cy="362605"/>
            </a:xfrm>
            <a:custGeom>
              <a:avLst/>
              <a:gdLst>
                <a:gd name="T0" fmla="*/ 44 w 184"/>
                <a:gd name="T1" fmla="*/ 0 h 38"/>
                <a:gd name="T2" fmla="*/ 31 w 184"/>
                <a:gd name="T3" fmla="*/ 9 h 38"/>
                <a:gd name="T4" fmla="*/ 22 w 184"/>
                <a:gd name="T5" fmla="*/ 0 h 38"/>
                <a:gd name="T6" fmla="*/ 0 w 184"/>
                <a:gd name="T7" fmla="*/ 0 h 38"/>
                <a:gd name="T8" fmla="*/ 38 w 184"/>
                <a:gd name="T9" fmla="*/ 38 h 38"/>
                <a:gd name="T10" fmla="*/ 149 w 184"/>
                <a:gd name="T11" fmla="*/ 38 h 38"/>
                <a:gd name="T12" fmla="*/ 160 w 184"/>
                <a:gd name="T13" fmla="*/ 26 h 38"/>
                <a:gd name="T14" fmla="*/ 184 w 184"/>
                <a:gd name="T15" fmla="*/ 0 h 38"/>
                <a:gd name="T16" fmla="*/ 44 w 18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38">
                  <a:moveTo>
                    <a:pt x="44" y="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3"/>
                    <a:pt x="26" y="26"/>
                    <a:pt x="38" y="38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53" y="34"/>
                    <a:pt x="157" y="30"/>
                    <a:pt x="160" y="26"/>
                  </a:cubicBezTo>
                  <a:cubicBezTo>
                    <a:pt x="169" y="18"/>
                    <a:pt x="177" y="9"/>
                    <a:pt x="184" y="0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62"/>
            <p:cNvSpPr/>
            <p:nvPr/>
          </p:nvSpPr>
          <p:spPr bwMode="auto">
            <a:xfrm>
              <a:off x="-5144618" y="-1595574"/>
              <a:ext cx="2636212" cy="352802"/>
            </a:xfrm>
            <a:custGeom>
              <a:avLst/>
              <a:gdLst>
                <a:gd name="T0" fmla="*/ 126 w 278"/>
                <a:gd name="T1" fmla="*/ 0 h 37"/>
                <a:gd name="T2" fmla="*/ 113 w 278"/>
                <a:gd name="T3" fmla="*/ 8 h 37"/>
                <a:gd name="T4" fmla="*/ 104 w 278"/>
                <a:gd name="T5" fmla="*/ 0 h 37"/>
                <a:gd name="T6" fmla="*/ 0 w 278"/>
                <a:gd name="T7" fmla="*/ 0 h 37"/>
                <a:gd name="T8" fmla="*/ 30 w 278"/>
                <a:gd name="T9" fmla="*/ 37 h 37"/>
                <a:gd name="T10" fmla="*/ 251 w 278"/>
                <a:gd name="T11" fmla="*/ 37 h 37"/>
                <a:gd name="T12" fmla="*/ 278 w 278"/>
                <a:gd name="T13" fmla="*/ 0 h 37"/>
                <a:gd name="T14" fmla="*/ 126 w 278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37">
                  <a:moveTo>
                    <a:pt x="126" y="0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1"/>
                    <a:pt x="18" y="24"/>
                    <a:pt x="30" y="37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61" y="25"/>
                    <a:pt x="270" y="12"/>
                    <a:pt x="278" y="0"/>
                  </a:cubicBez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63"/>
            <p:cNvSpPr/>
            <p:nvPr/>
          </p:nvSpPr>
          <p:spPr bwMode="auto">
            <a:xfrm>
              <a:off x="-5644423" y="-1595574"/>
              <a:ext cx="480205" cy="352802"/>
            </a:xfrm>
            <a:custGeom>
              <a:avLst/>
              <a:gdLst>
                <a:gd name="T0" fmla="*/ 24 w 51"/>
                <a:gd name="T1" fmla="*/ 0 h 37"/>
                <a:gd name="T2" fmla="*/ 21 w 51"/>
                <a:gd name="T3" fmla="*/ 0 h 37"/>
                <a:gd name="T4" fmla="*/ 0 w 51"/>
                <a:gd name="T5" fmla="*/ 37 h 37"/>
                <a:gd name="T6" fmla="*/ 51 w 51"/>
                <a:gd name="T7" fmla="*/ 37 h 37"/>
                <a:gd name="T8" fmla="*/ 24 w 5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7">
                  <a:moveTo>
                    <a:pt x="24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3" y="13"/>
                    <a:pt x="6" y="25"/>
                    <a:pt x="0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37" y="19"/>
                    <a:pt x="27" y="6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64"/>
            <p:cNvSpPr/>
            <p:nvPr/>
          </p:nvSpPr>
          <p:spPr bwMode="auto">
            <a:xfrm>
              <a:off x="-3949014" y="-1526971"/>
              <a:ext cx="2214808" cy="2371612"/>
            </a:xfrm>
            <a:custGeom>
              <a:avLst/>
              <a:gdLst>
                <a:gd name="T0" fmla="*/ 16 w 233"/>
                <a:gd name="T1" fmla="*/ 136 h 249"/>
                <a:gd name="T2" fmla="*/ 0 w 233"/>
                <a:gd name="T3" fmla="*/ 146 h 249"/>
                <a:gd name="T4" fmla="*/ 198 w 233"/>
                <a:gd name="T5" fmla="*/ 167 h 249"/>
                <a:gd name="T6" fmla="*/ 161 w 233"/>
                <a:gd name="T7" fmla="*/ 0 h 249"/>
                <a:gd name="T8" fmla="*/ 146 w 233"/>
                <a:gd name="T9" fmla="*/ 20 h 249"/>
                <a:gd name="T10" fmla="*/ 190 w 233"/>
                <a:gd name="T11" fmla="*/ 168 h 249"/>
                <a:gd name="T12" fmla="*/ 16 w 233"/>
                <a:gd name="T13" fmla="*/ 13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49">
                  <a:moveTo>
                    <a:pt x="16" y="136"/>
                  </a:moveTo>
                  <a:cubicBezTo>
                    <a:pt x="16" y="136"/>
                    <a:pt x="2" y="145"/>
                    <a:pt x="0" y="146"/>
                  </a:cubicBezTo>
                  <a:cubicBezTo>
                    <a:pt x="0" y="146"/>
                    <a:pt x="151" y="249"/>
                    <a:pt x="198" y="167"/>
                  </a:cubicBezTo>
                  <a:cubicBezTo>
                    <a:pt x="233" y="100"/>
                    <a:pt x="161" y="0"/>
                    <a:pt x="161" y="0"/>
                  </a:cubicBezTo>
                  <a:cubicBezTo>
                    <a:pt x="161" y="0"/>
                    <a:pt x="147" y="19"/>
                    <a:pt x="146" y="20"/>
                  </a:cubicBezTo>
                  <a:cubicBezTo>
                    <a:pt x="146" y="20"/>
                    <a:pt x="217" y="117"/>
                    <a:pt x="190" y="168"/>
                  </a:cubicBezTo>
                  <a:cubicBezTo>
                    <a:pt x="150" y="235"/>
                    <a:pt x="16" y="136"/>
                    <a:pt x="16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9257252" y="333375"/>
            <a:ext cx="2931761" cy="595405"/>
            <a:chOff x="9257252" y="333375"/>
            <a:chExt cx="2931761" cy="595405"/>
          </a:xfrm>
        </p:grpSpPr>
        <p:sp>
          <p:nvSpPr>
            <p:cNvPr id="18" name="文本框 17"/>
            <p:cNvSpPr txBox="1"/>
            <p:nvPr/>
          </p:nvSpPr>
          <p:spPr>
            <a:xfrm>
              <a:off x="9679624" y="672210"/>
              <a:ext cx="214198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" b="1" dirty="0">
                  <a:solidFill>
                    <a:srgbClr val="012CAD"/>
                  </a:solidFill>
                  <a:latin typeface="Arial" panose="020B0604020202020204" pitchFamily="34" charset="0"/>
                  <a:ea typeface="+mj-ea"/>
                  <a:sym typeface="Arial" panose="020B0604020202020204" pitchFamily="34" charset="0"/>
                </a:rPr>
                <a:t>GUNLIN UNIVERSITY OF ELECTRONIC TECHNOLOGY</a:t>
              </a:r>
              <a:endParaRPr lang="zh-CN" altLang="en-US" sz="400" b="1" dirty="0">
                <a:solidFill>
                  <a:srgbClr val="012CAD"/>
                </a:solidFill>
                <a:latin typeface="Arial" panose="020B0604020202020204" pitchFamily="34" charset="0"/>
                <a:ea typeface="+mj-ea"/>
                <a:sym typeface="Arial" panose="020B0604020202020204" pitchFamily="34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725201" y="432447"/>
              <a:ext cx="2040247" cy="265084"/>
              <a:chOff x="3451226" y="1804988"/>
              <a:chExt cx="7208838" cy="936626"/>
            </a:xfrm>
            <a:solidFill>
              <a:srgbClr val="012CAD"/>
            </a:solidFill>
          </p:grpSpPr>
          <p:sp>
            <p:nvSpPr>
              <p:cNvPr id="85" name="Freeform 65"/>
              <p:cNvSpPr/>
              <p:nvPr/>
            </p:nvSpPr>
            <p:spPr bwMode="auto">
              <a:xfrm>
                <a:off x="3451226" y="1876426"/>
                <a:ext cx="490538" cy="728663"/>
              </a:xfrm>
              <a:custGeom>
                <a:avLst/>
                <a:gdLst>
                  <a:gd name="T0" fmla="*/ 184 w 319"/>
                  <a:gd name="T1" fmla="*/ 100 h 473"/>
                  <a:gd name="T2" fmla="*/ 222 w 319"/>
                  <a:gd name="T3" fmla="*/ 20 h 473"/>
                  <a:gd name="T4" fmla="*/ 256 w 319"/>
                  <a:gd name="T5" fmla="*/ 38 h 473"/>
                  <a:gd name="T6" fmla="*/ 267 w 319"/>
                  <a:gd name="T7" fmla="*/ 91 h 473"/>
                  <a:gd name="T8" fmla="*/ 318 w 319"/>
                  <a:gd name="T9" fmla="*/ 126 h 473"/>
                  <a:gd name="T10" fmla="*/ 289 w 319"/>
                  <a:gd name="T11" fmla="*/ 156 h 473"/>
                  <a:gd name="T12" fmla="*/ 209 w 319"/>
                  <a:gd name="T13" fmla="*/ 209 h 473"/>
                  <a:gd name="T14" fmla="*/ 216 w 319"/>
                  <a:gd name="T15" fmla="*/ 245 h 473"/>
                  <a:gd name="T16" fmla="*/ 275 w 319"/>
                  <a:gd name="T17" fmla="*/ 209 h 473"/>
                  <a:gd name="T18" fmla="*/ 271 w 319"/>
                  <a:gd name="T19" fmla="*/ 257 h 473"/>
                  <a:gd name="T20" fmla="*/ 199 w 319"/>
                  <a:gd name="T21" fmla="*/ 321 h 473"/>
                  <a:gd name="T22" fmla="*/ 189 w 319"/>
                  <a:gd name="T23" fmla="*/ 472 h 473"/>
                  <a:gd name="T24" fmla="*/ 146 w 319"/>
                  <a:gd name="T25" fmla="*/ 458 h 473"/>
                  <a:gd name="T26" fmla="*/ 130 w 319"/>
                  <a:gd name="T27" fmla="*/ 418 h 473"/>
                  <a:gd name="T28" fmla="*/ 128 w 319"/>
                  <a:gd name="T29" fmla="*/ 374 h 473"/>
                  <a:gd name="T30" fmla="*/ 101 w 319"/>
                  <a:gd name="T31" fmla="*/ 382 h 473"/>
                  <a:gd name="T32" fmla="*/ 44 w 319"/>
                  <a:gd name="T33" fmla="*/ 399 h 473"/>
                  <a:gd name="T34" fmla="*/ 45 w 319"/>
                  <a:gd name="T35" fmla="*/ 335 h 473"/>
                  <a:gd name="T36" fmla="*/ 109 w 319"/>
                  <a:gd name="T37" fmla="*/ 272 h 473"/>
                  <a:gd name="T38" fmla="*/ 152 w 319"/>
                  <a:gd name="T39" fmla="*/ 244 h 473"/>
                  <a:gd name="T40" fmla="*/ 137 w 319"/>
                  <a:gd name="T41" fmla="*/ 211 h 473"/>
                  <a:gd name="T42" fmla="*/ 26 w 319"/>
                  <a:gd name="T43" fmla="*/ 201 h 473"/>
                  <a:gd name="T44" fmla="*/ 29 w 319"/>
                  <a:gd name="T45" fmla="*/ 158 h 473"/>
                  <a:gd name="T46" fmla="*/ 184 w 319"/>
                  <a:gd name="T47" fmla="*/ 100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9" h="473">
                    <a:moveTo>
                      <a:pt x="184" y="100"/>
                    </a:moveTo>
                    <a:cubicBezTo>
                      <a:pt x="184" y="100"/>
                      <a:pt x="208" y="40"/>
                      <a:pt x="222" y="20"/>
                    </a:cubicBezTo>
                    <a:cubicBezTo>
                      <a:pt x="236" y="0"/>
                      <a:pt x="256" y="10"/>
                      <a:pt x="256" y="38"/>
                    </a:cubicBezTo>
                    <a:cubicBezTo>
                      <a:pt x="256" y="66"/>
                      <a:pt x="249" y="78"/>
                      <a:pt x="267" y="91"/>
                    </a:cubicBezTo>
                    <a:cubicBezTo>
                      <a:pt x="285" y="104"/>
                      <a:pt x="318" y="110"/>
                      <a:pt x="318" y="126"/>
                    </a:cubicBezTo>
                    <a:cubicBezTo>
                      <a:pt x="318" y="142"/>
                      <a:pt x="319" y="145"/>
                      <a:pt x="289" y="156"/>
                    </a:cubicBezTo>
                    <a:cubicBezTo>
                      <a:pt x="259" y="167"/>
                      <a:pt x="214" y="188"/>
                      <a:pt x="209" y="209"/>
                    </a:cubicBezTo>
                    <a:cubicBezTo>
                      <a:pt x="204" y="230"/>
                      <a:pt x="197" y="257"/>
                      <a:pt x="216" y="245"/>
                    </a:cubicBezTo>
                    <a:cubicBezTo>
                      <a:pt x="235" y="233"/>
                      <a:pt x="271" y="214"/>
                      <a:pt x="275" y="209"/>
                    </a:cubicBezTo>
                    <a:cubicBezTo>
                      <a:pt x="279" y="204"/>
                      <a:pt x="281" y="243"/>
                      <a:pt x="271" y="257"/>
                    </a:cubicBezTo>
                    <a:cubicBezTo>
                      <a:pt x="261" y="271"/>
                      <a:pt x="205" y="311"/>
                      <a:pt x="199" y="321"/>
                    </a:cubicBezTo>
                    <a:cubicBezTo>
                      <a:pt x="193" y="331"/>
                      <a:pt x="188" y="439"/>
                      <a:pt x="189" y="472"/>
                    </a:cubicBezTo>
                    <a:cubicBezTo>
                      <a:pt x="189" y="472"/>
                      <a:pt x="154" y="473"/>
                      <a:pt x="146" y="458"/>
                    </a:cubicBezTo>
                    <a:cubicBezTo>
                      <a:pt x="138" y="443"/>
                      <a:pt x="130" y="423"/>
                      <a:pt x="130" y="418"/>
                    </a:cubicBezTo>
                    <a:cubicBezTo>
                      <a:pt x="130" y="413"/>
                      <a:pt x="128" y="374"/>
                      <a:pt x="128" y="374"/>
                    </a:cubicBezTo>
                    <a:cubicBezTo>
                      <a:pt x="128" y="374"/>
                      <a:pt x="107" y="371"/>
                      <a:pt x="101" y="382"/>
                    </a:cubicBezTo>
                    <a:cubicBezTo>
                      <a:pt x="95" y="393"/>
                      <a:pt x="58" y="415"/>
                      <a:pt x="44" y="399"/>
                    </a:cubicBezTo>
                    <a:cubicBezTo>
                      <a:pt x="30" y="383"/>
                      <a:pt x="31" y="351"/>
                      <a:pt x="45" y="335"/>
                    </a:cubicBezTo>
                    <a:cubicBezTo>
                      <a:pt x="59" y="319"/>
                      <a:pt x="105" y="276"/>
                      <a:pt x="109" y="272"/>
                    </a:cubicBezTo>
                    <a:cubicBezTo>
                      <a:pt x="113" y="268"/>
                      <a:pt x="151" y="255"/>
                      <a:pt x="152" y="244"/>
                    </a:cubicBezTo>
                    <a:cubicBezTo>
                      <a:pt x="153" y="233"/>
                      <a:pt x="163" y="198"/>
                      <a:pt x="137" y="211"/>
                    </a:cubicBezTo>
                    <a:cubicBezTo>
                      <a:pt x="115" y="222"/>
                      <a:pt x="50" y="234"/>
                      <a:pt x="26" y="201"/>
                    </a:cubicBezTo>
                    <a:cubicBezTo>
                      <a:pt x="2" y="168"/>
                      <a:pt x="0" y="149"/>
                      <a:pt x="29" y="158"/>
                    </a:cubicBezTo>
                    <a:cubicBezTo>
                      <a:pt x="58" y="167"/>
                      <a:pt x="166" y="119"/>
                      <a:pt x="184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66"/>
              <p:cNvSpPr/>
              <p:nvPr/>
            </p:nvSpPr>
            <p:spPr bwMode="auto">
              <a:xfrm>
                <a:off x="3914776" y="1822451"/>
                <a:ext cx="384175" cy="815975"/>
              </a:xfrm>
              <a:custGeom>
                <a:avLst/>
                <a:gdLst>
                  <a:gd name="T0" fmla="*/ 106 w 250"/>
                  <a:gd name="T1" fmla="*/ 118 h 529"/>
                  <a:gd name="T2" fmla="*/ 126 w 250"/>
                  <a:gd name="T3" fmla="*/ 34 h 529"/>
                  <a:gd name="T4" fmla="*/ 161 w 250"/>
                  <a:gd name="T5" fmla="*/ 20 h 529"/>
                  <a:gd name="T6" fmla="*/ 162 w 250"/>
                  <a:gd name="T7" fmla="*/ 69 h 529"/>
                  <a:gd name="T8" fmla="*/ 151 w 250"/>
                  <a:gd name="T9" fmla="*/ 111 h 529"/>
                  <a:gd name="T10" fmla="*/ 176 w 250"/>
                  <a:gd name="T11" fmla="*/ 110 h 529"/>
                  <a:gd name="T12" fmla="*/ 233 w 250"/>
                  <a:gd name="T13" fmla="*/ 96 h 529"/>
                  <a:gd name="T14" fmla="*/ 227 w 250"/>
                  <a:gd name="T15" fmla="*/ 125 h 529"/>
                  <a:gd name="T16" fmla="*/ 152 w 250"/>
                  <a:gd name="T17" fmla="*/ 139 h 529"/>
                  <a:gd name="T18" fmla="*/ 141 w 250"/>
                  <a:gd name="T19" fmla="*/ 162 h 529"/>
                  <a:gd name="T20" fmla="*/ 136 w 250"/>
                  <a:gd name="T21" fmla="*/ 206 h 529"/>
                  <a:gd name="T22" fmla="*/ 216 w 250"/>
                  <a:gd name="T23" fmla="*/ 217 h 529"/>
                  <a:gd name="T24" fmla="*/ 192 w 250"/>
                  <a:gd name="T25" fmla="*/ 250 h 529"/>
                  <a:gd name="T26" fmla="*/ 157 w 250"/>
                  <a:gd name="T27" fmla="*/ 256 h 529"/>
                  <a:gd name="T28" fmla="*/ 142 w 250"/>
                  <a:gd name="T29" fmla="*/ 297 h 529"/>
                  <a:gd name="T30" fmla="*/ 167 w 250"/>
                  <a:gd name="T31" fmla="*/ 324 h 529"/>
                  <a:gd name="T32" fmla="*/ 201 w 250"/>
                  <a:gd name="T33" fmla="*/ 381 h 529"/>
                  <a:gd name="T34" fmla="*/ 180 w 250"/>
                  <a:gd name="T35" fmla="*/ 436 h 529"/>
                  <a:gd name="T36" fmla="*/ 202 w 250"/>
                  <a:gd name="T37" fmla="*/ 508 h 529"/>
                  <a:gd name="T38" fmla="*/ 128 w 250"/>
                  <a:gd name="T39" fmla="*/ 489 h 529"/>
                  <a:gd name="T40" fmla="*/ 88 w 250"/>
                  <a:gd name="T41" fmla="*/ 473 h 529"/>
                  <a:gd name="T42" fmla="*/ 78 w 250"/>
                  <a:gd name="T43" fmla="*/ 401 h 529"/>
                  <a:gd name="T44" fmla="*/ 80 w 250"/>
                  <a:gd name="T45" fmla="*/ 362 h 529"/>
                  <a:gd name="T46" fmla="*/ 18 w 250"/>
                  <a:gd name="T47" fmla="*/ 345 h 529"/>
                  <a:gd name="T48" fmla="*/ 38 w 250"/>
                  <a:gd name="T49" fmla="*/ 317 h 529"/>
                  <a:gd name="T50" fmla="*/ 93 w 250"/>
                  <a:gd name="T51" fmla="*/ 320 h 529"/>
                  <a:gd name="T52" fmla="*/ 109 w 250"/>
                  <a:gd name="T53" fmla="*/ 276 h 529"/>
                  <a:gd name="T54" fmla="*/ 66 w 250"/>
                  <a:gd name="T55" fmla="*/ 261 h 529"/>
                  <a:gd name="T56" fmla="*/ 46 w 250"/>
                  <a:gd name="T57" fmla="*/ 273 h 529"/>
                  <a:gd name="T58" fmla="*/ 8 w 250"/>
                  <a:gd name="T59" fmla="*/ 273 h 529"/>
                  <a:gd name="T60" fmla="*/ 23 w 250"/>
                  <a:gd name="T61" fmla="*/ 231 h 529"/>
                  <a:gd name="T62" fmla="*/ 87 w 250"/>
                  <a:gd name="T63" fmla="*/ 211 h 529"/>
                  <a:gd name="T64" fmla="*/ 79 w 250"/>
                  <a:gd name="T65" fmla="*/ 168 h 529"/>
                  <a:gd name="T66" fmla="*/ 56 w 250"/>
                  <a:gd name="T67" fmla="*/ 139 h 529"/>
                  <a:gd name="T68" fmla="*/ 106 w 250"/>
                  <a:gd name="T69" fmla="*/ 118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0" h="529">
                    <a:moveTo>
                      <a:pt x="106" y="118"/>
                    </a:moveTo>
                    <a:cubicBezTo>
                      <a:pt x="106" y="118"/>
                      <a:pt x="119" y="47"/>
                      <a:pt x="126" y="34"/>
                    </a:cubicBezTo>
                    <a:cubicBezTo>
                      <a:pt x="133" y="21"/>
                      <a:pt x="148" y="0"/>
                      <a:pt x="161" y="20"/>
                    </a:cubicBezTo>
                    <a:cubicBezTo>
                      <a:pt x="174" y="40"/>
                      <a:pt x="173" y="53"/>
                      <a:pt x="162" y="69"/>
                    </a:cubicBezTo>
                    <a:cubicBezTo>
                      <a:pt x="151" y="85"/>
                      <a:pt x="151" y="107"/>
                      <a:pt x="151" y="111"/>
                    </a:cubicBezTo>
                    <a:cubicBezTo>
                      <a:pt x="151" y="115"/>
                      <a:pt x="170" y="112"/>
                      <a:pt x="176" y="110"/>
                    </a:cubicBezTo>
                    <a:cubicBezTo>
                      <a:pt x="201" y="99"/>
                      <a:pt x="221" y="92"/>
                      <a:pt x="233" y="96"/>
                    </a:cubicBezTo>
                    <a:cubicBezTo>
                      <a:pt x="242" y="99"/>
                      <a:pt x="250" y="113"/>
                      <a:pt x="227" y="125"/>
                    </a:cubicBezTo>
                    <a:cubicBezTo>
                      <a:pt x="188" y="147"/>
                      <a:pt x="152" y="139"/>
                      <a:pt x="152" y="139"/>
                    </a:cubicBezTo>
                    <a:cubicBezTo>
                      <a:pt x="152" y="139"/>
                      <a:pt x="145" y="142"/>
                      <a:pt x="141" y="162"/>
                    </a:cubicBezTo>
                    <a:cubicBezTo>
                      <a:pt x="137" y="182"/>
                      <a:pt x="136" y="206"/>
                      <a:pt x="136" y="206"/>
                    </a:cubicBezTo>
                    <a:cubicBezTo>
                      <a:pt x="136" y="206"/>
                      <a:pt x="206" y="204"/>
                      <a:pt x="216" y="217"/>
                    </a:cubicBezTo>
                    <a:cubicBezTo>
                      <a:pt x="226" y="230"/>
                      <a:pt x="226" y="265"/>
                      <a:pt x="192" y="250"/>
                    </a:cubicBezTo>
                    <a:cubicBezTo>
                      <a:pt x="167" y="243"/>
                      <a:pt x="167" y="246"/>
                      <a:pt x="157" y="256"/>
                    </a:cubicBezTo>
                    <a:cubicBezTo>
                      <a:pt x="147" y="266"/>
                      <a:pt x="136" y="273"/>
                      <a:pt x="142" y="297"/>
                    </a:cubicBezTo>
                    <a:cubicBezTo>
                      <a:pt x="148" y="321"/>
                      <a:pt x="154" y="322"/>
                      <a:pt x="167" y="324"/>
                    </a:cubicBezTo>
                    <a:cubicBezTo>
                      <a:pt x="180" y="326"/>
                      <a:pt x="219" y="339"/>
                      <a:pt x="201" y="381"/>
                    </a:cubicBezTo>
                    <a:cubicBezTo>
                      <a:pt x="201" y="381"/>
                      <a:pt x="158" y="418"/>
                      <a:pt x="180" y="436"/>
                    </a:cubicBezTo>
                    <a:cubicBezTo>
                      <a:pt x="201" y="453"/>
                      <a:pt x="222" y="486"/>
                      <a:pt x="202" y="508"/>
                    </a:cubicBezTo>
                    <a:cubicBezTo>
                      <a:pt x="182" y="529"/>
                      <a:pt x="145" y="493"/>
                      <a:pt x="128" y="489"/>
                    </a:cubicBezTo>
                    <a:cubicBezTo>
                      <a:pt x="110" y="485"/>
                      <a:pt x="105" y="485"/>
                      <a:pt x="88" y="473"/>
                    </a:cubicBezTo>
                    <a:cubicBezTo>
                      <a:pt x="70" y="461"/>
                      <a:pt x="57" y="424"/>
                      <a:pt x="78" y="401"/>
                    </a:cubicBezTo>
                    <a:cubicBezTo>
                      <a:pt x="100" y="378"/>
                      <a:pt x="136" y="361"/>
                      <a:pt x="80" y="362"/>
                    </a:cubicBezTo>
                    <a:cubicBezTo>
                      <a:pt x="24" y="364"/>
                      <a:pt x="18" y="345"/>
                      <a:pt x="18" y="345"/>
                    </a:cubicBezTo>
                    <a:cubicBezTo>
                      <a:pt x="18" y="345"/>
                      <a:pt x="2" y="294"/>
                      <a:pt x="38" y="317"/>
                    </a:cubicBezTo>
                    <a:cubicBezTo>
                      <a:pt x="38" y="317"/>
                      <a:pt x="80" y="328"/>
                      <a:pt x="93" y="320"/>
                    </a:cubicBezTo>
                    <a:cubicBezTo>
                      <a:pt x="106" y="312"/>
                      <a:pt x="109" y="276"/>
                      <a:pt x="109" y="276"/>
                    </a:cubicBezTo>
                    <a:cubicBezTo>
                      <a:pt x="109" y="276"/>
                      <a:pt x="122" y="250"/>
                      <a:pt x="66" y="261"/>
                    </a:cubicBezTo>
                    <a:cubicBezTo>
                      <a:pt x="66" y="261"/>
                      <a:pt x="51" y="262"/>
                      <a:pt x="46" y="273"/>
                    </a:cubicBezTo>
                    <a:cubicBezTo>
                      <a:pt x="42" y="284"/>
                      <a:pt x="15" y="284"/>
                      <a:pt x="8" y="273"/>
                    </a:cubicBezTo>
                    <a:cubicBezTo>
                      <a:pt x="0" y="262"/>
                      <a:pt x="1" y="230"/>
                      <a:pt x="23" y="231"/>
                    </a:cubicBezTo>
                    <a:cubicBezTo>
                      <a:pt x="45" y="232"/>
                      <a:pt x="82" y="222"/>
                      <a:pt x="87" y="211"/>
                    </a:cubicBezTo>
                    <a:cubicBezTo>
                      <a:pt x="92" y="200"/>
                      <a:pt x="98" y="174"/>
                      <a:pt x="79" y="168"/>
                    </a:cubicBezTo>
                    <a:cubicBezTo>
                      <a:pt x="60" y="161"/>
                      <a:pt x="44" y="154"/>
                      <a:pt x="56" y="139"/>
                    </a:cubicBezTo>
                    <a:cubicBezTo>
                      <a:pt x="68" y="124"/>
                      <a:pt x="92" y="136"/>
                      <a:pt x="106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67"/>
              <p:cNvSpPr/>
              <p:nvPr/>
            </p:nvSpPr>
            <p:spPr bwMode="auto">
              <a:xfrm>
                <a:off x="4387851" y="1905001"/>
                <a:ext cx="471488" cy="647700"/>
              </a:xfrm>
              <a:custGeom>
                <a:avLst/>
                <a:gdLst>
                  <a:gd name="T0" fmla="*/ 269 w 307"/>
                  <a:gd name="T1" fmla="*/ 4 h 420"/>
                  <a:gd name="T2" fmla="*/ 306 w 307"/>
                  <a:gd name="T3" fmla="*/ 24 h 420"/>
                  <a:gd name="T4" fmla="*/ 283 w 307"/>
                  <a:gd name="T5" fmla="*/ 70 h 420"/>
                  <a:gd name="T6" fmla="*/ 281 w 307"/>
                  <a:gd name="T7" fmla="*/ 111 h 420"/>
                  <a:gd name="T8" fmla="*/ 268 w 307"/>
                  <a:gd name="T9" fmla="*/ 152 h 420"/>
                  <a:gd name="T10" fmla="*/ 256 w 307"/>
                  <a:gd name="T11" fmla="*/ 208 h 420"/>
                  <a:gd name="T12" fmla="*/ 282 w 307"/>
                  <a:gd name="T13" fmla="*/ 202 h 420"/>
                  <a:gd name="T14" fmla="*/ 259 w 307"/>
                  <a:gd name="T15" fmla="*/ 234 h 420"/>
                  <a:gd name="T16" fmla="*/ 258 w 307"/>
                  <a:gd name="T17" fmla="*/ 263 h 420"/>
                  <a:gd name="T18" fmla="*/ 248 w 307"/>
                  <a:gd name="T19" fmla="*/ 283 h 420"/>
                  <a:gd name="T20" fmla="*/ 244 w 307"/>
                  <a:gd name="T21" fmla="*/ 394 h 420"/>
                  <a:gd name="T22" fmla="*/ 197 w 307"/>
                  <a:gd name="T23" fmla="*/ 382 h 420"/>
                  <a:gd name="T24" fmla="*/ 188 w 307"/>
                  <a:gd name="T25" fmla="*/ 322 h 420"/>
                  <a:gd name="T26" fmla="*/ 148 w 307"/>
                  <a:gd name="T27" fmla="*/ 356 h 420"/>
                  <a:gd name="T28" fmla="*/ 94 w 307"/>
                  <a:gd name="T29" fmla="*/ 306 h 420"/>
                  <a:gd name="T30" fmla="*/ 141 w 307"/>
                  <a:gd name="T31" fmla="*/ 251 h 420"/>
                  <a:gd name="T32" fmla="*/ 172 w 307"/>
                  <a:gd name="T33" fmla="*/ 239 h 420"/>
                  <a:gd name="T34" fmla="*/ 181 w 307"/>
                  <a:gd name="T35" fmla="*/ 262 h 420"/>
                  <a:gd name="T36" fmla="*/ 210 w 307"/>
                  <a:gd name="T37" fmla="*/ 234 h 420"/>
                  <a:gd name="T38" fmla="*/ 222 w 307"/>
                  <a:gd name="T39" fmla="*/ 162 h 420"/>
                  <a:gd name="T40" fmla="*/ 53 w 307"/>
                  <a:gd name="T41" fmla="*/ 202 h 420"/>
                  <a:gd name="T42" fmla="*/ 1 w 307"/>
                  <a:gd name="T43" fmla="*/ 169 h 420"/>
                  <a:gd name="T44" fmla="*/ 29 w 307"/>
                  <a:gd name="T45" fmla="*/ 159 h 420"/>
                  <a:gd name="T46" fmla="*/ 140 w 307"/>
                  <a:gd name="T47" fmla="*/ 148 h 420"/>
                  <a:gd name="T48" fmla="*/ 231 w 307"/>
                  <a:gd name="T49" fmla="*/ 118 h 420"/>
                  <a:gd name="T50" fmla="*/ 269 w 307"/>
                  <a:gd name="T51" fmla="*/ 4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7" h="420">
                    <a:moveTo>
                      <a:pt x="269" y="4"/>
                    </a:moveTo>
                    <a:cubicBezTo>
                      <a:pt x="269" y="4"/>
                      <a:pt x="307" y="0"/>
                      <a:pt x="306" y="24"/>
                    </a:cubicBezTo>
                    <a:cubicBezTo>
                      <a:pt x="305" y="48"/>
                      <a:pt x="287" y="61"/>
                      <a:pt x="283" y="70"/>
                    </a:cubicBezTo>
                    <a:cubicBezTo>
                      <a:pt x="279" y="79"/>
                      <a:pt x="279" y="104"/>
                      <a:pt x="281" y="111"/>
                    </a:cubicBezTo>
                    <a:cubicBezTo>
                      <a:pt x="283" y="118"/>
                      <a:pt x="299" y="123"/>
                      <a:pt x="268" y="152"/>
                    </a:cubicBezTo>
                    <a:cubicBezTo>
                      <a:pt x="268" y="152"/>
                      <a:pt x="250" y="181"/>
                      <a:pt x="256" y="208"/>
                    </a:cubicBezTo>
                    <a:cubicBezTo>
                      <a:pt x="282" y="202"/>
                      <a:pt x="282" y="202"/>
                      <a:pt x="282" y="202"/>
                    </a:cubicBezTo>
                    <a:cubicBezTo>
                      <a:pt x="282" y="202"/>
                      <a:pt x="267" y="216"/>
                      <a:pt x="259" y="234"/>
                    </a:cubicBezTo>
                    <a:cubicBezTo>
                      <a:pt x="251" y="252"/>
                      <a:pt x="268" y="251"/>
                      <a:pt x="258" y="263"/>
                    </a:cubicBezTo>
                    <a:cubicBezTo>
                      <a:pt x="249" y="275"/>
                      <a:pt x="248" y="283"/>
                      <a:pt x="248" y="283"/>
                    </a:cubicBezTo>
                    <a:cubicBezTo>
                      <a:pt x="244" y="394"/>
                      <a:pt x="244" y="394"/>
                      <a:pt x="244" y="394"/>
                    </a:cubicBezTo>
                    <a:cubicBezTo>
                      <a:pt x="244" y="394"/>
                      <a:pt x="209" y="420"/>
                      <a:pt x="197" y="382"/>
                    </a:cubicBezTo>
                    <a:cubicBezTo>
                      <a:pt x="185" y="343"/>
                      <a:pt x="208" y="319"/>
                      <a:pt x="188" y="322"/>
                    </a:cubicBezTo>
                    <a:cubicBezTo>
                      <a:pt x="168" y="324"/>
                      <a:pt x="161" y="346"/>
                      <a:pt x="148" y="356"/>
                    </a:cubicBezTo>
                    <a:cubicBezTo>
                      <a:pt x="134" y="367"/>
                      <a:pt x="60" y="366"/>
                      <a:pt x="94" y="306"/>
                    </a:cubicBezTo>
                    <a:cubicBezTo>
                      <a:pt x="141" y="251"/>
                      <a:pt x="141" y="251"/>
                      <a:pt x="141" y="251"/>
                    </a:cubicBezTo>
                    <a:cubicBezTo>
                      <a:pt x="141" y="251"/>
                      <a:pt x="161" y="238"/>
                      <a:pt x="172" y="239"/>
                    </a:cubicBezTo>
                    <a:cubicBezTo>
                      <a:pt x="182" y="240"/>
                      <a:pt x="181" y="262"/>
                      <a:pt x="181" y="262"/>
                    </a:cubicBezTo>
                    <a:cubicBezTo>
                      <a:pt x="181" y="262"/>
                      <a:pt x="197" y="266"/>
                      <a:pt x="210" y="234"/>
                    </a:cubicBezTo>
                    <a:cubicBezTo>
                      <a:pt x="224" y="202"/>
                      <a:pt x="222" y="166"/>
                      <a:pt x="222" y="162"/>
                    </a:cubicBezTo>
                    <a:cubicBezTo>
                      <a:pt x="222" y="158"/>
                      <a:pt x="106" y="195"/>
                      <a:pt x="53" y="202"/>
                    </a:cubicBezTo>
                    <a:cubicBezTo>
                      <a:pt x="0" y="208"/>
                      <a:pt x="1" y="179"/>
                      <a:pt x="1" y="169"/>
                    </a:cubicBezTo>
                    <a:cubicBezTo>
                      <a:pt x="1" y="159"/>
                      <a:pt x="17" y="151"/>
                      <a:pt x="29" y="159"/>
                    </a:cubicBezTo>
                    <a:cubicBezTo>
                      <a:pt x="41" y="167"/>
                      <a:pt x="72" y="166"/>
                      <a:pt x="140" y="148"/>
                    </a:cubicBezTo>
                    <a:cubicBezTo>
                      <a:pt x="208" y="130"/>
                      <a:pt x="227" y="128"/>
                      <a:pt x="231" y="118"/>
                    </a:cubicBezTo>
                    <a:cubicBezTo>
                      <a:pt x="235" y="108"/>
                      <a:pt x="265" y="31"/>
                      <a:pt x="26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68"/>
              <p:cNvSpPr/>
              <p:nvPr/>
            </p:nvSpPr>
            <p:spPr bwMode="auto">
              <a:xfrm>
                <a:off x="4830763" y="1844676"/>
                <a:ext cx="585788" cy="801688"/>
              </a:xfrm>
              <a:custGeom>
                <a:avLst/>
                <a:gdLst>
                  <a:gd name="T0" fmla="*/ 154 w 382"/>
                  <a:gd name="T1" fmla="*/ 130 h 521"/>
                  <a:gd name="T2" fmla="*/ 156 w 382"/>
                  <a:gd name="T3" fmla="*/ 51 h 521"/>
                  <a:gd name="T4" fmla="*/ 190 w 382"/>
                  <a:gd name="T5" fmla="*/ 38 h 521"/>
                  <a:gd name="T6" fmla="*/ 198 w 382"/>
                  <a:gd name="T7" fmla="*/ 136 h 521"/>
                  <a:gd name="T8" fmla="*/ 268 w 382"/>
                  <a:gd name="T9" fmla="*/ 146 h 521"/>
                  <a:gd name="T10" fmla="*/ 258 w 382"/>
                  <a:gd name="T11" fmla="*/ 192 h 521"/>
                  <a:gd name="T12" fmla="*/ 229 w 382"/>
                  <a:gd name="T13" fmla="*/ 198 h 521"/>
                  <a:gd name="T14" fmla="*/ 194 w 382"/>
                  <a:gd name="T15" fmla="*/ 271 h 521"/>
                  <a:gd name="T16" fmla="*/ 238 w 382"/>
                  <a:gd name="T17" fmla="*/ 302 h 521"/>
                  <a:gd name="T18" fmla="*/ 350 w 382"/>
                  <a:gd name="T19" fmla="*/ 320 h 521"/>
                  <a:gd name="T20" fmla="*/ 349 w 382"/>
                  <a:gd name="T21" fmla="*/ 371 h 521"/>
                  <a:gd name="T22" fmla="*/ 193 w 382"/>
                  <a:gd name="T23" fmla="*/ 331 h 521"/>
                  <a:gd name="T24" fmla="*/ 194 w 382"/>
                  <a:gd name="T25" fmla="*/ 488 h 521"/>
                  <a:gd name="T26" fmla="*/ 149 w 382"/>
                  <a:gd name="T27" fmla="*/ 482 h 521"/>
                  <a:gd name="T28" fmla="*/ 141 w 382"/>
                  <a:gd name="T29" fmla="*/ 430 h 521"/>
                  <a:gd name="T30" fmla="*/ 149 w 382"/>
                  <a:gd name="T31" fmla="*/ 356 h 521"/>
                  <a:gd name="T32" fmla="*/ 129 w 382"/>
                  <a:gd name="T33" fmla="*/ 316 h 521"/>
                  <a:gd name="T34" fmla="*/ 86 w 382"/>
                  <a:gd name="T35" fmla="*/ 331 h 521"/>
                  <a:gd name="T36" fmla="*/ 18 w 382"/>
                  <a:gd name="T37" fmla="*/ 354 h 521"/>
                  <a:gd name="T38" fmla="*/ 29 w 382"/>
                  <a:gd name="T39" fmla="*/ 299 h 521"/>
                  <a:gd name="T40" fmla="*/ 116 w 382"/>
                  <a:gd name="T41" fmla="*/ 231 h 521"/>
                  <a:gd name="T42" fmla="*/ 101 w 382"/>
                  <a:gd name="T43" fmla="*/ 219 h 521"/>
                  <a:gd name="T44" fmla="*/ 24 w 382"/>
                  <a:gd name="T45" fmla="*/ 210 h 521"/>
                  <a:gd name="T46" fmla="*/ 4 w 382"/>
                  <a:gd name="T47" fmla="*/ 184 h 521"/>
                  <a:gd name="T48" fmla="*/ 34 w 382"/>
                  <a:gd name="T49" fmla="*/ 166 h 521"/>
                  <a:gd name="T50" fmla="*/ 154 w 382"/>
                  <a:gd name="T51" fmla="*/ 13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2" h="521">
                    <a:moveTo>
                      <a:pt x="154" y="130"/>
                    </a:moveTo>
                    <a:cubicBezTo>
                      <a:pt x="154" y="130"/>
                      <a:pt x="165" y="62"/>
                      <a:pt x="156" y="51"/>
                    </a:cubicBezTo>
                    <a:cubicBezTo>
                      <a:pt x="146" y="40"/>
                      <a:pt x="162" y="0"/>
                      <a:pt x="190" y="38"/>
                    </a:cubicBezTo>
                    <a:cubicBezTo>
                      <a:pt x="190" y="38"/>
                      <a:pt x="204" y="72"/>
                      <a:pt x="198" y="136"/>
                    </a:cubicBezTo>
                    <a:cubicBezTo>
                      <a:pt x="198" y="136"/>
                      <a:pt x="257" y="130"/>
                      <a:pt x="268" y="146"/>
                    </a:cubicBezTo>
                    <a:cubicBezTo>
                      <a:pt x="283" y="168"/>
                      <a:pt x="288" y="187"/>
                      <a:pt x="258" y="192"/>
                    </a:cubicBezTo>
                    <a:cubicBezTo>
                      <a:pt x="229" y="198"/>
                      <a:pt x="229" y="198"/>
                      <a:pt x="229" y="198"/>
                    </a:cubicBezTo>
                    <a:cubicBezTo>
                      <a:pt x="229" y="198"/>
                      <a:pt x="190" y="211"/>
                      <a:pt x="194" y="271"/>
                    </a:cubicBezTo>
                    <a:cubicBezTo>
                      <a:pt x="194" y="271"/>
                      <a:pt x="184" y="295"/>
                      <a:pt x="238" y="302"/>
                    </a:cubicBezTo>
                    <a:cubicBezTo>
                      <a:pt x="293" y="308"/>
                      <a:pt x="318" y="306"/>
                      <a:pt x="350" y="320"/>
                    </a:cubicBezTo>
                    <a:cubicBezTo>
                      <a:pt x="382" y="335"/>
                      <a:pt x="378" y="358"/>
                      <a:pt x="349" y="371"/>
                    </a:cubicBezTo>
                    <a:cubicBezTo>
                      <a:pt x="320" y="384"/>
                      <a:pt x="225" y="363"/>
                      <a:pt x="193" y="331"/>
                    </a:cubicBezTo>
                    <a:cubicBezTo>
                      <a:pt x="194" y="488"/>
                      <a:pt x="194" y="488"/>
                      <a:pt x="194" y="488"/>
                    </a:cubicBezTo>
                    <a:cubicBezTo>
                      <a:pt x="194" y="488"/>
                      <a:pt x="174" y="521"/>
                      <a:pt x="149" y="482"/>
                    </a:cubicBezTo>
                    <a:cubicBezTo>
                      <a:pt x="137" y="462"/>
                      <a:pt x="140" y="436"/>
                      <a:pt x="141" y="430"/>
                    </a:cubicBezTo>
                    <a:cubicBezTo>
                      <a:pt x="142" y="423"/>
                      <a:pt x="149" y="371"/>
                      <a:pt x="149" y="356"/>
                    </a:cubicBezTo>
                    <a:cubicBezTo>
                      <a:pt x="149" y="342"/>
                      <a:pt x="140" y="323"/>
                      <a:pt x="129" y="316"/>
                    </a:cubicBezTo>
                    <a:cubicBezTo>
                      <a:pt x="118" y="310"/>
                      <a:pt x="108" y="308"/>
                      <a:pt x="86" y="331"/>
                    </a:cubicBezTo>
                    <a:cubicBezTo>
                      <a:pt x="65" y="354"/>
                      <a:pt x="37" y="378"/>
                      <a:pt x="18" y="354"/>
                    </a:cubicBezTo>
                    <a:cubicBezTo>
                      <a:pt x="0" y="330"/>
                      <a:pt x="20" y="310"/>
                      <a:pt x="29" y="299"/>
                    </a:cubicBezTo>
                    <a:cubicBezTo>
                      <a:pt x="38" y="288"/>
                      <a:pt x="113" y="235"/>
                      <a:pt x="116" y="231"/>
                    </a:cubicBezTo>
                    <a:cubicBezTo>
                      <a:pt x="118" y="227"/>
                      <a:pt x="134" y="208"/>
                      <a:pt x="101" y="219"/>
                    </a:cubicBezTo>
                    <a:cubicBezTo>
                      <a:pt x="68" y="230"/>
                      <a:pt x="36" y="231"/>
                      <a:pt x="24" y="210"/>
                    </a:cubicBezTo>
                    <a:cubicBezTo>
                      <a:pt x="12" y="188"/>
                      <a:pt x="4" y="184"/>
                      <a:pt x="4" y="184"/>
                    </a:cubicBezTo>
                    <a:cubicBezTo>
                      <a:pt x="4" y="184"/>
                      <a:pt x="6" y="167"/>
                      <a:pt x="34" y="166"/>
                    </a:cubicBezTo>
                    <a:cubicBezTo>
                      <a:pt x="62" y="164"/>
                      <a:pt x="117" y="168"/>
                      <a:pt x="154" y="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69"/>
              <p:cNvSpPr>
                <a:spLocks noEditPoints="1"/>
              </p:cNvSpPr>
              <p:nvPr/>
            </p:nvSpPr>
            <p:spPr bwMode="auto">
              <a:xfrm>
                <a:off x="5500688" y="1804988"/>
                <a:ext cx="766763" cy="881063"/>
              </a:xfrm>
              <a:custGeom>
                <a:avLst/>
                <a:gdLst>
                  <a:gd name="T0" fmla="*/ 296 w 499"/>
                  <a:gd name="T1" fmla="*/ 139 h 571"/>
                  <a:gd name="T2" fmla="*/ 327 w 499"/>
                  <a:gd name="T3" fmla="*/ 99 h 571"/>
                  <a:gd name="T4" fmla="*/ 292 w 499"/>
                  <a:gd name="T5" fmla="*/ 41 h 571"/>
                  <a:gd name="T6" fmla="*/ 265 w 499"/>
                  <a:gd name="T7" fmla="*/ 100 h 571"/>
                  <a:gd name="T8" fmla="*/ 160 w 499"/>
                  <a:gd name="T9" fmla="*/ 185 h 571"/>
                  <a:gd name="T10" fmla="*/ 157 w 499"/>
                  <a:gd name="T11" fmla="*/ 142 h 571"/>
                  <a:gd name="T12" fmla="*/ 10 w 499"/>
                  <a:gd name="T13" fmla="*/ 272 h 571"/>
                  <a:gd name="T14" fmla="*/ 169 w 499"/>
                  <a:gd name="T15" fmla="*/ 224 h 571"/>
                  <a:gd name="T16" fmla="*/ 245 w 499"/>
                  <a:gd name="T17" fmla="*/ 270 h 571"/>
                  <a:gd name="T18" fmla="*/ 160 w 499"/>
                  <a:gd name="T19" fmla="*/ 355 h 571"/>
                  <a:gd name="T20" fmla="*/ 161 w 499"/>
                  <a:gd name="T21" fmla="*/ 319 h 571"/>
                  <a:gd name="T22" fmla="*/ 186 w 499"/>
                  <a:gd name="T23" fmla="*/ 452 h 571"/>
                  <a:gd name="T24" fmla="*/ 221 w 499"/>
                  <a:gd name="T25" fmla="*/ 471 h 571"/>
                  <a:gd name="T26" fmla="*/ 343 w 499"/>
                  <a:gd name="T27" fmla="*/ 552 h 571"/>
                  <a:gd name="T28" fmla="*/ 296 w 499"/>
                  <a:gd name="T29" fmla="*/ 473 h 571"/>
                  <a:gd name="T30" fmla="*/ 342 w 499"/>
                  <a:gd name="T31" fmla="*/ 458 h 571"/>
                  <a:gd name="T32" fmla="*/ 273 w 499"/>
                  <a:gd name="T33" fmla="*/ 298 h 571"/>
                  <a:gd name="T34" fmla="*/ 308 w 499"/>
                  <a:gd name="T35" fmla="*/ 248 h 571"/>
                  <a:gd name="T36" fmla="*/ 273 w 499"/>
                  <a:gd name="T37" fmla="*/ 212 h 571"/>
                  <a:gd name="T38" fmla="*/ 371 w 499"/>
                  <a:gd name="T39" fmla="*/ 184 h 571"/>
                  <a:gd name="T40" fmla="*/ 396 w 499"/>
                  <a:gd name="T41" fmla="*/ 246 h 571"/>
                  <a:gd name="T42" fmla="*/ 440 w 499"/>
                  <a:gd name="T43" fmla="*/ 165 h 571"/>
                  <a:gd name="T44" fmla="*/ 195 w 499"/>
                  <a:gd name="T45" fmla="*/ 212 h 571"/>
                  <a:gd name="T46" fmla="*/ 245 w 499"/>
                  <a:gd name="T47" fmla="*/ 236 h 571"/>
                  <a:gd name="T48" fmla="*/ 247 w 499"/>
                  <a:gd name="T49" fmla="*/ 370 h 571"/>
                  <a:gd name="T50" fmla="*/ 241 w 499"/>
                  <a:gd name="T51" fmla="*/ 394 h 571"/>
                  <a:gd name="T52" fmla="*/ 209 w 499"/>
                  <a:gd name="T53" fmla="*/ 446 h 571"/>
                  <a:gd name="T54" fmla="*/ 247 w 499"/>
                  <a:gd name="T55" fmla="*/ 338 h 571"/>
                  <a:gd name="T56" fmla="*/ 343 w 499"/>
                  <a:gd name="T57" fmla="*/ 340 h 571"/>
                  <a:gd name="T58" fmla="*/ 277 w 499"/>
                  <a:gd name="T59" fmla="*/ 428 h 571"/>
                  <a:gd name="T60" fmla="*/ 305 w 499"/>
                  <a:gd name="T61" fmla="*/ 378 h 571"/>
                  <a:gd name="T62" fmla="*/ 273 w 499"/>
                  <a:gd name="T63" fmla="*/ 324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9" h="571">
                    <a:moveTo>
                      <a:pt x="440" y="165"/>
                    </a:moveTo>
                    <a:cubicBezTo>
                      <a:pt x="381" y="138"/>
                      <a:pt x="296" y="139"/>
                      <a:pt x="296" y="139"/>
                    </a:cubicBezTo>
                    <a:cubicBezTo>
                      <a:pt x="296" y="139"/>
                      <a:pt x="298" y="110"/>
                      <a:pt x="303" y="105"/>
                    </a:cubicBezTo>
                    <a:cubicBezTo>
                      <a:pt x="308" y="100"/>
                      <a:pt x="312" y="102"/>
                      <a:pt x="327" y="99"/>
                    </a:cubicBezTo>
                    <a:cubicBezTo>
                      <a:pt x="342" y="96"/>
                      <a:pt x="346" y="83"/>
                      <a:pt x="346" y="83"/>
                    </a:cubicBezTo>
                    <a:cubicBezTo>
                      <a:pt x="352" y="68"/>
                      <a:pt x="292" y="41"/>
                      <a:pt x="292" y="41"/>
                    </a:cubicBezTo>
                    <a:cubicBezTo>
                      <a:pt x="222" y="42"/>
                      <a:pt x="184" y="0"/>
                      <a:pt x="184" y="0"/>
                    </a:cubicBezTo>
                    <a:cubicBezTo>
                      <a:pt x="168" y="82"/>
                      <a:pt x="255" y="94"/>
                      <a:pt x="265" y="100"/>
                    </a:cubicBezTo>
                    <a:cubicBezTo>
                      <a:pt x="275" y="106"/>
                      <a:pt x="262" y="138"/>
                      <a:pt x="255" y="146"/>
                    </a:cubicBezTo>
                    <a:cubicBezTo>
                      <a:pt x="248" y="154"/>
                      <a:pt x="211" y="155"/>
                      <a:pt x="160" y="185"/>
                    </a:cubicBezTo>
                    <a:cubicBezTo>
                      <a:pt x="109" y="215"/>
                      <a:pt x="152" y="168"/>
                      <a:pt x="152" y="168"/>
                    </a:cubicBezTo>
                    <a:cubicBezTo>
                      <a:pt x="196" y="142"/>
                      <a:pt x="157" y="142"/>
                      <a:pt x="157" y="142"/>
                    </a:cubicBezTo>
                    <a:cubicBezTo>
                      <a:pt x="97" y="155"/>
                      <a:pt x="40" y="210"/>
                      <a:pt x="20" y="238"/>
                    </a:cubicBezTo>
                    <a:cubicBezTo>
                      <a:pt x="0" y="266"/>
                      <a:pt x="10" y="272"/>
                      <a:pt x="10" y="272"/>
                    </a:cubicBezTo>
                    <a:cubicBezTo>
                      <a:pt x="23" y="289"/>
                      <a:pt x="45" y="301"/>
                      <a:pt x="45" y="301"/>
                    </a:cubicBezTo>
                    <a:cubicBezTo>
                      <a:pt x="46" y="291"/>
                      <a:pt x="169" y="224"/>
                      <a:pt x="169" y="224"/>
                    </a:cubicBezTo>
                    <a:cubicBezTo>
                      <a:pt x="169" y="257"/>
                      <a:pt x="198" y="295"/>
                      <a:pt x="206" y="296"/>
                    </a:cubicBezTo>
                    <a:cubicBezTo>
                      <a:pt x="214" y="297"/>
                      <a:pt x="245" y="270"/>
                      <a:pt x="245" y="270"/>
                    </a:cubicBezTo>
                    <a:cubicBezTo>
                      <a:pt x="245" y="307"/>
                      <a:pt x="245" y="307"/>
                      <a:pt x="245" y="307"/>
                    </a:cubicBezTo>
                    <a:cubicBezTo>
                      <a:pt x="232" y="334"/>
                      <a:pt x="160" y="355"/>
                      <a:pt x="160" y="355"/>
                    </a:cubicBezTo>
                    <a:cubicBezTo>
                      <a:pt x="156" y="351"/>
                      <a:pt x="165" y="335"/>
                      <a:pt x="165" y="335"/>
                    </a:cubicBezTo>
                    <a:cubicBezTo>
                      <a:pt x="176" y="318"/>
                      <a:pt x="161" y="319"/>
                      <a:pt x="161" y="319"/>
                    </a:cubicBezTo>
                    <a:cubicBezTo>
                      <a:pt x="132" y="349"/>
                      <a:pt x="138" y="374"/>
                      <a:pt x="138" y="374"/>
                    </a:cubicBezTo>
                    <a:cubicBezTo>
                      <a:pt x="138" y="374"/>
                      <a:pt x="183" y="440"/>
                      <a:pt x="186" y="452"/>
                    </a:cubicBezTo>
                    <a:cubicBezTo>
                      <a:pt x="189" y="464"/>
                      <a:pt x="195" y="483"/>
                      <a:pt x="209" y="483"/>
                    </a:cubicBezTo>
                    <a:cubicBezTo>
                      <a:pt x="223" y="483"/>
                      <a:pt x="221" y="471"/>
                      <a:pt x="221" y="471"/>
                    </a:cubicBezTo>
                    <a:cubicBezTo>
                      <a:pt x="247" y="471"/>
                      <a:pt x="247" y="471"/>
                      <a:pt x="247" y="471"/>
                    </a:cubicBezTo>
                    <a:cubicBezTo>
                      <a:pt x="253" y="484"/>
                      <a:pt x="291" y="533"/>
                      <a:pt x="343" y="552"/>
                    </a:cubicBezTo>
                    <a:cubicBezTo>
                      <a:pt x="395" y="571"/>
                      <a:pt x="399" y="506"/>
                      <a:pt x="372" y="505"/>
                    </a:cubicBezTo>
                    <a:cubicBezTo>
                      <a:pt x="345" y="504"/>
                      <a:pt x="310" y="487"/>
                      <a:pt x="296" y="473"/>
                    </a:cubicBezTo>
                    <a:cubicBezTo>
                      <a:pt x="282" y="459"/>
                      <a:pt x="305" y="453"/>
                      <a:pt x="308" y="456"/>
                    </a:cubicBezTo>
                    <a:cubicBezTo>
                      <a:pt x="311" y="459"/>
                      <a:pt x="317" y="465"/>
                      <a:pt x="342" y="458"/>
                    </a:cubicBezTo>
                    <a:cubicBezTo>
                      <a:pt x="367" y="451"/>
                      <a:pt x="407" y="341"/>
                      <a:pt x="407" y="341"/>
                    </a:cubicBezTo>
                    <a:cubicBezTo>
                      <a:pt x="376" y="276"/>
                      <a:pt x="273" y="298"/>
                      <a:pt x="273" y="298"/>
                    </a:cubicBezTo>
                    <a:cubicBezTo>
                      <a:pt x="273" y="298"/>
                      <a:pt x="271" y="245"/>
                      <a:pt x="271" y="240"/>
                    </a:cubicBezTo>
                    <a:cubicBezTo>
                      <a:pt x="271" y="235"/>
                      <a:pt x="288" y="221"/>
                      <a:pt x="308" y="248"/>
                    </a:cubicBezTo>
                    <a:cubicBezTo>
                      <a:pt x="328" y="275"/>
                      <a:pt x="353" y="288"/>
                      <a:pt x="345" y="254"/>
                    </a:cubicBezTo>
                    <a:cubicBezTo>
                      <a:pt x="337" y="220"/>
                      <a:pt x="273" y="212"/>
                      <a:pt x="273" y="212"/>
                    </a:cubicBezTo>
                    <a:cubicBezTo>
                      <a:pt x="273" y="212"/>
                      <a:pt x="268" y="184"/>
                      <a:pt x="280" y="182"/>
                    </a:cubicBezTo>
                    <a:cubicBezTo>
                      <a:pt x="292" y="180"/>
                      <a:pt x="313" y="167"/>
                      <a:pt x="371" y="184"/>
                    </a:cubicBezTo>
                    <a:cubicBezTo>
                      <a:pt x="429" y="201"/>
                      <a:pt x="400" y="222"/>
                      <a:pt x="396" y="228"/>
                    </a:cubicBezTo>
                    <a:cubicBezTo>
                      <a:pt x="392" y="234"/>
                      <a:pt x="396" y="246"/>
                      <a:pt x="396" y="246"/>
                    </a:cubicBezTo>
                    <a:cubicBezTo>
                      <a:pt x="430" y="254"/>
                      <a:pt x="469" y="238"/>
                      <a:pt x="475" y="229"/>
                    </a:cubicBezTo>
                    <a:cubicBezTo>
                      <a:pt x="481" y="220"/>
                      <a:pt x="499" y="192"/>
                      <a:pt x="440" y="165"/>
                    </a:cubicBezTo>
                    <a:close/>
                    <a:moveTo>
                      <a:pt x="217" y="266"/>
                    </a:moveTo>
                    <a:cubicBezTo>
                      <a:pt x="217" y="266"/>
                      <a:pt x="195" y="270"/>
                      <a:pt x="195" y="212"/>
                    </a:cubicBezTo>
                    <a:cubicBezTo>
                      <a:pt x="195" y="212"/>
                      <a:pt x="233" y="196"/>
                      <a:pt x="245" y="196"/>
                    </a:cubicBezTo>
                    <a:cubicBezTo>
                      <a:pt x="245" y="236"/>
                      <a:pt x="245" y="236"/>
                      <a:pt x="245" y="236"/>
                    </a:cubicBezTo>
                    <a:lnTo>
                      <a:pt x="217" y="266"/>
                    </a:lnTo>
                    <a:close/>
                    <a:moveTo>
                      <a:pt x="247" y="370"/>
                    </a:moveTo>
                    <a:cubicBezTo>
                      <a:pt x="247" y="370"/>
                      <a:pt x="215" y="384"/>
                      <a:pt x="215" y="390"/>
                    </a:cubicBezTo>
                    <a:cubicBezTo>
                      <a:pt x="215" y="396"/>
                      <a:pt x="241" y="394"/>
                      <a:pt x="241" y="394"/>
                    </a:cubicBezTo>
                    <a:cubicBezTo>
                      <a:pt x="241" y="440"/>
                      <a:pt x="241" y="440"/>
                      <a:pt x="241" y="440"/>
                    </a:cubicBezTo>
                    <a:cubicBezTo>
                      <a:pt x="209" y="446"/>
                      <a:pt x="209" y="446"/>
                      <a:pt x="209" y="446"/>
                    </a:cubicBezTo>
                    <a:cubicBezTo>
                      <a:pt x="159" y="378"/>
                      <a:pt x="159" y="378"/>
                      <a:pt x="159" y="378"/>
                    </a:cubicBezTo>
                    <a:cubicBezTo>
                      <a:pt x="159" y="378"/>
                      <a:pt x="221" y="368"/>
                      <a:pt x="247" y="338"/>
                    </a:cubicBezTo>
                    <a:lnTo>
                      <a:pt x="247" y="370"/>
                    </a:lnTo>
                    <a:close/>
                    <a:moveTo>
                      <a:pt x="343" y="340"/>
                    </a:moveTo>
                    <a:cubicBezTo>
                      <a:pt x="355" y="370"/>
                      <a:pt x="315" y="418"/>
                      <a:pt x="315" y="418"/>
                    </a:cubicBezTo>
                    <a:cubicBezTo>
                      <a:pt x="277" y="428"/>
                      <a:pt x="277" y="428"/>
                      <a:pt x="277" y="428"/>
                    </a:cubicBezTo>
                    <a:cubicBezTo>
                      <a:pt x="279" y="396"/>
                      <a:pt x="279" y="396"/>
                      <a:pt x="279" y="396"/>
                    </a:cubicBezTo>
                    <a:cubicBezTo>
                      <a:pt x="279" y="396"/>
                      <a:pt x="305" y="396"/>
                      <a:pt x="305" y="378"/>
                    </a:cubicBezTo>
                    <a:cubicBezTo>
                      <a:pt x="305" y="360"/>
                      <a:pt x="277" y="366"/>
                      <a:pt x="277" y="366"/>
                    </a:cubicBezTo>
                    <a:cubicBezTo>
                      <a:pt x="273" y="324"/>
                      <a:pt x="273" y="324"/>
                      <a:pt x="273" y="324"/>
                    </a:cubicBezTo>
                    <a:cubicBezTo>
                      <a:pt x="273" y="324"/>
                      <a:pt x="331" y="310"/>
                      <a:pt x="343" y="3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70"/>
              <p:cNvSpPr/>
              <p:nvPr/>
            </p:nvSpPr>
            <p:spPr bwMode="auto">
              <a:xfrm>
                <a:off x="6367463" y="1965326"/>
                <a:ext cx="642938" cy="658813"/>
              </a:xfrm>
              <a:custGeom>
                <a:avLst/>
                <a:gdLst>
                  <a:gd name="T0" fmla="*/ 29 w 419"/>
                  <a:gd name="T1" fmla="*/ 28 h 427"/>
                  <a:gd name="T2" fmla="*/ 65 w 419"/>
                  <a:gd name="T3" fmla="*/ 34 h 427"/>
                  <a:gd name="T4" fmla="*/ 223 w 419"/>
                  <a:gd name="T5" fmla="*/ 2 h 427"/>
                  <a:gd name="T6" fmla="*/ 309 w 419"/>
                  <a:gd name="T7" fmla="*/ 4 h 427"/>
                  <a:gd name="T8" fmla="*/ 349 w 419"/>
                  <a:gd name="T9" fmla="*/ 42 h 427"/>
                  <a:gd name="T10" fmla="*/ 273 w 419"/>
                  <a:gd name="T11" fmla="*/ 108 h 427"/>
                  <a:gd name="T12" fmla="*/ 287 w 419"/>
                  <a:gd name="T13" fmla="*/ 152 h 427"/>
                  <a:gd name="T14" fmla="*/ 369 w 419"/>
                  <a:gd name="T15" fmla="*/ 148 h 427"/>
                  <a:gd name="T16" fmla="*/ 391 w 419"/>
                  <a:gd name="T17" fmla="*/ 208 h 427"/>
                  <a:gd name="T18" fmla="*/ 350 w 419"/>
                  <a:gd name="T19" fmla="*/ 197 h 427"/>
                  <a:gd name="T20" fmla="*/ 302 w 419"/>
                  <a:gd name="T21" fmla="*/ 205 h 427"/>
                  <a:gd name="T22" fmla="*/ 273 w 419"/>
                  <a:gd name="T23" fmla="*/ 349 h 427"/>
                  <a:gd name="T24" fmla="*/ 190 w 419"/>
                  <a:gd name="T25" fmla="*/ 355 h 427"/>
                  <a:gd name="T26" fmla="*/ 164 w 419"/>
                  <a:gd name="T27" fmla="*/ 253 h 427"/>
                  <a:gd name="T28" fmla="*/ 217 w 419"/>
                  <a:gd name="T29" fmla="*/ 312 h 427"/>
                  <a:gd name="T30" fmla="*/ 262 w 419"/>
                  <a:gd name="T31" fmla="*/ 203 h 427"/>
                  <a:gd name="T32" fmla="*/ 124 w 419"/>
                  <a:gd name="T33" fmla="*/ 240 h 427"/>
                  <a:gd name="T34" fmla="*/ 81 w 419"/>
                  <a:gd name="T35" fmla="*/ 189 h 427"/>
                  <a:gd name="T36" fmla="*/ 105 w 419"/>
                  <a:gd name="T37" fmla="*/ 176 h 427"/>
                  <a:gd name="T38" fmla="*/ 216 w 419"/>
                  <a:gd name="T39" fmla="*/ 164 h 427"/>
                  <a:gd name="T40" fmla="*/ 225 w 419"/>
                  <a:gd name="T41" fmla="*/ 132 h 427"/>
                  <a:gd name="T42" fmla="*/ 232 w 419"/>
                  <a:gd name="T43" fmla="*/ 95 h 427"/>
                  <a:gd name="T44" fmla="*/ 270 w 419"/>
                  <a:gd name="T45" fmla="*/ 48 h 427"/>
                  <a:gd name="T46" fmla="*/ 205 w 419"/>
                  <a:gd name="T47" fmla="*/ 48 h 427"/>
                  <a:gd name="T48" fmla="*/ 88 w 419"/>
                  <a:gd name="T49" fmla="*/ 88 h 427"/>
                  <a:gd name="T50" fmla="*/ 50 w 419"/>
                  <a:gd name="T51" fmla="*/ 88 h 427"/>
                  <a:gd name="T52" fmla="*/ 29 w 419"/>
                  <a:gd name="T53" fmla="*/ 2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9" h="427">
                    <a:moveTo>
                      <a:pt x="29" y="28"/>
                    </a:moveTo>
                    <a:cubicBezTo>
                      <a:pt x="29" y="28"/>
                      <a:pt x="35" y="42"/>
                      <a:pt x="65" y="34"/>
                    </a:cubicBezTo>
                    <a:cubicBezTo>
                      <a:pt x="95" y="26"/>
                      <a:pt x="197" y="4"/>
                      <a:pt x="223" y="2"/>
                    </a:cubicBezTo>
                    <a:cubicBezTo>
                      <a:pt x="249" y="0"/>
                      <a:pt x="295" y="6"/>
                      <a:pt x="309" y="4"/>
                    </a:cubicBezTo>
                    <a:cubicBezTo>
                      <a:pt x="323" y="2"/>
                      <a:pt x="349" y="26"/>
                      <a:pt x="349" y="42"/>
                    </a:cubicBezTo>
                    <a:cubicBezTo>
                      <a:pt x="349" y="58"/>
                      <a:pt x="273" y="108"/>
                      <a:pt x="273" y="108"/>
                    </a:cubicBezTo>
                    <a:cubicBezTo>
                      <a:pt x="273" y="108"/>
                      <a:pt x="259" y="122"/>
                      <a:pt x="287" y="152"/>
                    </a:cubicBezTo>
                    <a:cubicBezTo>
                      <a:pt x="369" y="148"/>
                      <a:pt x="369" y="148"/>
                      <a:pt x="369" y="148"/>
                    </a:cubicBezTo>
                    <a:cubicBezTo>
                      <a:pt x="369" y="148"/>
                      <a:pt x="419" y="176"/>
                      <a:pt x="391" y="208"/>
                    </a:cubicBezTo>
                    <a:cubicBezTo>
                      <a:pt x="391" y="208"/>
                      <a:pt x="364" y="197"/>
                      <a:pt x="350" y="197"/>
                    </a:cubicBezTo>
                    <a:cubicBezTo>
                      <a:pt x="337" y="197"/>
                      <a:pt x="302" y="205"/>
                      <a:pt x="302" y="205"/>
                    </a:cubicBezTo>
                    <a:cubicBezTo>
                      <a:pt x="302" y="205"/>
                      <a:pt x="294" y="304"/>
                      <a:pt x="273" y="349"/>
                    </a:cubicBezTo>
                    <a:cubicBezTo>
                      <a:pt x="252" y="395"/>
                      <a:pt x="278" y="427"/>
                      <a:pt x="190" y="355"/>
                    </a:cubicBezTo>
                    <a:cubicBezTo>
                      <a:pt x="190" y="355"/>
                      <a:pt x="161" y="309"/>
                      <a:pt x="164" y="253"/>
                    </a:cubicBezTo>
                    <a:cubicBezTo>
                      <a:pt x="164" y="253"/>
                      <a:pt x="174" y="315"/>
                      <a:pt x="217" y="312"/>
                    </a:cubicBezTo>
                    <a:cubicBezTo>
                      <a:pt x="260" y="309"/>
                      <a:pt x="262" y="203"/>
                      <a:pt x="262" y="203"/>
                    </a:cubicBezTo>
                    <a:cubicBezTo>
                      <a:pt x="262" y="203"/>
                      <a:pt x="137" y="227"/>
                      <a:pt x="124" y="240"/>
                    </a:cubicBezTo>
                    <a:cubicBezTo>
                      <a:pt x="124" y="240"/>
                      <a:pt x="92" y="245"/>
                      <a:pt x="81" y="189"/>
                    </a:cubicBezTo>
                    <a:cubicBezTo>
                      <a:pt x="81" y="189"/>
                      <a:pt x="100" y="147"/>
                      <a:pt x="105" y="176"/>
                    </a:cubicBezTo>
                    <a:cubicBezTo>
                      <a:pt x="105" y="176"/>
                      <a:pt x="106" y="196"/>
                      <a:pt x="216" y="164"/>
                    </a:cubicBezTo>
                    <a:cubicBezTo>
                      <a:pt x="216" y="164"/>
                      <a:pt x="269" y="167"/>
                      <a:pt x="225" y="132"/>
                    </a:cubicBezTo>
                    <a:cubicBezTo>
                      <a:pt x="200" y="111"/>
                      <a:pt x="230" y="100"/>
                      <a:pt x="232" y="95"/>
                    </a:cubicBezTo>
                    <a:cubicBezTo>
                      <a:pt x="233" y="89"/>
                      <a:pt x="272" y="55"/>
                      <a:pt x="270" y="48"/>
                    </a:cubicBezTo>
                    <a:cubicBezTo>
                      <a:pt x="269" y="41"/>
                      <a:pt x="225" y="41"/>
                      <a:pt x="205" y="48"/>
                    </a:cubicBezTo>
                    <a:cubicBezTo>
                      <a:pt x="185" y="55"/>
                      <a:pt x="93" y="79"/>
                      <a:pt x="88" y="88"/>
                    </a:cubicBezTo>
                    <a:cubicBezTo>
                      <a:pt x="82" y="97"/>
                      <a:pt x="66" y="96"/>
                      <a:pt x="50" y="88"/>
                    </a:cubicBezTo>
                    <a:cubicBezTo>
                      <a:pt x="34" y="80"/>
                      <a:pt x="0" y="60"/>
                      <a:pt x="2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Freeform 71"/>
              <p:cNvSpPr/>
              <p:nvPr/>
            </p:nvSpPr>
            <p:spPr bwMode="auto">
              <a:xfrm>
                <a:off x="7200901" y="1852613"/>
                <a:ext cx="342900" cy="198438"/>
              </a:xfrm>
              <a:custGeom>
                <a:avLst/>
                <a:gdLst>
                  <a:gd name="T0" fmla="*/ 177 w 223"/>
                  <a:gd name="T1" fmla="*/ 42 h 128"/>
                  <a:gd name="T2" fmla="*/ 208 w 223"/>
                  <a:gd name="T3" fmla="*/ 42 h 128"/>
                  <a:gd name="T4" fmla="*/ 171 w 223"/>
                  <a:gd name="T5" fmla="*/ 112 h 128"/>
                  <a:gd name="T6" fmla="*/ 41 w 223"/>
                  <a:gd name="T7" fmla="*/ 128 h 128"/>
                  <a:gd name="T8" fmla="*/ 0 w 223"/>
                  <a:gd name="T9" fmla="*/ 104 h 128"/>
                  <a:gd name="T10" fmla="*/ 177 w 223"/>
                  <a:gd name="T11" fmla="*/ 4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128">
                    <a:moveTo>
                      <a:pt x="177" y="42"/>
                    </a:moveTo>
                    <a:cubicBezTo>
                      <a:pt x="177" y="42"/>
                      <a:pt x="193" y="0"/>
                      <a:pt x="208" y="42"/>
                    </a:cubicBezTo>
                    <a:cubicBezTo>
                      <a:pt x="223" y="84"/>
                      <a:pt x="195" y="105"/>
                      <a:pt x="171" y="112"/>
                    </a:cubicBezTo>
                    <a:cubicBezTo>
                      <a:pt x="146" y="118"/>
                      <a:pt x="69" y="128"/>
                      <a:pt x="41" y="128"/>
                    </a:cubicBezTo>
                    <a:cubicBezTo>
                      <a:pt x="13" y="127"/>
                      <a:pt x="4" y="113"/>
                      <a:pt x="0" y="104"/>
                    </a:cubicBezTo>
                    <a:cubicBezTo>
                      <a:pt x="0" y="104"/>
                      <a:pt x="141" y="89"/>
                      <a:pt x="177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Freeform 72"/>
              <p:cNvSpPr/>
              <p:nvPr/>
            </p:nvSpPr>
            <p:spPr bwMode="auto">
              <a:xfrm>
                <a:off x="7116763" y="1866901"/>
                <a:ext cx="854075" cy="833438"/>
              </a:xfrm>
              <a:custGeom>
                <a:avLst/>
                <a:gdLst>
                  <a:gd name="T0" fmla="*/ 0 w 556"/>
                  <a:gd name="T1" fmla="*/ 224 h 541"/>
                  <a:gd name="T2" fmla="*/ 52 w 556"/>
                  <a:gd name="T3" fmla="*/ 231 h 541"/>
                  <a:gd name="T4" fmla="*/ 124 w 556"/>
                  <a:gd name="T5" fmla="*/ 208 h 541"/>
                  <a:gd name="T6" fmla="*/ 196 w 556"/>
                  <a:gd name="T7" fmla="*/ 181 h 541"/>
                  <a:gd name="T8" fmla="*/ 214 w 556"/>
                  <a:gd name="T9" fmla="*/ 132 h 541"/>
                  <a:gd name="T10" fmla="*/ 248 w 556"/>
                  <a:gd name="T11" fmla="*/ 152 h 541"/>
                  <a:gd name="T12" fmla="*/ 322 w 556"/>
                  <a:gd name="T13" fmla="*/ 206 h 541"/>
                  <a:gd name="T14" fmla="*/ 368 w 556"/>
                  <a:gd name="T15" fmla="*/ 235 h 541"/>
                  <a:gd name="T16" fmla="*/ 382 w 556"/>
                  <a:gd name="T17" fmla="*/ 241 h 541"/>
                  <a:gd name="T18" fmla="*/ 380 w 556"/>
                  <a:gd name="T19" fmla="*/ 179 h 541"/>
                  <a:gd name="T20" fmla="*/ 311 w 556"/>
                  <a:gd name="T21" fmla="*/ 124 h 541"/>
                  <a:gd name="T22" fmla="*/ 334 w 556"/>
                  <a:gd name="T23" fmla="*/ 110 h 541"/>
                  <a:gd name="T24" fmla="*/ 387 w 556"/>
                  <a:gd name="T25" fmla="*/ 136 h 541"/>
                  <a:gd name="T26" fmla="*/ 386 w 556"/>
                  <a:gd name="T27" fmla="*/ 46 h 541"/>
                  <a:gd name="T28" fmla="*/ 374 w 556"/>
                  <a:gd name="T29" fmla="*/ 0 h 541"/>
                  <a:gd name="T30" fmla="*/ 425 w 556"/>
                  <a:gd name="T31" fmla="*/ 37 h 541"/>
                  <a:gd name="T32" fmla="*/ 427 w 556"/>
                  <a:gd name="T33" fmla="*/ 109 h 541"/>
                  <a:gd name="T34" fmla="*/ 417 w 556"/>
                  <a:gd name="T35" fmla="*/ 241 h 541"/>
                  <a:gd name="T36" fmla="*/ 498 w 556"/>
                  <a:gd name="T37" fmla="*/ 231 h 541"/>
                  <a:gd name="T38" fmla="*/ 534 w 556"/>
                  <a:gd name="T39" fmla="*/ 275 h 541"/>
                  <a:gd name="T40" fmla="*/ 470 w 556"/>
                  <a:gd name="T41" fmla="*/ 285 h 541"/>
                  <a:gd name="T42" fmla="*/ 421 w 556"/>
                  <a:gd name="T43" fmla="*/ 305 h 541"/>
                  <a:gd name="T44" fmla="*/ 417 w 556"/>
                  <a:gd name="T45" fmla="*/ 536 h 541"/>
                  <a:gd name="T46" fmla="*/ 373 w 556"/>
                  <a:gd name="T47" fmla="*/ 503 h 541"/>
                  <a:gd name="T48" fmla="*/ 376 w 556"/>
                  <a:gd name="T49" fmla="*/ 320 h 541"/>
                  <a:gd name="T50" fmla="*/ 344 w 556"/>
                  <a:gd name="T51" fmla="*/ 332 h 541"/>
                  <a:gd name="T52" fmla="*/ 288 w 556"/>
                  <a:gd name="T53" fmla="*/ 331 h 541"/>
                  <a:gd name="T54" fmla="*/ 289 w 556"/>
                  <a:gd name="T55" fmla="*/ 285 h 541"/>
                  <a:gd name="T56" fmla="*/ 334 w 556"/>
                  <a:gd name="T57" fmla="*/ 273 h 541"/>
                  <a:gd name="T58" fmla="*/ 324 w 556"/>
                  <a:gd name="T59" fmla="*/ 243 h 541"/>
                  <a:gd name="T60" fmla="*/ 273 w 556"/>
                  <a:gd name="T61" fmla="*/ 207 h 541"/>
                  <a:gd name="T62" fmla="*/ 236 w 556"/>
                  <a:gd name="T63" fmla="*/ 229 h 541"/>
                  <a:gd name="T64" fmla="*/ 252 w 556"/>
                  <a:gd name="T65" fmla="*/ 232 h 541"/>
                  <a:gd name="T66" fmla="*/ 277 w 556"/>
                  <a:gd name="T67" fmla="*/ 237 h 541"/>
                  <a:gd name="T68" fmla="*/ 229 w 556"/>
                  <a:gd name="T69" fmla="*/ 300 h 541"/>
                  <a:gd name="T70" fmla="*/ 218 w 556"/>
                  <a:gd name="T71" fmla="*/ 392 h 541"/>
                  <a:gd name="T72" fmla="*/ 173 w 556"/>
                  <a:gd name="T73" fmla="*/ 405 h 541"/>
                  <a:gd name="T74" fmla="*/ 172 w 556"/>
                  <a:gd name="T75" fmla="*/ 357 h 541"/>
                  <a:gd name="T76" fmla="*/ 149 w 556"/>
                  <a:gd name="T77" fmla="*/ 349 h 541"/>
                  <a:gd name="T78" fmla="*/ 60 w 556"/>
                  <a:gd name="T79" fmla="*/ 375 h 541"/>
                  <a:gd name="T80" fmla="*/ 61 w 556"/>
                  <a:gd name="T81" fmla="*/ 331 h 541"/>
                  <a:gd name="T82" fmla="*/ 132 w 556"/>
                  <a:gd name="T83" fmla="*/ 256 h 541"/>
                  <a:gd name="T84" fmla="*/ 164 w 556"/>
                  <a:gd name="T85" fmla="*/ 256 h 541"/>
                  <a:gd name="T86" fmla="*/ 158 w 556"/>
                  <a:gd name="T87" fmla="*/ 285 h 541"/>
                  <a:gd name="T88" fmla="*/ 140 w 556"/>
                  <a:gd name="T89" fmla="*/ 297 h 541"/>
                  <a:gd name="T90" fmla="*/ 149 w 556"/>
                  <a:gd name="T91" fmla="*/ 303 h 541"/>
                  <a:gd name="T92" fmla="*/ 186 w 556"/>
                  <a:gd name="T93" fmla="*/ 271 h 541"/>
                  <a:gd name="T94" fmla="*/ 190 w 556"/>
                  <a:gd name="T95" fmla="*/ 243 h 541"/>
                  <a:gd name="T96" fmla="*/ 171 w 556"/>
                  <a:gd name="T97" fmla="*/ 223 h 541"/>
                  <a:gd name="T98" fmla="*/ 74 w 556"/>
                  <a:gd name="T99" fmla="*/ 250 h 541"/>
                  <a:gd name="T100" fmla="*/ 40 w 556"/>
                  <a:gd name="T101" fmla="*/ 271 h 541"/>
                  <a:gd name="T102" fmla="*/ 12 w 556"/>
                  <a:gd name="T103" fmla="*/ 265 h 541"/>
                  <a:gd name="T104" fmla="*/ 0 w 556"/>
                  <a:gd name="T105" fmla="*/ 224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6" h="541">
                    <a:moveTo>
                      <a:pt x="0" y="224"/>
                    </a:moveTo>
                    <a:cubicBezTo>
                      <a:pt x="0" y="224"/>
                      <a:pt x="31" y="236"/>
                      <a:pt x="52" y="231"/>
                    </a:cubicBezTo>
                    <a:cubicBezTo>
                      <a:pt x="72" y="225"/>
                      <a:pt x="106" y="212"/>
                      <a:pt x="124" y="208"/>
                    </a:cubicBezTo>
                    <a:cubicBezTo>
                      <a:pt x="142" y="204"/>
                      <a:pt x="182" y="202"/>
                      <a:pt x="196" y="181"/>
                    </a:cubicBezTo>
                    <a:cubicBezTo>
                      <a:pt x="211" y="159"/>
                      <a:pt x="214" y="132"/>
                      <a:pt x="214" y="132"/>
                    </a:cubicBezTo>
                    <a:cubicBezTo>
                      <a:pt x="214" y="132"/>
                      <a:pt x="234" y="133"/>
                      <a:pt x="248" y="152"/>
                    </a:cubicBezTo>
                    <a:cubicBezTo>
                      <a:pt x="262" y="171"/>
                      <a:pt x="315" y="205"/>
                      <a:pt x="322" y="206"/>
                    </a:cubicBezTo>
                    <a:cubicBezTo>
                      <a:pt x="330" y="207"/>
                      <a:pt x="364" y="227"/>
                      <a:pt x="368" y="235"/>
                    </a:cubicBezTo>
                    <a:cubicBezTo>
                      <a:pt x="372" y="244"/>
                      <a:pt x="382" y="241"/>
                      <a:pt x="382" y="241"/>
                    </a:cubicBezTo>
                    <a:cubicBezTo>
                      <a:pt x="380" y="179"/>
                      <a:pt x="380" y="179"/>
                      <a:pt x="380" y="179"/>
                    </a:cubicBezTo>
                    <a:cubicBezTo>
                      <a:pt x="380" y="179"/>
                      <a:pt x="316" y="137"/>
                      <a:pt x="311" y="124"/>
                    </a:cubicBezTo>
                    <a:cubicBezTo>
                      <a:pt x="306" y="111"/>
                      <a:pt x="318" y="105"/>
                      <a:pt x="334" y="110"/>
                    </a:cubicBezTo>
                    <a:cubicBezTo>
                      <a:pt x="349" y="115"/>
                      <a:pt x="380" y="138"/>
                      <a:pt x="387" y="136"/>
                    </a:cubicBezTo>
                    <a:cubicBezTo>
                      <a:pt x="394" y="134"/>
                      <a:pt x="391" y="61"/>
                      <a:pt x="386" y="46"/>
                    </a:cubicBezTo>
                    <a:cubicBezTo>
                      <a:pt x="382" y="31"/>
                      <a:pt x="374" y="0"/>
                      <a:pt x="374" y="0"/>
                    </a:cubicBezTo>
                    <a:cubicBezTo>
                      <a:pt x="374" y="0"/>
                      <a:pt x="411" y="15"/>
                      <a:pt x="425" y="37"/>
                    </a:cubicBezTo>
                    <a:cubicBezTo>
                      <a:pt x="439" y="59"/>
                      <a:pt x="430" y="99"/>
                      <a:pt x="427" y="109"/>
                    </a:cubicBezTo>
                    <a:cubicBezTo>
                      <a:pt x="424" y="118"/>
                      <a:pt x="414" y="221"/>
                      <a:pt x="417" y="241"/>
                    </a:cubicBezTo>
                    <a:cubicBezTo>
                      <a:pt x="417" y="241"/>
                      <a:pt x="474" y="227"/>
                      <a:pt x="498" y="231"/>
                    </a:cubicBezTo>
                    <a:cubicBezTo>
                      <a:pt x="523" y="234"/>
                      <a:pt x="556" y="267"/>
                      <a:pt x="534" y="275"/>
                    </a:cubicBezTo>
                    <a:cubicBezTo>
                      <a:pt x="512" y="284"/>
                      <a:pt x="484" y="283"/>
                      <a:pt x="470" y="285"/>
                    </a:cubicBezTo>
                    <a:cubicBezTo>
                      <a:pt x="452" y="288"/>
                      <a:pt x="434" y="285"/>
                      <a:pt x="421" y="305"/>
                    </a:cubicBezTo>
                    <a:cubicBezTo>
                      <a:pt x="417" y="536"/>
                      <a:pt x="417" y="536"/>
                      <a:pt x="417" y="536"/>
                    </a:cubicBezTo>
                    <a:cubicBezTo>
                      <a:pt x="417" y="536"/>
                      <a:pt x="386" y="541"/>
                      <a:pt x="373" y="503"/>
                    </a:cubicBezTo>
                    <a:cubicBezTo>
                      <a:pt x="376" y="320"/>
                      <a:pt x="376" y="320"/>
                      <a:pt x="376" y="320"/>
                    </a:cubicBezTo>
                    <a:cubicBezTo>
                      <a:pt x="376" y="320"/>
                      <a:pt x="350" y="323"/>
                      <a:pt x="344" y="332"/>
                    </a:cubicBezTo>
                    <a:cubicBezTo>
                      <a:pt x="337" y="341"/>
                      <a:pt x="301" y="344"/>
                      <a:pt x="288" y="331"/>
                    </a:cubicBezTo>
                    <a:cubicBezTo>
                      <a:pt x="274" y="317"/>
                      <a:pt x="238" y="277"/>
                      <a:pt x="289" y="285"/>
                    </a:cubicBezTo>
                    <a:cubicBezTo>
                      <a:pt x="289" y="285"/>
                      <a:pt x="317" y="287"/>
                      <a:pt x="334" y="273"/>
                    </a:cubicBezTo>
                    <a:cubicBezTo>
                      <a:pt x="352" y="260"/>
                      <a:pt x="340" y="251"/>
                      <a:pt x="324" y="243"/>
                    </a:cubicBezTo>
                    <a:cubicBezTo>
                      <a:pt x="308" y="235"/>
                      <a:pt x="280" y="209"/>
                      <a:pt x="273" y="207"/>
                    </a:cubicBezTo>
                    <a:cubicBezTo>
                      <a:pt x="266" y="204"/>
                      <a:pt x="244" y="188"/>
                      <a:pt x="236" y="229"/>
                    </a:cubicBezTo>
                    <a:cubicBezTo>
                      <a:pt x="236" y="229"/>
                      <a:pt x="242" y="240"/>
                      <a:pt x="252" y="232"/>
                    </a:cubicBezTo>
                    <a:cubicBezTo>
                      <a:pt x="252" y="232"/>
                      <a:pt x="277" y="213"/>
                      <a:pt x="277" y="237"/>
                    </a:cubicBezTo>
                    <a:cubicBezTo>
                      <a:pt x="277" y="261"/>
                      <a:pt x="233" y="299"/>
                      <a:pt x="229" y="300"/>
                    </a:cubicBezTo>
                    <a:cubicBezTo>
                      <a:pt x="225" y="301"/>
                      <a:pt x="218" y="392"/>
                      <a:pt x="218" y="392"/>
                    </a:cubicBezTo>
                    <a:cubicBezTo>
                      <a:pt x="218" y="392"/>
                      <a:pt x="210" y="479"/>
                      <a:pt x="173" y="405"/>
                    </a:cubicBezTo>
                    <a:cubicBezTo>
                      <a:pt x="172" y="357"/>
                      <a:pt x="172" y="357"/>
                      <a:pt x="172" y="357"/>
                    </a:cubicBezTo>
                    <a:cubicBezTo>
                      <a:pt x="172" y="357"/>
                      <a:pt x="178" y="329"/>
                      <a:pt x="149" y="349"/>
                    </a:cubicBezTo>
                    <a:cubicBezTo>
                      <a:pt x="120" y="369"/>
                      <a:pt x="88" y="400"/>
                      <a:pt x="60" y="375"/>
                    </a:cubicBezTo>
                    <a:cubicBezTo>
                      <a:pt x="32" y="349"/>
                      <a:pt x="54" y="339"/>
                      <a:pt x="61" y="331"/>
                    </a:cubicBezTo>
                    <a:cubicBezTo>
                      <a:pt x="68" y="323"/>
                      <a:pt x="132" y="256"/>
                      <a:pt x="132" y="256"/>
                    </a:cubicBezTo>
                    <a:cubicBezTo>
                      <a:pt x="132" y="256"/>
                      <a:pt x="148" y="243"/>
                      <a:pt x="164" y="256"/>
                    </a:cubicBezTo>
                    <a:cubicBezTo>
                      <a:pt x="180" y="269"/>
                      <a:pt x="162" y="285"/>
                      <a:pt x="158" y="285"/>
                    </a:cubicBezTo>
                    <a:cubicBezTo>
                      <a:pt x="154" y="285"/>
                      <a:pt x="140" y="297"/>
                      <a:pt x="140" y="297"/>
                    </a:cubicBezTo>
                    <a:cubicBezTo>
                      <a:pt x="140" y="297"/>
                      <a:pt x="127" y="315"/>
                      <a:pt x="149" y="303"/>
                    </a:cubicBezTo>
                    <a:cubicBezTo>
                      <a:pt x="171" y="290"/>
                      <a:pt x="186" y="271"/>
                      <a:pt x="186" y="271"/>
                    </a:cubicBezTo>
                    <a:cubicBezTo>
                      <a:pt x="186" y="271"/>
                      <a:pt x="191" y="251"/>
                      <a:pt x="190" y="243"/>
                    </a:cubicBezTo>
                    <a:cubicBezTo>
                      <a:pt x="190" y="236"/>
                      <a:pt x="194" y="215"/>
                      <a:pt x="171" y="223"/>
                    </a:cubicBezTo>
                    <a:cubicBezTo>
                      <a:pt x="148" y="232"/>
                      <a:pt x="102" y="230"/>
                      <a:pt x="74" y="250"/>
                    </a:cubicBezTo>
                    <a:cubicBezTo>
                      <a:pt x="46" y="270"/>
                      <a:pt x="44" y="267"/>
                      <a:pt x="40" y="271"/>
                    </a:cubicBezTo>
                    <a:cubicBezTo>
                      <a:pt x="37" y="276"/>
                      <a:pt x="19" y="277"/>
                      <a:pt x="12" y="265"/>
                    </a:cubicBezTo>
                    <a:cubicBezTo>
                      <a:pt x="4" y="253"/>
                      <a:pt x="0" y="224"/>
                      <a:pt x="0" y="2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73"/>
              <p:cNvSpPr/>
              <p:nvPr/>
            </p:nvSpPr>
            <p:spPr bwMode="auto">
              <a:xfrm>
                <a:off x="8037513" y="1895476"/>
                <a:ext cx="500063" cy="747713"/>
              </a:xfrm>
              <a:custGeom>
                <a:avLst/>
                <a:gdLst>
                  <a:gd name="T0" fmla="*/ 0 w 326"/>
                  <a:gd name="T1" fmla="*/ 144 h 486"/>
                  <a:gd name="T2" fmla="*/ 90 w 326"/>
                  <a:gd name="T3" fmla="*/ 142 h 486"/>
                  <a:gd name="T4" fmla="*/ 160 w 326"/>
                  <a:gd name="T5" fmla="*/ 122 h 486"/>
                  <a:gd name="T6" fmla="*/ 214 w 326"/>
                  <a:gd name="T7" fmla="*/ 80 h 486"/>
                  <a:gd name="T8" fmla="*/ 288 w 326"/>
                  <a:gd name="T9" fmla="*/ 0 h 486"/>
                  <a:gd name="T10" fmla="*/ 294 w 326"/>
                  <a:gd name="T11" fmla="*/ 30 h 486"/>
                  <a:gd name="T12" fmla="*/ 258 w 326"/>
                  <a:gd name="T13" fmla="*/ 84 h 486"/>
                  <a:gd name="T14" fmla="*/ 282 w 326"/>
                  <a:gd name="T15" fmla="*/ 92 h 486"/>
                  <a:gd name="T16" fmla="*/ 236 w 326"/>
                  <a:gd name="T17" fmla="*/ 130 h 486"/>
                  <a:gd name="T18" fmla="*/ 224 w 326"/>
                  <a:gd name="T19" fmla="*/ 178 h 486"/>
                  <a:gd name="T20" fmla="*/ 258 w 326"/>
                  <a:gd name="T21" fmla="*/ 188 h 486"/>
                  <a:gd name="T22" fmla="*/ 264 w 326"/>
                  <a:gd name="T23" fmla="*/ 218 h 486"/>
                  <a:gd name="T24" fmla="*/ 212 w 326"/>
                  <a:gd name="T25" fmla="*/ 270 h 486"/>
                  <a:gd name="T26" fmla="*/ 202 w 326"/>
                  <a:gd name="T27" fmla="*/ 468 h 486"/>
                  <a:gd name="T28" fmla="*/ 162 w 326"/>
                  <a:gd name="T29" fmla="*/ 470 h 486"/>
                  <a:gd name="T30" fmla="*/ 108 w 326"/>
                  <a:gd name="T31" fmla="*/ 386 h 486"/>
                  <a:gd name="T32" fmla="*/ 72 w 326"/>
                  <a:gd name="T33" fmla="*/ 326 h 486"/>
                  <a:gd name="T34" fmla="*/ 177 w 326"/>
                  <a:gd name="T35" fmla="*/ 219 h 486"/>
                  <a:gd name="T36" fmla="*/ 194 w 326"/>
                  <a:gd name="T37" fmla="*/ 145 h 486"/>
                  <a:gd name="T38" fmla="*/ 118 w 326"/>
                  <a:gd name="T39" fmla="*/ 159 h 486"/>
                  <a:gd name="T40" fmla="*/ 0 w 326"/>
                  <a:gd name="T41" fmla="*/ 144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6" h="486">
                    <a:moveTo>
                      <a:pt x="0" y="144"/>
                    </a:moveTo>
                    <a:cubicBezTo>
                      <a:pt x="0" y="144"/>
                      <a:pt x="60" y="152"/>
                      <a:pt x="90" y="142"/>
                    </a:cubicBezTo>
                    <a:cubicBezTo>
                      <a:pt x="120" y="132"/>
                      <a:pt x="136" y="124"/>
                      <a:pt x="160" y="122"/>
                    </a:cubicBezTo>
                    <a:cubicBezTo>
                      <a:pt x="184" y="120"/>
                      <a:pt x="196" y="114"/>
                      <a:pt x="214" y="80"/>
                    </a:cubicBezTo>
                    <a:cubicBezTo>
                      <a:pt x="232" y="46"/>
                      <a:pt x="250" y="0"/>
                      <a:pt x="288" y="0"/>
                    </a:cubicBezTo>
                    <a:cubicBezTo>
                      <a:pt x="326" y="0"/>
                      <a:pt x="314" y="26"/>
                      <a:pt x="294" y="30"/>
                    </a:cubicBezTo>
                    <a:cubicBezTo>
                      <a:pt x="274" y="34"/>
                      <a:pt x="256" y="68"/>
                      <a:pt x="258" y="84"/>
                    </a:cubicBezTo>
                    <a:cubicBezTo>
                      <a:pt x="260" y="100"/>
                      <a:pt x="288" y="86"/>
                      <a:pt x="282" y="92"/>
                    </a:cubicBezTo>
                    <a:cubicBezTo>
                      <a:pt x="276" y="98"/>
                      <a:pt x="252" y="118"/>
                      <a:pt x="236" y="130"/>
                    </a:cubicBezTo>
                    <a:cubicBezTo>
                      <a:pt x="220" y="142"/>
                      <a:pt x="224" y="178"/>
                      <a:pt x="224" y="178"/>
                    </a:cubicBezTo>
                    <a:cubicBezTo>
                      <a:pt x="224" y="178"/>
                      <a:pt x="256" y="174"/>
                      <a:pt x="258" y="188"/>
                    </a:cubicBezTo>
                    <a:cubicBezTo>
                      <a:pt x="260" y="202"/>
                      <a:pt x="264" y="218"/>
                      <a:pt x="264" y="218"/>
                    </a:cubicBezTo>
                    <a:cubicBezTo>
                      <a:pt x="264" y="218"/>
                      <a:pt x="218" y="246"/>
                      <a:pt x="212" y="270"/>
                    </a:cubicBezTo>
                    <a:cubicBezTo>
                      <a:pt x="206" y="294"/>
                      <a:pt x="202" y="468"/>
                      <a:pt x="202" y="468"/>
                    </a:cubicBezTo>
                    <a:cubicBezTo>
                      <a:pt x="202" y="468"/>
                      <a:pt x="184" y="486"/>
                      <a:pt x="162" y="470"/>
                    </a:cubicBezTo>
                    <a:cubicBezTo>
                      <a:pt x="140" y="454"/>
                      <a:pt x="108" y="386"/>
                      <a:pt x="108" y="386"/>
                    </a:cubicBezTo>
                    <a:cubicBezTo>
                      <a:pt x="108" y="386"/>
                      <a:pt x="36" y="377"/>
                      <a:pt x="72" y="326"/>
                    </a:cubicBezTo>
                    <a:cubicBezTo>
                      <a:pt x="72" y="326"/>
                      <a:pt x="170" y="227"/>
                      <a:pt x="177" y="219"/>
                    </a:cubicBezTo>
                    <a:cubicBezTo>
                      <a:pt x="183" y="211"/>
                      <a:pt x="194" y="151"/>
                      <a:pt x="194" y="145"/>
                    </a:cubicBezTo>
                    <a:cubicBezTo>
                      <a:pt x="194" y="145"/>
                      <a:pt x="151" y="139"/>
                      <a:pt x="118" y="159"/>
                    </a:cubicBezTo>
                    <a:cubicBezTo>
                      <a:pt x="85" y="179"/>
                      <a:pt x="35" y="177"/>
                      <a:pt x="0" y="1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74"/>
              <p:cNvSpPr/>
              <p:nvPr/>
            </p:nvSpPr>
            <p:spPr bwMode="auto">
              <a:xfrm>
                <a:off x="8229601" y="2335213"/>
                <a:ext cx="82550" cy="207963"/>
              </a:xfrm>
              <a:custGeom>
                <a:avLst/>
                <a:gdLst>
                  <a:gd name="T0" fmla="*/ 53 w 54"/>
                  <a:gd name="T1" fmla="*/ 0 h 135"/>
                  <a:gd name="T2" fmla="*/ 49 w 54"/>
                  <a:gd name="T3" fmla="*/ 123 h 135"/>
                  <a:gd name="T4" fmla="*/ 21 w 54"/>
                  <a:gd name="T5" fmla="*/ 120 h 135"/>
                  <a:gd name="T6" fmla="*/ 0 w 54"/>
                  <a:gd name="T7" fmla="*/ 85 h 135"/>
                  <a:gd name="T8" fmla="*/ 53 w 54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35">
                    <a:moveTo>
                      <a:pt x="53" y="0"/>
                    </a:moveTo>
                    <a:cubicBezTo>
                      <a:pt x="53" y="0"/>
                      <a:pt x="54" y="111"/>
                      <a:pt x="49" y="123"/>
                    </a:cubicBezTo>
                    <a:cubicBezTo>
                      <a:pt x="44" y="135"/>
                      <a:pt x="32" y="135"/>
                      <a:pt x="21" y="120"/>
                    </a:cubicBezTo>
                    <a:cubicBezTo>
                      <a:pt x="10" y="105"/>
                      <a:pt x="0" y="89"/>
                      <a:pt x="0" y="85"/>
                    </a:cubicBezTo>
                    <a:cubicBezTo>
                      <a:pt x="0" y="81"/>
                      <a:pt x="36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75"/>
              <p:cNvSpPr>
                <a:spLocks noEditPoints="1"/>
              </p:cNvSpPr>
              <p:nvPr/>
            </p:nvSpPr>
            <p:spPr bwMode="auto">
              <a:xfrm>
                <a:off x="8435976" y="1885951"/>
                <a:ext cx="563563" cy="654050"/>
              </a:xfrm>
              <a:custGeom>
                <a:avLst/>
                <a:gdLst>
                  <a:gd name="T0" fmla="*/ 291 w 367"/>
                  <a:gd name="T1" fmla="*/ 336 h 425"/>
                  <a:gd name="T2" fmla="*/ 208 w 367"/>
                  <a:gd name="T3" fmla="*/ 303 h 425"/>
                  <a:gd name="T4" fmla="*/ 214 w 367"/>
                  <a:gd name="T5" fmla="*/ 229 h 425"/>
                  <a:gd name="T6" fmla="*/ 155 w 367"/>
                  <a:gd name="T7" fmla="*/ 180 h 425"/>
                  <a:gd name="T8" fmla="*/ 180 w 367"/>
                  <a:gd name="T9" fmla="*/ 141 h 425"/>
                  <a:gd name="T10" fmla="*/ 240 w 367"/>
                  <a:gd name="T11" fmla="*/ 100 h 425"/>
                  <a:gd name="T12" fmla="*/ 174 w 367"/>
                  <a:gd name="T13" fmla="*/ 69 h 425"/>
                  <a:gd name="T14" fmla="*/ 180 w 367"/>
                  <a:gd name="T15" fmla="*/ 37 h 425"/>
                  <a:gd name="T16" fmla="*/ 134 w 367"/>
                  <a:gd name="T17" fmla="*/ 0 h 425"/>
                  <a:gd name="T18" fmla="*/ 124 w 367"/>
                  <a:gd name="T19" fmla="*/ 91 h 425"/>
                  <a:gd name="T20" fmla="*/ 50 w 367"/>
                  <a:gd name="T21" fmla="*/ 135 h 425"/>
                  <a:gd name="T22" fmla="*/ 38 w 367"/>
                  <a:gd name="T23" fmla="*/ 164 h 425"/>
                  <a:gd name="T24" fmla="*/ 88 w 367"/>
                  <a:gd name="T25" fmla="*/ 172 h 425"/>
                  <a:gd name="T26" fmla="*/ 106 w 367"/>
                  <a:gd name="T27" fmla="*/ 183 h 425"/>
                  <a:gd name="T28" fmla="*/ 92 w 367"/>
                  <a:gd name="T29" fmla="*/ 212 h 425"/>
                  <a:gd name="T30" fmla="*/ 72 w 367"/>
                  <a:gd name="T31" fmla="*/ 223 h 425"/>
                  <a:gd name="T32" fmla="*/ 27 w 367"/>
                  <a:gd name="T33" fmla="*/ 189 h 425"/>
                  <a:gd name="T34" fmla="*/ 24 w 367"/>
                  <a:gd name="T35" fmla="*/ 233 h 425"/>
                  <a:gd name="T36" fmla="*/ 18 w 367"/>
                  <a:gd name="T37" fmla="*/ 256 h 425"/>
                  <a:gd name="T38" fmla="*/ 36 w 367"/>
                  <a:gd name="T39" fmla="*/ 245 h 425"/>
                  <a:gd name="T40" fmla="*/ 111 w 367"/>
                  <a:gd name="T41" fmla="*/ 293 h 425"/>
                  <a:gd name="T42" fmla="*/ 110 w 367"/>
                  <a:gd name="T43" fmla="*/ 336 h 425"/>
                  <a:gd name="T44" fmla="*/ 39 w 367"/>
                  <a:gd name="T45" fmla="*/ 339 h 425"/>
                  <a:gd name="T46" fmla="*/ 0 w 367"/>
                  <a:gd name="T47" fmla="*/ 315 h 425"/>
                  <a:gd name="T48" fmla="*/ 118 w 367"/>
                  <a:gd name="T49" fmla="*/ 395 h 425"/>
                  <a:gd name="T50" fmla="*/ 203 w 367"/>
                  <a:gd name="T51" fmla="*/ 352 h 425"/>
                  <a:gd name="T52" fmla="*/ 311 w 367"/>
                  <a:gd name="T53" fmla="*/ 403 h 425"/>
                  <a:gd name="T54" fmla="*/ 347 w 367"/>
                  <a:gd name="T55" fmla="*/ 404 h 425"/>
                  <a:gd name="T56" fmla="*/ 291 w 367"/>
                  <a:gd name="T57" fmla="*/ 336 h 425"/>
                  <a:gd name="T58" fmla="*/ 150 w 367"/>
                  <a:gd name="T59" fmla="*/ 272 h 425"/>
                  <a:gd name="T60" fmla="*/ 131 w 367"/>
                  <a:gd name="T61" fmla="*/ 248 h 425"/>
                  <a:gd name="T62" fmla="*/ 172 w 367"/>
                  <a:gd name="T63" fmla="*/ 251 h 425"/>
                  <a:gd name="T64" fmla="*/ 150 w 367"/>
                  <a:gd name="T65" fmla="*/ 27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7" h="425">
                    <a:moveTo>
                      <a:pt x="291" y="336"/>
                    </a:moveTo>
                    <a:cubicBezTo>
                      <a:pt x="252" y="312"/>
                      <a:pt x="206" y="311"/>
                      <a:pt x="208" y="303"/>
                    </a:cubicBezTo>
                    <a:cubicBezTo>
                      <a:pt x="211" y="295"/>
                      <a:pt x="223" y="259"/>
                      <a:pt x="214" y="229"/>
                    </a:cubicBezTo>
                    <a:cubicBezTo>
                      <a:pt x="204" y="200"/>
                      <a:pt x="155" y="180"/>
                      <a:pt x="155" y="180"/>
                    </a:cubicBezTo>
                    <a:cubicBezTo>
                      <a:pt x="155" y="180"/>
                      <a:pt x="158" y="155"/>
                      <a:pt x="180" y="141"/>
                    </a:cubicBezTo>
                    <a:cubicBezTo>
                      <a:pt x="203" y="128"/>
                      <a:pt x="242" y="123"/>
                      <a:pt x="240" y="100"/>
                    </a:cubicBezTo>
                    <a:cubicBezTo>
                      <a:pt x="239" y="77"/>
                      <a:pt x="175" y="73"/>
                      <a:pt x="174" y="69"/>
                    </a:cubicBezTo>
                    <a:cubicBezTo>
                      <a:pt x="172" y="65"/>
                      <a:pt x="179" y="60"/>
                      <a:pt x="180" y="37"/>
                    </a:cubicBezTo>
                    <a:cubicBezTo>
                      <a:pt x="182" y="15"/>
                      <a:pt x="134" y="0"/>
                      <a:pt x="134" y="0"/>
                    </a:cubicBezTo>
                    <a:cubicBezTo>
                      <a:pt x="134" y="0"/>
                      <a:pt x="135" y="76"/>
                      <a:pt x="124" y="91"/>
                    </a:cubicBezTo>
                    <a:cubicBezTo>
                      <a:pt x="114" y="105"/>
                      <a:pt x="87" y="125"/>
                      <a:pt x="50" y="135"/>
                    </a:cubicBezTo>
                    <a:cubicBezTo>
                      <a:pt x="12" y="144"/>
                      <a:pt x="31" y="156"/>
                      <a:pt x="38" y="164"/>
                    </a:cubicBezTo>
                    <a:cubicBezTo>
                      <a:pt x="44" y="172"/>
                      <a:pt x="80" y="183"/>
                      <a:pt x="88" y="172"/>
                    </a:cubicBezTo>
                    <a:cubicBezTo>
                      <a:pt x="96" y="161"/>
                      <a:pt x="107" y="176"/>
                      <a:pt x="106" y="183"/>
                    </a:cubicBezTo>
                    <a:cubicBezTo>
                      <a:pt x="104" y="189"/>
                      <a:pt x="91" y="201"/>
                      <a:pt x="92" y="212"/>
                    </a:cubicBezTo>
                    <a:cubicBezTo>
                      <a:pt x="94" y="223"/>
                      <a:pt x="99" y="256"/>
                      <a:pt x="72" y="223"/>
                    </a:cubicBezTo>
                    <a:cubicBezTo>
                      <a:pt x="46" y="189"/>
                      <a:pt x="27" y="189"/>
                      <a:pt x="27" y="189"/>
                    </a:cubicBezTo>
                    <a:cubicBezTo>
                      <a:pt x="27" y="189"/>
                      <a:pt x="24" y="225"/>
                      <a:pt x="24" y="233"/>
                    </a:cubicBezTo>
                    <a:cubicBezTo>
                      <a:pt x="24" y="241"/>
                      <a:pt x="18" y="256"/>
                      <a:pt x="18" y="256"/>
                    </a:cubicBezTo>
                    <a:cubicBezTo>
                      <a:pt x="24" y="247"/>
                      <a:pt x="36" y="245"/>
                      <a:pt x="36" y="245"/>
                    </a:cubicBezTo>
                    <a:cubicBezTo>
                      <a:pt x="36" y="245"/>
                      <a:pt x="79" y="265"/>
                      <a:pt x="111" y="293"/>
                    </a:cubicBezTo>
                    <a:cubicBezTo>
                      <a:pt x="143" y="321"/>
                      <a:pt x="110" y="336"/>
                      <a:pt x="110" y="336"/>
                    </a:cubicBezTo>
                    <a:cubicBezTo>
                      <a:pt x="110" y="336"/>
                      <a:pt x="63" y="348"/>
                      <a:pt x="39" y="339"/>
                    </a:cubicBezTo>
                    <a:cubicBezTo>
                      <a:pt x="15" y="329"/>
                      <a:pt x="0" y="315"/>
                      <a:pt x="0" y="315"/>
                    </a:cubicBezTo>
                    <a:cubicBezTo>
                      <a:pt x="19" y="387"/>
                      <a:pt x="103" y="399"/>
                      <a:pt x="118" y="395"/>
                    </a:cubicBezTo>
                    <a:cubicBezTo>
                      <a:pt x="132" y="391"/>
                      <a:pt x="187" y="336"/>
                      <a:pt x="203" y="352"/>
                    </a:cubicBezTo>
                    <a:cubicBezTo>
                      <a:pt x="219" y="368"/>
                      <a:pt x="311" y="403"/>
                      <a:pt x="311" y="403"/>
                    </a:cubicBezTo>
                    <a:cubicBezTo>
                      <a:pt x="311" y="403"/>
                      <a:pt x="339" y="425"/>
                      <a:pt x="347" y="404"/>
                    </a:cubicBezTo>
                    <a:cubicBezTo>
                      <a:pt x="367" y="371"/>
                      <a:pt x="291" y="336"/>
                      <a:pt x="291" y="336"/>
                    </a:cubicBezTo>
                    <a:close/>
                    <a:moveTo>
                      <a:pt x="150" y="272"/>
                    </a:moveTo>
                    <a:cubicBezTo>
                      <a:pt x="142" y="269"/>
                      <a:pt x="131" y="255"/>
                      <a:pt x="131" y="248"/>
                    </a:cubicBezTo>
                    <a:cubicBezTo>
                      <a:pt x="131" y="248"/>
                      <a:pt x="171" y="228"/>
                      <a:pt x="172" y="251"/>
                    </a:cubicBezTo>
                    <a:cubicBezTo>
                      <a:pt x="174" y="273"/>
                      <a:pt x="158" y="275"/>
                      <a:pt x="150" y="2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76"/>
              <p:cNvSpPr/>
              <p:nvPr/>
            </p:nvSpPr>
            <p:spPr bwMode="auto">
              <a:xfrm>
                <a:off x="9091613" y="1884363"/>
                <a:ext cx="712788" cy="741363"/>
              </a:xfrm>
              <a:custGeom>
                <a:avLst/>
                <a:gdLst>
                  <a:gd name="T0" fmla="*/ 32 w 464"/>
                  <a:gd name="T1" fmla="*/ 177 h 481"/>
                  <a:gd name="T2" fmla="*/ 87 w 464"/>
                  <a:gd name="T3" fmla="*/ 174 h 481"/>
                  <a:gd name="T4" fmla="*/ 149 w 464"/>
                  <a:gd name="T5" fmla="*/ 150 h 481"/>
                  <a:gd name="T6" fmla="*/ 175 w 464"/>
                  <a:gd name="T7" fmla="*/ 84 h 481"/>
                  <a:gd name="T8" fmla="*/ 181 w 464"/>
                  <a:gd name="T9" fmla="*/ 40 h 481"/>
                  <a:gd name="T10" fmla="*/ 153 w 464"/>
                  <a:gd name="T11" fmla="*/ 12 h 481"/>
                  <a:gd name="T12" fmla="*/ 209 w 464"/>
                  <a:gd name="T13" fmla="*/ 16 h 481"/>
                  <a:gd name="T14" fmla="*/ 240 w 464"/>
                  <a:gd name="T15" fmla="*/ 89 h 481"/>
                  <a:gd name="T16" fmla="*/ 231 w 464"/>
                  <a:gd name="T17" fmla="*/ 133 h 481"/>
                  <a:gd name="T18" fmla="*/ 327 w 464"/>
                  <a:gd name="T19" fmla="*/ 152 h 481"/>
                  <a:gd name="T20" fmla="*/ 317 w 464"/>
                  <a:gd name="T21" fmla="*/ 206 h 481"/>
                  <a:gd name="T22" fmla="*/ 260 w 464"/>
                  <a:gd name="T23" fmla="*/ 216 h 481"/>
                  <a:gd name="T24" fmla="*/ 253 w 464"/>
                  <a:gd name="T25" fmla="*/ 264 h 481"/>
                  <a:gd name="T26" fmla="*/ 364 w 464"/>
                  <a:gd name="T27" fmla="*/ 325 h 481"/>
                  <a:gd name="T28" fmla="*/ 453 w 464"/>
                  <a:gd name="T29" fmla="*/ 382 h 481"/>
                  <a:gd name="T30" fmla="*/ 347 w 464"/>
                  <a:gd name="T31" fmla="*/ 381 h 481"/>
                  <a:gd name="T32" fmla="*/ 203 w 464"/>
                  <a:gd name="T33" fmla="*/ 296 h 481"/>
                  <a:gd name="T34" fmla="*/ 169 w 464"/>
                  <a:gd name="T35" fmla="*/ 432 h 481"/>
                  <a:gd name="T36" fmla="*/ 32 w 464"/>
                  <a:gd name="T37" fmla="*/ 425 h 481"/>
                  <a:gd name="T38" fmla="*/ 24 w 464"/>
                  <a:gd name="T39" fmla="*/ 332 h 481"/>
                  <a:gd name="T40" fmla="*/ 113 w 464"/>
                  <a:gd name="T41" fmla="*/ 317 h 481"/>
                  <a:gd name="T42" fmla="*/ 124 w 464"/>
                  <a:gd name="T43" fmla="*/ 256 h 481"/>
                  <a:gd name="T44" fmla="*/ 32 w 464"/>
                  <a:gd name="T45" fmla="*/ 177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4" h="481">
                    <a:moveTo>
                      <a:pt x="32" y="177"/>
                    </a:moveTo>
                    <a:cubicBezTo>
                      <a:pt x="32" y="177"/>
                      <a:pt x="75" y="181"/>
                      <a:pt x="87" y="174"/>
                    </a:cubicBezTo>
                    <a:cubicBezTo>
                      <a:pt x="99" y="168"/>
                      <a:pt x="143" y="154"/>
                      <a:pt x="149" y="150"/>
                    </a:cubicBezTo>
                    <a:cubicBezTo>
                      <a:pt x="156" y="146"/>
                      <a:pt x="175" y="96"/>
                      <a:pt x="175" y="84"/>
                    </a:cubicBezTo>
                    <a:cubicBezTo>
                      <a:pt x="175" y="72"/>
                      <a:pt x="189" y="53"/>
                      <a:pt x="181" y="40"/>
                    </a:cubicBezTo>
                    <a:cubicBezTo>
                      <a:pt x="173" y="26"/>
                      <a:pt x="153" y="12"/>
                      <a:pt x="153" y="12"/>
                    </a:cubicBezTo>
                    <a:cubicBezTo>
                      <a:pt x="153" y="12"/>
                      <a:pt x="181" y="0"/>
                      <a:pt x="209" y="16"/>
                    </a:cubicBezTo>
                    <a:cubicBezTo>
                      <a:pt x="237" y="32"/>
                      <a:pt x="244" y="65"/>
                      <a:pt x="240" y="89"/>
                    </a:cubicBezTo>
                    <a:cubicBezTo>
                      <a:pt x="236" y="113"/>
                      <a:pt x="231" y="133"/>
                      <a:pt x="231" y="133"/>
                    </a:cubicBezTo>
                    <a:cubicBezTo>
                      <a:pt x="231" y="133"/>
                      <a:pt x="297" y="113"/>
                      <a:pt x="327" y="152"/>
                    </a:cubicBezTo>
                    <a:cubicBezTo>
                      <a:pt x="356" y="190"/>
                      <a:pt x="341" y="206"/>
                      <a:pt x="317" y="206"/>
                    </a:cubicBezTo>
                    <a:cubicBezTo>
                      <a:pt x="293" y="206"/>
                      <a:pt x="268" y="214"/>
                      <a:pt x="260" y="216"/>
                    </a:cubicBezTo>
                    <a:cubicBezTo>
                      <a:pt x="252" y="217"/>
                      <a:pt x="209" y="230"/>
                      <a:pt x="253" y="264"/>
                    </a:cubicBezTo>
                    <a:cubicBezTo>
                      <a:pt x="297" y="297"/>
                      <a:pt x="336" y="318"/>
                      <a:pt x="364" y="325"/>
                    </a:cubicBezTo>
                    <a:cubicBezTo>
                      <a:pt x="392" y="332"/>
                      <a:pt x="464" y="344"/>
                      <a:pt x="453" y="382"/>
                    </a:cubicBezTo>
                    <a:cubicBezTo>
                      <a:pt x="443" y="421"/>
                      <a:pt x="383" y="400"/>
                      <a:pt x="347" y="381"/>
                    </a:cubicBezTo>
                    <a:cubicBezTo>
                      <a:pt x="311" y="362"/>
                      <a:pt x="213" y="301"/>
                      <a:pt x="203" y="296"/>
                    </a:cubicBezTo>
                    <a:cubicBezTo>
                      <a:pt x="203" y="296"/>
                      <a:pt x="193" y="404"/>
                      <a:pt x="169" y="432"/>
                    </a:cubicBezTo>
                    <a:cubicBezTo>
                      <a:pt x="145" y="460"/>
                      <a:pt x="69" y="481"/>
                      <a:pt x="32" y="425"/>
                    </a:cubicBezTo>
                    <a:cubicBezTo>
                      <a:pt x="0" y="357"/>
                      <a:pt x="24" y="332"/>
                      <a:pt x="24" y="332"/>
                    </a:cubicBezTo>
                    <a:cubicBezTo>
                      <a:pt x="24" y="332"/>
                      <a:pt x="100" y="354"/>
                      <a:pt x="113" y="317"/>
                    </a:cubicBezTo>
                    <a:cubicBezTo>
                      <a:pt x="127" y="280"/>
                      <a:pt x="124" y="256"/>
                      <a:pt x="124" y="256"/>
                    </a:cubicBezTo>
                    <a:cubicBezTo>
                      <a:pt x="124" y="256"/>
                      <a:pt x="65" y="266"/>
                      <a:pt x="32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77"/>
              <p:cNvSpPr/>
              <p:nvPr/>
            </p:nvSpPr>
            <p:spPr bwMode="auto">
              <a:xfrm>
                <a:off x="9883776" y="1816101"/>
                <a:ext cx="776288" cy="704850"/>
              </a:xfrm>
              <a:custGeom>
                <a:avLst/>
                <a:gdLst>
                  <a:gd name="T0" fmla="*/ 78 w 506"/>
                  <a:gd name="T1" fmla="*/ 154 h 457"/>
                  <a:gd name="T2" fmla="*/ 18 w 506"/>
                  <a:gd name="T3" fmla="*/ 372 h 457"/>
                  <a:gd name="T4" fmla="*/ 0 w 506"/>
                  <a:gd name="T5" fmla="*/ 406 h 457"/>
                  <a:gd name="T6" fmla="*/ 42 w 506"/>
                  <a:gd name="T7" fmla="*/ 441 h 457"/>
                  <a:gd name="T8" fmla="*/ 56 w 506"/>
                  <a:gd name="T9" fmla="*/ 416 h 457"/>
                  <a:gd name="T10" fmla="*/ 85 w 506"/>
                  <a:gd name="T11" fmla="*/ 268 h 457"/>
                  <a:gd name="T12" fmla="*/ 274 w 506"/>
                  <a:gd name="T13" fmla="*/ 193 h 457"/>
                  <a:gd name="T14" fmla="*/ 376 w 506"/>
                  <a:gd name="T15" fmla="*/ 193 h 457"/>
                  <a:gd name="T16" fmla="*/ 381 w 506"/>
                  <a:gd name="T17" fmla="*/ 236 h 457"/>
                  <a:gd name="T18" fmla="*/ 425 w 506"/>
                  <a:gd name="T19" fmla="*/ 270 h 457"/>
                  <a:gd name="T20" fmla="*/ 468 w 506"/>
                  <a:gd name="T21" fmla="*/ 196 h 457"/>
                  <a:gd name="T22" fmla="*/ 404 w 506"/>
                  <a:gd name="T23" fmla="*/ 150 h 457"/>
                  <a:gd name="T24" fmla="*/ 296 w 506"/>
                  <a:gd name="T25" fmla="*/ 149 h 457"/>
                  <a:gd name="T26" fmla="*/ 356 w 506"/>
                  <a:gd name="T27" fmla="*/ 57 h 457"/>
                  <a:gd name="T28" fmla="*/ 276 w 506"/>
                  <a:gd name="T29" fmla="*/ 25 h 457"/>
                  <a:gd name="T30" fmla="*/ 242 w 506"/>
                  <a:gd name="T31" fmla="*/ 57 h 457"/>
                  <a:gd name="T32" fmla="*/ 161 w 506"/>
                  <a:gd name="T33" fmla="*/ 82 h 457"/>
                  <a:gd name="T34" fmla="*/ 136 w 506"/>
                  <a:gd name="T35" fmla="*/ 68 h 457"/>
                  <a:gd name="T36" fmla="*/ 142 w 506"/>
                  <a:gd name="T37" fmla="*/ 124 h 457"/>
                  <a:gd name="T38" fmla="*/ 180 w 506"/>
                  <a:gd name="T39" fmla="*/ 113 h 457"/>
                  <a:gd name="T40" fmla="*/ 216 w 506"/>
                  <a:gd name="T41" fmla="*/ 90 h 457"/>
                  <a:gd name="T42" fmla="*/ 257 w 506"/>
                  <a:gd name="T43" fmla="*/ 97 h 457"/>
                  <a:gd name="T44" fmla="*/ 270 w 506"/>
                  <a:gd name="T45" fmla="*/ 52 h 457"/>
                  <a:gd name="T46" fmla="*/ 305 w 506"/>
                  <a:gd name="T47" fmla="*/ 37 h 457"/>
                  <a:gd name="T48" fmla="*/ 281 w 506"/>
                  <a:gd name="T49" fmla="*/ 89 h 457"/>
                  <a:gd name="T50" fmla="*/ 185 w 506"/>
                  <a:gd name="T51" fmla="*/ 190 h 457"/>
                  <a:gd name="T52" fmla="*/ 97 w 506"/>
                  <a:gd name="T53" fmla="*/ 217 h 457"/>
                  <a:gd name="T54" fmla="*/ 78 w 506"/>
                  <a:gd name="T55" fmla="*/ 154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6" h="457">
                    <a:moveTo>
                      <a:pt x="78" y="154"/>
                    </a:moveTo>
                    <a:cubicBezTo>
                      <a:pt x="78" y="154"/>
                      <a:pt x="28" y="345"/>
                      <a:pt x="18" y="372"/>
                    </a:cubicBezTo>
                    <a:cubicBezTo>
                      <a:pt x="9" y="398"/>
                      <a:pt x="0" y="406"/>
                      <a:pt x="0" y="406"/>
                    </a:cubicBezTo>
                    <a:cubicBezTo>
                      <a:pt x="0" y="406"/>
                      <a:pt x="4" y="434"/>
                      <a:pt x="42" y="441"/>
                    </a:cubicBezTo>
                    <a:cubicBezTo>
                      <a:pt x="42" y="441"/>
                      <a:pt x="50" y="457"/>
                      <a:pt x="56" y="416"/>
                    </a:cubicBezTo>
                    <a:cubicBezTo>
                      <a:pt x="61" y="374"/>
                      <a:pt x="78" y="270"/>
                      <a:pt x="85" y="268"/>
                    </a:cubicBezTo>
                    <a:cubicBezTo>
                      <a:pt x="92" y="265"/>
                      <a:pt x="256" y="198"/>
                      <a:pt x="274" y="193"/>
                    </a:cubicBezTo>
                    <a:cubicBezTo>
                      <a:pt x="293" y="188"/>
                      <a:pt x="356" y="181"/>
                      <a:pt x="376" y="193"/>
                    </a:cubicBezTo>
                    <a:cubicBezTo>
                      <a:pt x="396" y="205"/>
                      <a:pt x="394" y="230"/>
                      <a:pt x="381" y="236"/>
                    </a:cubicBezTo>
                    <a:cubicBezTo>
                      <a:pt x="381" y="236"/>
                      <a:pt x="372" y="281"/>
                      <a:pt x="425" y="270"/>
                    </a:cubicBezTo>
                    <a:cubicBezTo>
                      <a:pt x="478" y="260"/>
                      <a:pt x="506" y="241"/>
                      <a:pt x="468" y="196"/>
                    </a:cubicBezTo>
                    <a:cubicBezTo>
                      <a:pt x="429" y="150"/>
                      <a:pt x="404" y="150"/>
                      <a:pt x="404" y="150"/>
                    </a:cubicBezTo>
                    <a:cubicBezTo>
                      <a:pt x="296" y="149"/>
                      <a:pt x="296" y="149"/>
                      <a:pt x="296" y="149"/>
                    </a:cubicBezTo>
                    <a:cubicBezTo>
                      <a:pt x="296" y="149"/>
                      <a:pt x="353" y="84"/>
                      <a:pt x="356" y="57"/>
                    </a:cubicBezTo>
                    <a:cubicBezTo>
                      <a:pt x="358" y="30"/>
                      <a:pt x="321" y="0"/>
                      <a:pt x="276" y="25"/>
                    </a:cubicBezTo>
                    <a:cubicBezTo>
                      <a:pt x="242" y="57"/>
                      <a:pt x="242" y="57"/>
                      <a:pt x="242" y="57"/>
                    </a:cubicBezTo>
                    <a:cubicBezTo>
                      <a:pt x="242" y="57"/>
                      <a:pt x="214" y="36"/>
                      <a:pt x="161" y="82"/>
                    </a:cubicBezTo>
                    <a:cubicBezTo>
                      <a:pt x="161" y="82"/>
                      <a:pt x="138" y="78"/>
                      <a:pt x="136" y="68"/>
                    </a:cubicBezTo>
                    <a:cubicBezTo>
                      <a:pt x="136" y="68"/>
                      <a:pt x="118" y="101"/>
                      <a:pt x="142" y="124"/>
                    </a:cubicBezTo>
                    <a:cubicBezTo>
                      <a:pt x="166" y="146"/>
                      <a:pt x="181" y="132"/>
                      <a:pt x="180" y="113"/>
                    </a:cubicBezTo>
                    <a:cubicBezTo>
                      <a:pt x="178" y="94"/>
                      <a:pt x="202" y="44"/>
                      <a:pt x="216" y="90"/>
                    </a:cubicBezTo>
                    <a:cubicBezTo>
                      <a:pt x="257" y="97"/>
                      <a:pt x="257" y="97"/>
                      <a:pt x="257" y="97"/>
                    </a:cubicBezTo>
                    <a:cubicBezTo>
                      <a:pt x="257" y="97"/>
                      <a:pt x="261" y="60"/>
                      <a:pt x="270" y="52"/>
                    </a:cubicBezTo>
                    <a:cubicBezTo>
                      <a:pt x="280" y="44"/>
                      <a:pt x="297" y="29"/>
                      <a:pt x="305" y="37"/>
                    </a:cubicBezTo>
                    <a:cubicBezTo>
                      <a:pt x="313" y="45"/>
                      <a:pt x="301" y="64"/>
                      <a:pt x="281" y="89"/>
                    </a:cubicBezTo>
                    <a:cubicBezTo>
                      <a:pt x="261" y="114"/>
                      <a:pt x="217" y="174"/>
                      <a:pt x="185" y="190"/>
                    </a:cubicBezTo>
                    <a:cubicBezTo>
                      <a:pt x="153" y="206"/>
                      <a:pt x="97" y="217"/>
                      <a:pt x="97" y="217"/>
                    </a:cubicBezTo>
                    <a:cubicBezTo>
                      <a:pt x="97" y="217"/>
                      <a:pt x="121" y="166"/>
                      <a:pt x="78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78"/>
              <p:cNvSpPr/>
              <p:nvPr/>
            </p:nvSpPr>
            <p:spPr bwMode="auto">
              <a:xfrm>
                <a:off x="10123488" y="2149476"/>
                <a:ext cx="433388" cy="592138"/>
              </a:xfrm>
              <a:custGeom>
                <a:avLst/>
                <a:gdLst>
                  <a:gd name="T0" fmla="*/ 2 w 282"/>
                  <a:gd name="T1" fmla="*/ 54 h 384"/>
                  <a:gd name="T2" fmla="*/ 17 w 282"/>
                  <a:gd name="T3" fmla="*/ 57 h 384"/>
                  <a:gd name="T4" fmla="*/ 52 w 282"/>
                  <a:gd name="T5" fmla="*/ 46 h 384"/>
                  <a:gd name="T6" fmla="*/ 128 w 282"/>
                  <a:gd name="T7" fmla="*/ 16 h 384"/>
                  <a:gd name="T8" fmla="*/ 198 w 282"/>
                  <a:gd name="T9" fmla="*/ 29 h 384"/>
                  <a:gd name="T10" fmla="*/ 174 w 282"/>
                  <a:gd name="T11" fmla="*/ 85 h 384"/>
                  <a:gd name="T12" fmla="*/ 174 w 282"/>
                  <a:gd name="T13" fmla="*/ 106 h 384"/>
                  <a:gd name="T14" fmla="*/ 263 w 282"/>
                  <a:gd name="T15" fmla="*/ 118 h 384"/>
                  <a:gd name="T16" fmla="*/ 266 w 282"/>
                  <a:gd name="T17" fmla="*/ 168 h 384"/>
                  <a:gd name="T18" fmla="*/ 195 w 282"/>
                  <a:gd name="T19" fmla="*/ 168 h 384"/>
                  <a:gd name="T20" fmla="*/ 181 w 282"/>
                  <a:gd name="T21" fmla="*/ 185 h 384"/>
                  <a:gd name="T22" fmla="*/ 137 w 282"/>
                  <a:gd name="T23" fmla="*/ 365 h 384"/>
                  <a:gd name="T24" fmla="*/ 19 w 282"/>
                  <a:gd name="T25" fmla="*/ 239 h 384"/>
                  <a:gd name="T26" fmla="*/ 116 w 282"/>
                  <a:gd name="T27" fmla="*/ 279 h 384"/>
                  <a:gd name="T28" fmla="*/ 137 w 282"/>
                  <a:gd name="T29" fmla="*/ 181 h 384"/>
                  <a:gd name="T30" fmla="*/ 49 w 282"/>
                  <a:gd name="T31" fmla="*/ 210 h 384"/>
                  <a:gd name="T32" fmla="*/ 0 w 282"/>
                  <a:gd name="T33" fmla="*/ 152 h 384"/>
                  <a:gd name="T34" fmla="*/ 39 w 282"/>
                  <a:gd name="T35" fmla="*/ 136 h 384"/>
                  <a:gd name="T36" fmla="*/ 91 w 282"/>
                  <a:gd name="T37" fmla="*/ 130 h 384"/>
                  <a:gd name="T38" fmla="*/ 110 w 282"/>
                  <a:gd name="T39" fmla="*/ 122 h 384"/>
                  <a:gd name="T40" fmla="*/ 114 w 282"/>
                  <a:gd name="T41" fmla="*/ 84 h 384"/>
                  <a:gd name="T42" fmla="*/ 105 w 282"/>
                  <a:gd name="T43" fmla="*/ 55 h 384"/>
                  <a:gd name="T44" fmla="*/ 40 w 282"/>
                  <a:gd name="T45" fmla="*/ 97 h 384"/>
                  <a:gd name="T46" fmla="*/ 2 w 282"/>
                  <a:gd name="T47" fmla="*/ 5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2" h="384">
                    <a:moveTo>
                      <a:pt x="2" y="54"/>
                    </a:moveTo>
                    <a:cubicBezTo>
                      <a:pt x="2" y="54"/>
                      <a:pt x="9" y="52"/>
                      <a:pt x="17" y="57"/>
                    </a:cubicBezTo>
                    <a:cubicBezTo>
                      <a:pt x="25" y="62"/>
                      <a:pt x="44" y="53"/>
                      <a:pt x="52" y="46"/>
                    </a:cubicBezTo>
                    <a:cubicBezTo>
                      <a:pt x="60" y="40"/>
                      <a:pt x="113" y="20"/>
                      <a:pt x="128" y="16"/>
                    </a:cubicBezTo>
                    <a:cubicBezTo>
                      <a:pt x="142" y="12"/>
                      <a:pt x="186" y="0"/>
                      <a:pt x="198" y="29"/>
                    </a:cubicBezTo>
                    <a:cubicBezTo>
                      <a:pt x="210" y="58"/>
                      <a:pt x="180" y="77"/>
                      <a:pt x="174" y="85"/>
                    </a:cubicBezTo>
                    <a:cubicBezTo>
                      <a:pt x="169" y="93"/>
                      <a:pt x="174" y="106"/>
                      <a:pt x="174" y="106"/>
                    </a:cubicBezTo>
                    <a:cubicBezTo>
                      <a:pt x="174" y="106"/>
                      <a:pt x="249" y="100"/>
                      <a:pt x="263" y="118"/>
                    </a:cubicBezTo>
                    <a:cubicBezTo>
                      <a:pt x="263" y="118"/>
                      <a:pt x="282" y="150"/>
                      <a:pt x="266" y="168"/>
                    </a:cubicBezTo>
                    <a:cubicBezTo>
                      <a:pt x="249" y="186"/>
                      <a:pt x="203" y="164"/>
                      <a:pt x="195" y="168"/>
                    </a:cubicBezTo>
                    <a:cubicBezTo>
                      <a:pt x="187" y="172"/>
                      <a:pt x="181" y="168"/>
                      <a:pt x="181" y="185"/>
                    </a:cubicBezTo>
                    <a:cubicBezTo>
                      <a:pt x="181" y="202"/>
                      <a:pt x="185" y="346"/>
                      <a:pt x="137" y="365"/>
                    </a:cubicBezTo>
                    <a:cubicBezTo>
                      <a:pt x="89" y="384"/>
                      <a:pt x="14" y="288"/>
                      <a:pt x="19" y="239"/>
                    </a:cubicBezTo>
                    <a:cubicBezTo>
                      <a:pt x="19" y="239"/>
                      <a:pt x="87" y="288"/>
                      <a:pt x="116" y="279"/>
                    </a:cubicBezTo>
                    <a:cubicBezTo>
                      <a:pt x="145" y="270"/>
                      <a:pt x="138" y="187"/>
                      <a:pt x="137" y="181"/>
                    </a:cubicBezTo>
                    <a:cubicBezTo>
                      <a:pt x="136" y="175"/>
                      <a:pt x="62" y="209"/>
                      <a:pt x="49" y="210"/>
                    </a:cubicBezTo>
                    <a:cubicBezTo>
                      <a:pt x="36" y="211"/>
                      <a:pt x="0" y="170"/>
                      <a:pt x="0" y="152"/>
                    </a:cubicBezTo>
                    <a:cubicBezTo>
                      <a:pt x="0" y="134"/>
                      <a:pt x="21" y="127"/>
                      <a:pt x="39" y="136"/>
                    </a:cubicBezTo>
                    <a:cubicBezTo>
                      <a:pt x="57" y="145"/>
                      <a:pt x="87" y="133"/>
                      <a:pt x="91" y="130"/>
                    </a:cubicBezTo>
                    <a:cubicBezTo>
                      <a:pt x="95" y="127"/>
                      <a:pt x="107" y="122"/>
                      <a:pt x="110" y="122"/>
                    </a:cubicBezTo>
                    <a:cubicBezTo>
                      <a:pt x="113" y="122"/>
                      <a:pt x="114" y="87"/>
                      <a:pt x="114" y="84"/>
                    </a:cubicBezTo>
                    <a:cubicBezTo>
                      <a:pt x="114" y="81"/>
                      <a:pt x="167" y="20"/>
                      <a:pt x="105" y="55"/>
                    </a:cubicBezTo>
                    <a:cubicBezTo>
                      <a:pt x="43" y="90"/>
                      <a:pt x="45" y="97"/>
                      <a:pt x="40" y="97"/>
                    </a:cubicBezTo>
                    <a:cubicBezTo>
                      <a:pt x="35" y="97"/>
                      <a:pt x="7" y="86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2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9257252" y="403626"/>
              <a:ext cx="411605" cy="412976"/>
              <a:chOff x="1727201" y="1657351"/>
              <a:chExt cx="1430338" cy="1435100"/>
            </a:xfrm>
            <a:solidFill>
              <a:srgbClr val="012CAD"/>
            </a:solidFill>
          </p:grpSpPr>
          <p:sp>
            <p:nvSpPr>
              <p:cNvPr id="22" name="Freeform 14"/>
              <p:cNvSpPr>
                <a:spLocks noEditPoints="1"/>
              </p:cNvSpPr>
              <p:nvPr/>
            </p:nvSpPr>
            <p:spPr bwMode="auto">
              <a:xfrm>
                <a:off x="1982788" y="1912938"/>
                <a:ext cx="920750" cy="923925"/>
              </a:xfrm>
              <a:custGeom>
                <a:avLst/>
                <a:gdLst>
                  <a:gd name="T0" fmla="*/ 300 w 599"/>
                  <a:gd name="T1" fmla="*/ 599 h 599"/>
                  <a:gd name="T2" fmla="*/ 0 w 599"/>
                  <a:gd name="T3" fmla="*/ 300 h 599"/>
                  <a:gd name="T4" fmla="*/ 300 w 599"/>
                  <a:gd name="T5" fmla="*/ 0 h 599"/>
                  <a:gd name="T6" fmla="*/ 599 w 599"/>
                  <a:gd name="T7" fmla="*/ 300 h 599"/>
                  <a:gd name="T8" fmla="*/ 300 w 599"/>
                  <a:gd name="T9" fmla="*/ 599 h 599"/>
                  <a:gd name="T10" fmla="*/ 300 w 599"/>
                  <a:gd name="T11" fmla="*/ 6 h 599"/>
                  <a:gd name="T12" fmla="*/ 6 w 599"/>
                  <a:gd name="T13" fmla="*/ 300 h 599"/>
                  <a:gd name="T14" fmla="*/ 300 w 599"/>
                  <a:gd name="T15" fmla="*/ 593 h 599"/>
                  <a:gd name="T16" fmla="*/ 593 w 599"/>
                  <a:gd name="T17" fmla="*/ 300 h 599"/>
                  <a:gd name="T18" fmla="*/ 300 w 599"/>
                  <a:gd name="T19" fmla="*/ 6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9" h="599">
                    <a:moveTo>
                      <a:pt x="300" y="599"/>
                    </a:moveTo>
                    <a:cubicBezTo>
                      <a:pt x="135" y="599"/>
                      <a:pt x="0" y="464"/>
                      <a:pt x="0" y="300"/>
                    </a:cubicBezTo>
                    <a:cubicBezTo>
                      <a:pt x="0" y="135"/>
                      <a:pt x="135" y="0"/>
                      <a:pt x="300" y="0"/>
                    </a:cubicBezTo>
                    <a:cubicBezTo>
                      <a:pt x="464" y="0"/>
                      <a:pt x="599" y="135"/>
                      <a:pt x="599" y="300"/>
                    </a:cubicBezTo>
                    <a:cubicBezTo>
                      <a:pt x="599" y="464"/>
                      <a:pt x="464" y="599"/>
                      <a:pt x="300" y="599"/>
                    </a:cubicBezTo>
                    <a:close/>
                    <a:moveTo>
                      <a:pt x="300" y="6"/>
                    </a:moveTo>
                    <a:cubicBezTo>
                      <a:pt x="138" y="6"/>
                      <a:pt x="6" y="138"/>
                      <a:pt x="6" y="300"/>
                    </a:cubicBezTo>
                    <a:cubicBezTo>
                      <a:pt x="6" y="461"/>
                      <a:pt x="138" y="593"/>
                      <a:pt x="300" y="593"/>
                    </a:cubicBezTo>
                    <a:cubicBezTo>
                      <a:pt x="461" y="593"/>
                      <a:pt x="593" y="461"/>
                      <a:pt x="593" y="300"/>
                    </a:cubicBezTo>
                    <a:cubicBezTo>
                      <a:pt x="593" y="138"/>
                      <a:pt x="461" y="6"/>
                      <a:pt x="30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1727201" y="1657351"/>
                <a:ext cx="1430338" cy="1435100"/>
              </a:xfrm>
              <a:custGeom>
                <a:avLst/>
                <a:gdLst>
                  <a:gd name="T0" fmla="*/ 466 w 931"/>
                  <a:gd name="T1" fmla="*/ 931 h 931"/>
                  <a:gd name="T2" fmla="*/ 0 w 931"/>
                  <a:gd name="T3" fmla="*/ 466 h 931"/>
                  <a:gd name="T4" fmla="*/ 466 w 931"/>
                  <a:gd name="T5" fmla="*/ 0 h 931"/>
                  <a:gd name="T6" fmla="*/ 931 w 931"/>
                  <a:gd name="T7" fmla="*/ 466 h 931"/>
                  <a:gd name="T8" fmla="*/ 466 w 931"/>
                  <a:gd name="T9" fmla="*/ 931 h 931"/>
                  <a:gd name="T10" fmla="*/ 466 w 931"/>
                  <a:gd name="T11" fmla="*/ 8 h 931"/>
                  <a:gd name="T12" fmla="*/ 8 w 931"/>
                  <a:gd name="T13" fmla="*/ 466 h 931"/>
                  <a:gd name="T14" fmla="*/ 466 w 931"/>
                  <a:gd name="T15" fmla="*/ 923 h 931"/>
                  <a:gd name="T16" fmla="*/ 923 w 931"/>
                  <a:gd name="T17" fmla="*/ 466 h 931"/>
                  <a:gd name="T18" fmla="*/ 466 w 931"/>
                  <a:gd name="T19" fmla="*/ 8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931">
                    <a:moveTo>
                      <a:pt x="466" y="931"/>
                    </a:moveTo>
                    <a:cubicBezTo>
                      <a:pt x="209" y="931"/>
                      <a:pt x="0" y="722"/>
                      <a:pt x="0" y="466"/>
                    </a:cubicBezTo>
                    <a:cubicBezTo>
                      <a:pt x="0" y="209"/>
                      <a:pt x="209" y="0"/>
                      <a:pt x="466" y="0"/>
                    </a:cubicBezTo>
                    <a:cubicBezTo>
                      <a:pt x="722" y="0"/>
                      <a:pt x="931" y="209"/>
                      <a:pt x="931" y="466"/>
                    </a:cubicBezTo>
                    <a:cubicBezTo>
                      <a:pt x="931" y="722"/>
                      <a:pt x="722" y="931"/>
                      <a:pt x="466" y="931"/>
                    </a:cubicBezTo>
                    <a:close/>
                    <a:moveTo>
                      <a:pt x="466" y="8"/>
                    </a:moveTo>
                    <a:cubicBezTo>
                      <a:pt x="213" y="8"/>
                      <a:pt x="8" y="213"/>
                      <a:pt x="8" y="466"/>
                    </a:cubicBezTo>
                    <a:cubicBezTo>
                      <a:pt x="8" y="718"/>
                      <a:pt x="213" y="923"/>
                      <a:pt x="466" y="923"/>
                    </a:cubicBezTo>
                    <a:cubicBezTo>
                      <a:pt x="718" y="923"/>
                      <a:pt x="923" y="718"/>
                      <a:pt x="923" y="466"/>
                    </a:cubicBezTo>
                    <a:cubicBezTo>
                      <a:pt x="923" y="213"/>
                      <a:pt x="718" y="8"/>
                      <a:pt x="46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1831976" y="2405063"/>
                <a:ext cx="52388" cy="49213"/>
              </a:xfrm>
              <a:custGeom>
                <a:avLst/>
                <a:gdLst>
                  <a:gd name="T0" fmla="*/ 12 w 34"/>
                  <a:gd name="T1" fmla="*/ 17 h 32"/>
                  <a:gd name="T2" fmla="*/ 18 w 34"/>
                  <a:gd name="T3" fmla="*/ 16 h 32"/>
                  <a:gd name="T4" fmla="*/ 19 w 34"/>
                  <a:gd name="T5" fmla="*/ 30 h 32"/>
                  <a:gd name="T6" fmla="*/ 6 w 34"/>
                  <a:gd name="T7" fmla="*/ 32 h 32"/>
                  <a:gd name="T8" fmla="*/ 2 w 34"/>
                  <a:gd name="T9" fmla="*/ 26 h 32"/>
                  <a:gd name="T10" fmla="*/ 0 w 34"/>
                  <a:gd name="T11" fmla="*/ 18 h 32"/>
                  <a:gd name="T12" fmla="*/ 1 w 34"/>
                  <a:gd name="T13" fmla="*/ 9 h 32"/>
                  <a:gd name="T14" fmla="*/ 7 w 34"/>
                  <a:gd name="T15" fmla="*/ 3 h 32"/>
                  <a:gd name="T16" fmla="*/ 15 w 34"/>
                  <a:gd name="T17" fmla="*/ 0 h 32"/>
                  <a:gd name="T18" fmla="*/ 25 w 34"/>
                  <a:gd name="T19" fmla="*/ 1 h 32"/>
                  <a:gd name="T20" fmla="*/ 31 w 34"/>
                  <a:gd name="T21" fmla="*/ 7 h 32"/>
                  <a:gd name="T22" fmla="*/ 34 w 34"/>
                  <a:gd name="T23" fmla="*/ 15 h 32"/>
                  <a:gd name="T24" fmla="*/ 32 w 34"/>
                  <a:gd name="T25" fmla="*/ 24 h 32"/>
                  <a:gd name="T26" fmla="*/ 25 w 34"/>
                  <a:gd name="T27" fmla="*/ 29 h 32"/>
                  <a:gd name="T28" fmla="*/ 23 w 34"/>
                  <a:gd name="T29" fmla="*/ 23 h 32"/>
                  <a:gd name="T30" fmla="*/ 27 w 34"/>
                  <a:gd name="T31" fmla="*/ 20 h 32"/>
                  <a:gd name="T32" fmla="*/ 28 w 34"/>
                  <a:gd name="T33" fmla="*/ 15 h 32"/>
                  <a:gd name="T34" fmla="*/ 25 w 34"/>
                  <a:gd name="T35" fmla="*/ 8 h 32"/>
                  <a:gd name="T36" fmla="*/ 16 w 34"/>
                  <a:gd name="T37" fmla="*/ 7 h 32"/>
                  <a:gd name="T38" fmla="*/ 8 w 34"/>
                  <a:gd name="T39" fmla="*/ 10 h 32"/>
                  <a:gd name="T40" fmla="*/ 5 w 34"/>
                  <a:gd name="T41" fmla="*/ 17 h 32"/>
                  <a:gd name="T42" fmla="*/ 7 w 34"/>
                  <a:gd name="T43" fmla="*/ 21 h 32"/>
                  <a:gd name="T44" fmla="*/ 9 w 34"/>
                  <a:gd name="T45" fmla="*/ 25 h 32"/>
                  <a:gd name="T46" fmla="*/ 13 w 34"/>
                  <a:gd name="T47" fmla="*/ 24 h 32"/>
                  <a:gd name="T48" fmla="*/ 12 w 34"/>
                  <a:gd name="T49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2">
                    <a:moveTo>
                      <a:pt x="12" y="17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0"/>
                      <a:pt x="3" y="28"/>
                      <a:pt x="2" y="26"/>
                    </a:cubicBezTo>
                    <a:cubicBezTo>
                      <a:pt x="1" y="23"/>
                      <a:pt x="0" y="21"/>
                      <a:pt x="0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7" y="3"/>
                    </a:cubicBezTo>
                    <a:cubicBezTo>
                      <a:pt x="9" y="1"/>
                      <a:pt x="12" y="0"/>
                      <a:pt x="15" y="0"/>
                    </a:cubicBezTo>
                    <a:cubicBezTo>
                      <a:pt x="19" y="0"/>
                      <a:pt x="22" y="0"/>
                      <a:pt x="25" y="1"/>
                    </a:cubicBezTo>
                    <a:cubicBezTo>
                      <a:pt x="27" y="2"/>
                      <a:pt x="30" y="4"/>
                      <a:pt x="31" y="7"/>
                    </a:cubicBezTo>
                    <a:cubicBezTo>
                      <a:pt x="33" y="9"/>
                      <a:pt x="33" y="11"/>
                      <a:pt x="34" y="15"/>
                    </a:cubicBezTo>
                    <a:cubicBezTo>
                      <a:pt x="34" y="19"/>
                      <a:pt x="33" y="22"/>
                      <a:pt x="32" y="24"/>
                    </a:cubicBezTo>
                    <a:cubicBezTo>
                      <a:pt x="30" y="27"/>
                      <a:pt x="28" y="28"/>
                      <a:pt x="25" y="29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5" y="22"/>
                      <a:pt x="26" y="21"/>
                      <a:pt x="27" y="20"/>
                    </a:cubicBezTo>
                    <a:cubicBezTo>
                      <a:pt x="28" y="19"/>
                      <a:pt x="28" y="17"/>
                      <a:pt x="28" y="15"/>
                    </a:cubicBezTo>
                    <a:cubicBezTo>
                      <a:pt x="28" y="12"/>
                      <a:pt x="27" y="10"/>
                      <a:pt x="25" y="8"/>
                    </a:cubicBezTo>
                    <a:cubicBezTo>
                      <a:pt x="23" y="7"/>
                      <a:pt x="20" y="6"/>
                      <a:pt x="16" y="7"/>
                    </a:cubicBezTo>
                    <a:cubicBezTo>
                      <a:pt x="12" y="7"/>
                      <a:pt x="10" y="8"/>
                      <a:pt x="8" y="10"/>
                    </a:cubicBezTo>
                    <a:cubicBezTo>
                      <a:pt x="6" y="12"/>
                      <a:pt x="5" y="14"/>
                      <a:pt x="5" y="17"/>
                    </a:cubicBezTo>
                    <a:cubicBezTo>
                      <a:pt x="6" y="18"/>
                      <a:pt x="6" y="20"/>
                      <a:pt x="7" y="21"/>
                    </a:cubicBezTo>
                    <a:cubicBezTo>
                      <a:pt x="7" y="23"/>
                      <a:pt x="8" y="24"/>
                      <a:pt x="9" y="25"/>
                    </a:cubicBezTo>
                    <a:cubicBezTo>
                      <a:pt x="13" y="24"/>
                      <a:pt x="13" y="24"/>
                      <a:pt x="13" y="24"/>
                    </a:cubicBezTo>
                    <a:lnTo>
                      <a:pt x="12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1838326" y="2457451"/>
                <a:ext cx="55563" cy="46038"/>
              </a:xfrm>
              <a:custGeom>
                <a:avLst/>
                <a:gdLst>
                  <a:gd name="T0" fmla="*/ 31 w 36"/>
                  <a:gd name="T1" fmla="*/ 0 h 30"/>
                  <a:gd name="T2" fmla="*/ 32 w 36"/>
                  <a:gd name="T3" fmla="*/ 7 h 30"/>
                  <a:gd name="T4" fmla="*/ 15 w 36"/>
                  <a:gd name="T5" fmla="*/ 10 h 30"/>
                  <a:gd name="T6" fmla="*/ 10 w 36"/>
                  <a:gd name="T7" fmla="*/ 11 h 30"/>
                  <a:gd name="T8" fmla="*/ 7 w 36"/>
                  <a:gd name="T9" fmla="*/ 14 h 30"/>
                  <a:gd name="T10" fmla="*/ 6 w 36"/>
                  <a:gd name="T11" fmla="*/ 18 h 30"/>
                  <a:gd name="T12" fmla="*/ 8 w 36"/>
                  <a:gd name="T13" fmla="*/ 22 h 30"/>
                  <a:gd name="T14" fmla="*/ 11 w 36"/>
                  <a:gd name="T15" fmla="*/ 24 h 30"/>
                  <a:gd name="T16" fmla="*/ 17 w 36"/>
                  <a:gd name="T17" fmla="*/ 23 h 30"/>
                  <a:gd name="T18" fmla="*/ 35 w 36"/>
                  <a:gd name="T19" fmla="*/ 20 h 30"/>
                  <a:gd name="T20" fmla="*/ 36 w 36"/>
                  <a:gd name="T21" fmla="*/ 26 h 30"/>
                  <a:gd name="T22" fmla="*/ 19 w 36"/>
                  <a:gd name="T23" fmla="*/ 29 h 30"/>
                  <a:gd name="T24" fmla="*/ 11 w 36"/>
                  <a:gd name="T25" fmla="*/ 30 h 30"/>
                  <a:gd name="T26" fmla="*/ 6 w 36"/>
                  <a:gd name="T27" fmla="*/ 29 h 30"/>
                  <a:gd name="T28" fmla="*/ 3 w 36"/>
                  <a:gd name="T29" fmla="*/ 26 h 30"/>
                  <a:gd name="T30" fmla="*/ 1 w 36"/>
                  <a:gd name="T31" fmla="*/ 20 h 30"/>
                  <a:gd name="T32" fmla="*/ 1 w 36"/>
                  <a:gd name="T33" fmla="*/ 12 h 30"/>
                  <a:gd name="T34" fmla="*/ 3 w 36"/>
                  <a:gd name="T35" fmla="*/ 8 h 30"/>
                  <a:gd name="T36" fmla="*/ 6 w 36"/>
                  <a:gd name="T37" fmla="*/ 6 h 30"/>
                  <a:gd name="T38" fmla="*/ 14 w 36"/>
                  <a:gd name="T39" fmla="*/ 3 h 30"/>
                  <a:gd name="T40" fmla="*/ 31 w 36"/>
                  <a:gd name="T4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30">
                    <a:moveTo>
                      <a:pt x="31" y="0"/>
                    </a:moveTo>
                    <a:cubicBezTo>
                      <a:pt x="32" y="7"/>
                      <a:pt x="32" y="7"/>
                      <a:pt x="32" y="7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11"/>
                      <a:pt x="10" y="11"/>
                      <a:pt x="10" y="11"/>
                    </a:cubicBezTo>
                    <a:cubicBezTo>
                      <a:pt x="8" y="12"/>
                      <a:pt x="7" y="13"/>
                      <a:pt x="7" y="14"/>
                    </a:cubicBezTo>
                    <a:cubicBezTo>
                      <a:pt x="6" y="15"/>
                      <a:pt x="6" y="17"/>
                      <a:pt x="6" y="18"/>
                    </a:cubicBezTo>
                    <a:cubicBezTo>
                      <a:pt x="7" y="20"/>
                      <a:pt x="7" y="22"/>
                      <a:pt x="8" y="22"/>
                    </a:cubicBezTo>
                    <a:cubicBezTo>
                      <a:pt x="9" y="23"/>
                      <a:pt x="10" y="24"/>
                      <a:pt x="11" y="24"/>
                    </a:cubicBezTo>
                    <a:cubicBezTo>
                      <a:pt x="12" y="24"/>
                      <a:pt x="14" y="23"/>
                      <a:pt x="17" y="23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5" y="30"/>
                      <a:pt x="12" y="30"/>
                      <a:pt x="11" y="30"/>
                    </a:cubicBezTo>
                    <a:cubicBezTo>
                      <a:pt x="9" y="30"/>
                      <a:pt x="7" y="30"/>
                      <a:pt x="6" y="29"/>
                    </a:cubicBezTo>
                    <a:cubicBezTo>
                      <a:pt x="5" y="28"/>
                      <a:pt x="4" y="27"/>
                      <a:pt x="3" y="26"/>
                    </a:cubicBezTo>
                    <a:cubicBezTo>
                      <a:pt x="2" y="24"/>
                      <a:pt x="1" y="22"/>
                      <a:pt x="1" y="20"/>
                    </a:cubicBezTo>
                    <a:cubicBezTo>
                      <a:pt x="0" y="16"/>
                      <a:pt x="0" y="14"/>
                      <a:pt x="1" y="12"/>
                    </a:cubicBezTo>
                    <a:cubicBezTo>
                      <a:pt x="1" y="11"/>
                      <a:pt x="2" y="9"/>
                      <a:pt x="3" y="8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5"/>
                      <a:pt x="10" y="4"/>
                      <a:pt x="14" y="3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1847851" y="2506663"/>
                <a:ext cx="50800" cy="23813"/>
              </a:xfrm>
              <a:custGeom>
                <a:avLst/>
                <a:gdLst>
                  <a:gd name="T0" fmla="*/ 0 w 32"/>
                  <a:gd name="T1" fmla="*/ 8 h 15"/>
                  <a:gd name="T2" fmla="*/ 31 w 32"/>
                  <a:gd name="T3" fmla="*/ 0 h 15"/>
                  <a:gd name="T4" fmla="*/ 32 w 32"/>
                  <a:gd name="T5" fmla="*/ 7 h 15"/>
                  <a:gd name="T6" fmla="*/ 1 w 32"/>
                  <a:gd name="T7" fmla="*/ 15 h 15"/>
                  <a:gd name="T8" fmla="*/ 0 w 32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5">
                    <a:moveTo>
                      <a:pt x="0" y="8"/>
                    </a:moveTo>
                    <a:lnTo>
                      <a:pt x="31" y="0"/>
                    </a:lnTo>
                    <a:lnTo>
                      <a:pt x="32" y="7"/>
                    </a:lnTo>
                    <a:lnTo>
                      <a:pt x="1" y="15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1851026" y="2527301"/>
                <a:ext cx="50800" cy="47625"/>
              </a:xfrm>
              <a:custGeom>
                <a:avLst/>
                <a:gdLst>
                  <a:gd name="T0" fmla="*/ 0 w 32"/>
                  <a:gd name="T1" fmla="*/ 8 h 30"/>
                  <a:gd name="T2" fmla="*/ 30 w 32"/>
                  <a:gd name="T3" fmla="*/ 0 h 30"/>
                  <a:gd name="T4" fmla="*/ 32 w 32"/>
                  <a:gd name="T5" fmla="*/ 5 h 30"/>
                  <a:gd name="T6" fmla="*/ 7 w 32"/>
                  <a:gd name="T7" fmla="*/ 13 h 30"/>
                  <a:gd name="T8" fmla="*/ 12 w 32"/>
                  <a:gd name="T9" fmla="*/ 29 h 30"/>
                  <a:gd name="T10" fmla="*/ 7 w 32"/>
                  <a:gd name="T11" fmla="*/ 30 h 30"/>
                  <a:gd name="T12" fmla="*/ 0 w 3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0">
                    <a:moveTo>
                      <a:pt x="0" y="8"/>
                    </a:moveTo>
                    <a:lnTo>
                      <a:pt x="30" y="0"/>
                    </a:lnTo>
                    <a:lnTo>
                      <a:pt x="32" y="5"/>
                    </a:lnTo>
                    <a:lnTo>
                      <a:pt x="7" y="13"/>
                    </a:lnTo>
                    <a:lnTo>
                      <a:pt x="12" y="29"/>
                    </a:lnTo>
                    <a:lnTo>
                      <a:pt x="7" y="3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1865313" y="2566988"/>
                <a:ext cx="50800" cy="25400"/>
              </a:xfrm>
              <a:custGeom>
                <a:avLst/>
                <a:gdLst>
                  <a:gd name="T0" fmla="*/ 0 w 32"/>
                  <a:gd name="T1" fmla="*/ 11 h 16"/>
                  <a:gd name="T2" fmla="*/ 30 w 32"/>
                  <a:gd name="T3" fmla="*/ 0 h 16"/>
                  <a:gd name="T4" fmla="*/ 32 w 32"/>
                  <a:gd name="T5" fmla="*/ 6 h 16"/>
                  <a:gd name="T6" fmla="*/ 2 w 32"/>
                  <a:gd name="T7" fmla="*/ 16 h 16"/>
                  <a:gd name="T8" fmla="*/ 0 w 32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6">
                    <a:moveTo>
                      <a:pt x="0" y="11"/>
                    </a:moveTo>
                    <a:lnTo>
                      <a:pt x="30" y="0"/>
                    </a:lnTo>
                    <a:lnTo>
                      <a:pt x="32" y="6"/>
                    </a:lnTo>
                    <a:lnTo>
                      <a:pt x="2" y="16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1873251" y="2586038"/>
                <a:ext cx="63500" cy="55563"/>
              </a:xfrm>
              <a:custGeom>
                <a:avLst/>
                <a:gdLst>
                  <a:gd name="T0" fmla="*/ 0 w 40"/>
                  <a:gd name="T1" fmla="*/ 12 h 35"/>
                  <a:gd name="T2" fmla="*/ 29 w 40"/>
                  <a:gd name="T3" fmla="*/ 0 h 35"/>
                  <a:gd name="T4" fmla="*/ 32 w 40"/>
                  <a:gd name="T5" fmla="*/ 5 h 35"/>
                  <a:gd name="T6" fmla="*/ 17 w 40"/>
                  <a:gd name="T7" fmla="*/ 26 h 35"/>
                  <a:gd name="T8" fmla="*/ 37 w 40"/>
                  <a:gd name="T9" fmla="*/ 17 h 35"/>
                  <a:gd name="T10" fmla="*/ 40 w 40"/>
                  <a:gd name="T11" fmla="*/ 23 h 35"/>
                  <a:gd name="T12" fmla="*/ 11 w 40"/>
                  <a:gd name="T13" fmla="*/ 35 h 35"/>
                  <a:gd name="T14" fmla="*/ 8 w 40"/>
                  <a:gd name="T15" fmla="*/ 30 h 35"/>
                  <a:gd name="T16" fmla="*/ 21 w 40"/>
                  <a:gd name="T17" fmla="*/ 9 h 35"/>
                  <a:gd name="T18" fmla="*/ 3 w 40"/>
                  <a:gd name="T19" fmla="*/ 18 h 35"/>
                  <a:gd name="T20" fmla="*/ 0 w 40"/>
                  <a:gd name="T21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5">
                    <a:moveTo>
                      <a:pt x="0" y="12"/>
                    </a:moveTo>
                    <a:lnTo>
                      <a:pt x="29" y="0"/>
                    </a:lnTo>
                    <a:lnTo>
                      <a:pt x="32" y="5"/>
                    </a:lnTo>
                    <a:lnTo>
                      <a:pt x="17" y="26"/>
                    </a:lnTo>
                    <a:lnTo>
                      <a:pt x="37" y="17"/>
                    </a:lnTo>
                    <a:lnTo>
                      <a:pt x="40" y="23"/>
                    </a:lnTo>
                    <a:lnTo>
                      <a:pt x="11" y="35"/>
                    </a:lnTo>
                    <a:lnTo>
                      <a:pt x="8" y="30"/>
                    </a:lnTo>
                    <a:lnTo>
                      <a:pt x="21" y="9"/>
                    </a:lnTo>
                    <a:lnTo>
                      <a:pt x="3" y="18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1914526" y="2654301"/>
                <a:ext cx="60325" cy="55563"/>
              </a:xfrm>
              <a:custGeom>
                <a:avLst/>
                <a:gdLst>
                  <a:gd name="T0" fmla="*/ 25 w 39"/>
                  <a:gd name="T1" fmla="*/ 0 h 36"/>
                  <a:gd name="T2" fmla="*/ 28 w 39"/>
                  <a:gd name="T3" fmla="*/ 6 h 36"/>
                  <a:gd name="T4" fmla="*/ 13 w 39"/>
                  <a:gd name="T5" fmla="*/ 15 h 36"/>
                  <a:gd name="T6" fmla="*/ 9 w 39"/>
                  <a:gd name="T7" fmla="*/ 18 h 36"/>
                  <a:gd name="T8" fmla="*/ 7 w 39"/>
                  <a:gd name="T9" fmla="*/ 22 h 36"/>
                  <a:gd name="T10" fmla="*/ 8 w 39"/>
                  <a:gd name="T11" fmla="*/ 26 h 36"/>
                  <a:gd name="T12" fmla="*/ 11 w 39"/>
                  <a:gd name="T13" fmla="*/ 29 h 36"/>
                  <a:gd name="T14" fmla="*/ 15 w 39"/>
                  <a:gd name="T15" fmla="*/ 29 h 36"/>
                  <a:gd name="T16" fmla="*/ 20 w 39"/>
                  <a:gd name="T17" fmla="*/ 26 h 36"/>
                  <a:gd name="T18" fmla="*/ 35 w 39"/>
                  <a:gd name="T19" fmla="*/ 17 h 36"/>
                  <a:gd name="T20" fmla="*/ 39 w 39"/>
                  <a:gd name="T21" fmla="*/ 23 h 36"/>
                  <a:gd name="T22" fmla="*/ 24 w 39"/>
                  <a:gd name="T23" fmla="*/ 32 h 36"/>
                  <a:gd name="T24" fmla="*/ 16 w 39"/>
                  <a:gd name="T25" fmla="*/ 35 h 36"/>
                  <a:gd name="T26" fmla="*/ 12 w 39"/>
                  <a:gd name="T27" fmla="*/ 36 h 36"/>
                  <a:gd name="T28" fmla="*/ 8 w 39"/>
                  <a:gd name="T29" fmla="*/ 34 h 36"/>
                  <a:gd name="T30" fmla="*/ 3 w 39"/>
                  <a:gd name="T31" fmla="*/ 29 h 36"/>
                  <a:gd name="T32" fmla="*/ 1 w 39"/>
                  <a:gd name="T33" fmla="*/ 23 h 36"/>
                  <a:gd name="T34" fmla="*/ 1 w 39"/>
                  <a:gd name="T35" fmla="*/ 18 h 36"/>
                  <a:gd name="T36" fmla="*/ 3 w 39"/>
                  <a:gd name="T37" fmla="*/ 14 h 36"/>
                  <a:gd name="T38" fmla="*/ 10 w 39"/>
                  <a:gd name="T39" fmla="*/ 9 h 36"/>
                  <a:gd name="T40" fmla="*/ 25 w 39"/>
                  <a:gd name="T4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36">
                    <a:moveTo>
                      <a:pt x="25" y="0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7"/>
                      <a:pt x="9" y="18"/>
                      <a:pt x="9" y="18"/>
                    </a:cubicBezTo>
                    <a:cubicBezTo>
                      <a:pt x="8" y="19"/>
                      <a:pt x="7" y="20"/>
                      <a:pt x="7" y="22"/>
                    </a:cubicBezTo>
                    <a:cubicBezTo>
                      <a:pt x="7" y="23"/>
                      <a:pt x="7" y="24"/>
                      <a:pt x="8" y="26"/>
                    </a:cubicBezTo>
                    <a:cubicBezTo>
                      <a:pt x="9" y="28"/>
                      <a:pt x="10" y="29"/>
                      <a:pt x="11" y="29"/>
                    </a:cubicBezTo>
                    <a:cubicBezTo>
                      <a:pt x="12" y="29"/>
                      <a:pt x="14" y="29"/>
                      <a:pt x="15" y="29"/>
                    </a:cubicBezTo>
                    <a:cubicBezTo>
                      <a:pt x="16" y="29"/>
                      <a:pt x="17" y="28"/>
                      <a:pt x="20" y="2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0" y="34"/>
                      <a:pt x="18" y="35"/>
                      <a:pt x="16" y="35"/>
                    </a:cubicBezTo>
                    <a:cubicBezTo>
                      <a:pt x="15" y="36"/>
                      <a:pt x="13" y="36"/>
                      <a:pt x="12" y="36"/>
                    </a:cubicBezTo>
                    <a:cubicBezTo>
                      <a:pt x="10" y="36"/>
                      <a:pt x="9" y="35"/>
                      <a:pt x="8" y="34"/>
                    </a:cubicBezTo>
                    <a:cubicBezTo>
                      <a:pt x="6" y="33"/>
                      <a:pt x="5" y="31"/>
                      <a:pt x="3" y="29"/>
                    </a:cubicBezTo>
                    <a:cubicBezTo>
                      <a:pt x="2" y="27"/>
                      <a:pt x="1" y="24"/>
                      <a:pt x="1" y="23"/>
                    </a:cubicBezTo>
                    <a:cubicBezTo>
                      <a:pt x="0" y="21"/>
                      <a:pt x="0" y="19"/>
                      <a:pt x="1" y="18"/>
                    </a:cubicBezTo>
                    <a:cubicBezTo>
                      <a:pt x="1" y="16"/>
                      <a:pt x="2" y="15"/>
                      <a:pt x="3" y="14"/>
                    </a:cubicBezTo>
                    <a:cubicBezTo>
                      <a:pt x="4" y="13"/>
                      <a:pt x="7" y="11"/>
                      <a:pt x="10" y="9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1938338" y="2695576"/>
                <a:ext cx="63500" cy="63500"/>
              </a:xfrm>
              <a:custGeom>
                <a:avLst/>
                <a:gdLst>
                  <a:gd name="T0" fmla="*/ 0 w 40"/>
                  <a:gd name="T1" fmla="*/ 20 h 40"/>
                  <a:gd name="T2" fmla="*/ 26 w 40"/>
                  <a:gd name="T3" fmla="*/ 0 h 40"/>
                  <a:gd name="T4" fmla="*/ 30 w 40"/>
                  <a:gd name="T5" fmla="*/ 6 h 40"/>
                  <a:gd name="T6" fmla="*/ 20 w 40"/>
                  <a:gd name="T7" fmla="*/ 29 h 40"/>
                  <a:gd name="T8" fmla="*/ 37 w 40"/>
                  <a:gd name="T9" fmla="*/ 16 h 40"/>
                  <a:gd name="T10" fmla="*/ 40 w 40"/>
                  <a:gd name="T11" fmla="*/ 21 h 40"/>
                  <a:gd name="T12" fmla="*/ 15 w 40"/>
                  <a:gd name="T13" fmla="*/ 40 h 40"/>
                  <a:gd name="T14" fmla="*/ 11 w 40"/>
                  <a:gd name="T15" fmla="*/ 35 h 40"/>
                  <a:gd name="T16" fmla="*/ 20 w 40"/>
                  <a:gd name="T17" fmla="*/ 12 h 40"/>
                  <a:gd name="T18" fmla="*/ 4 w 40"/>
                  <a:gd name="T19" fmla="*/ 25 h 40"/>
                  <a:gd name="T20" fmla="*/ 0 w 40"/>
                  <a:gd name="T21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20"/>
                    </a:moveTo>
                    <a:lnTo>
                      <a:pt x="26" y="0"/>
                    </a:lnTo>
                    <a:lnTo>
                      <a:pt x="30" y="6"/>
                    </a:lnTo>
                    <a:lnTo>
                      <a:pt x="20" y="29"/>
                    </a:lnTo>
                    <a:lnTo>
                      <a:pt x="37" y="16"/>
                    </a:lnTo>
                    <a:lnTo>
                      <a:pt x="40" y="21"/>
                    </a:lnTo>
                    <a:lnTo>
                      <a:pt x="15" y="40"/>
                    </a:lnTo>
                    <a:lnTo>
                      <a:pt x="11" y="35"/>
                    </a:lnTo>
                    <a:lnTo>
                      <a:pt x="20" y="12"/>
                    </a:lnTo>
                    <a:lnTo>
                      <a:pt x="4" y="25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1970088" y="2736851"/>
                <a:ext cx="46038" cy="39688"/>
              </a:xfrm>
              <a:custGeom>
                <a:avLst/>
                <a:gdLst>
                  <a:gd name="T0" fmla="*/ 0 w 29"/>
                  <a:gd name="T1" fmla="*/ 20 h 25"/>
                  <a:gd name="T2" fmla="*/ 24 w 29"/>
                  <a:gd name="T3" fmla="*/ 0 h 25"/>
                  <a:gd name="T4" fmla="*/ 29 w 29"/>
                  <a:gd name="T5" fmla="*/ 5 h 25"/>
                  <a:gd name="T6" fmla="*/ 4 w 29"/>
                  <a:gd name="T7" fmla="*/ 25 h 25"/>
                  <a:gd name="T8" fmla="*/ 0 w 29"/>
                  <a:gd name="T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0" y="20"/>
                    </a:moveTo>
                    <a:lnTo>
                      <a:pt x="24" y="0"/>
                    </a:lnTo>
                    <a:lnTo>
                      <a:pt x="29" y="5"/>
                    </a:lnTo>
                    <a:lnTo>
                      <a:pt x="4" y="25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1993901" y="2746376"/>
                <a:ext cx="55563" cy="55563"/>
              </a:xfrm>
              <a:custGeom>
                <a:avLst/>
                <a:gdLst>
                  <a:gd name="T0" fmla="*/ 0 w 35"/>
                  <a:gd name="T1" fmla="*/ 31 h 35"/>
                  <a:gd name="T2" fmla="*/ 15 w 35"/>
                  <a:gd name="T3" fmla="*/ 0 h 35"/>
                  <a:gd name="T4" fmla="*/ 20 w 35"/>
                  <a:gd name="T5" fmla="*/ 5 h 35"/>
                  <a:gd name="T6" fmla="*/ 8 w 35"/>
                  <a:gd name="T7" fmla="*/ 28 h 35"/>
                  <a:gd name="T8" fmla="*/ 30 w 35"/>
                  <a:gd name="T9" fmla="*/ 17 h 35"/>
                  <a:gd name="T10" fmla="*/ 35 w 35"/>
                  <a:gd name="T11" fmla="*/ 22 h 35"/>
                  <a:gd name="T12" fmla="*/ 4 w 35"/>
                  <a:gd name="T13" fmla="*/ 35 h 35"/>
                  <a:gd name="T14" fmla="*/ 0 w 35"/>
                  <a:gd name="T15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5">
                    <a:moveTo>
                      <a:pt x="0" y="31"/>
                    </a:moveTo>
                    <a:lnTo>
                      <a:pt x="15" y="0"/>
                    </a:lnTo>
                    <a:lnTo>
                      <a:pt x="20" y="5"/>
                    </a:lnTo>
                    <a:lnTo>
                      <a:pt x="8" y="28"/>
                    </a:lnTo>
                    <a:lnTo>
                      <a:pt x="30" y="17"/>
                    </a:lnTo>
                    <a:lnTo>
                      <a:pt x="35" y="22"/>
                    </a:lnTo>
                    <a:lnTo>
                      <a:pt x="4" y="3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2017713" y="2784476"/>
                <a:ext cx="63500" cy="63500"/>
              </a:xfrm>
              <a:custGeom>
                <a:avLst/>
                <a:gdLst>
                  <a:gd name="T0" fmla="*/ 0 w 40"/>
                  <a:gd name="T1" fmla="*/ 23 h 40"/>
                  <a:gd name="T2" fmla="*/ 21 w 40"/>
                  <a:gd name="T3" fmla="*/ 0 h 40"/>
                  <a:gd name="T4" fmla="*/ 40 w 40"/>
                  <a:gd name="T5" fmla="*/ 15 h 40"/>
                  <a:gd name="T6" fmla="*/ 36 w 40"/>
                  <a:gd name="T7" fmla="*/ 19 h 40"/>
                  <a:gd name="T8" fmla="*/ 23 w 40"/>
                  <a:gd name="T9" fmla="*/ 8 h 40"/>
                  <a:gd name="T10" fmla="*/ 18 w 40"/>
                  <a:gd name="T11" fmla="*/ 13 h 40"/>
                  <a:gd name="T12" fmla="*/ 30 w 40"/>
                  <a:gd name="T13" fmla="*/ 24 h 40"/>
                  <a:gd name="T14" fmla="*/ 26 w 40"/>
                  <a:gd name="T15" fmla="*/ 28 h 40"/>
                  <a:gd name="T16" fmla="*/ 15 w 40"/>
                  <a:gd name="T17" fmla="*/ 17 h 40"/>
                  <a:gd name="T18" fmla="*/ 9 w 40"/>
                  <a:gd name="T19" fmla="*/ 23 h 40"/>
                  <a:gd name="T20" fmla="*/ 22 w 40"/>
                  <a:gd name="T21" fmla="*/ 36 h 40"/>
                  <a:gd name="T22" fmla="*/ 18 w 40"/>
                  <a:gd name="T23" fmla="*/ 40 h 40"/>
                  <a:gd name="T24" fmla="*/ 0 w 40"/>
                  <a:gd name="T25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40">
                    <a:moveTo>
                      <a:pt x="0" y="23"/>
                    </a:moveTo>
                    <a:lnTo>
                      <a:pt x="21" y="0"/>
                    </a:lnTo>
                    <a:lnTo>
                      <a:pt x="40" y="15"/>
                    </a:lnTo>
                    <a:lnTo>
                      <a:pt x="36" y="19"/>
                    </a:lnTo>
                    <a:lnTo>
                      <a:pt x="23" y="8"/>
                    </a:lnTo>
                    <a:lnTo>
                      <a:pt x="18" y="13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15" y="17"/>
                    </a:lnTo>
                    <a:lnTo>
                      <a:pt x="9" y="23"/>
                    </a:lnTo>
                    <a:lnTo>
                      <a:pt x="22" y="36"/>
                    </a:lnTo>
                    <a:lnTo>
                      <a:pt x="18" y="4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27"/>
              <p:cNvSpPr>
                <a:spLocks noEditPoints="1"/>
              </p:cNvSpPr>
              <p:nvPr/>
            </p:nvSpPr>
            <p:spPr bwMode="auto">
              <a:xfrm>
                <a:off x="2055813" y="2813051"/>
                <a:ext cx="57150" cy="68263"/>
              </a:xfrm>
              <a:custGeom>
                <a:avLst/>
                <a:gdLst>
                  <a:gd name="T0" fmla="*/ 0 w 37"/>
                  <a:gd name="T1" fmla="*/ 27 h 44"/>
                  <a:gd name="T2" fmla="*/ 20 w 37"/>
                  <a:gd name="T3" fmla="*/ 0 h 44"/>
                  <a:gd name="T4" fmla="*/ 31 w 37"/>
                  <a:gd name="T5" fmla="*/ 9 h 44"/>
                  <a:gd name="T6" fmla="*/ 36 w 37"/>
                  <a:gd name="T7" fmla="*/ 14 h 44"/>
                  <a:gd name="T8" fmla="*/ 37 w 37"/>
                  <a:gd name="T9" fmla="*/ 19 h 44"/>
                  <a:gd name="T10" fmla="*/ 35 w 37"/>
                  <a:gd name="T11" fmla="*/ 24 h 44"/>
                  <a:gd name="T12" fmla="*/ 30 w 37"/>
                  <a:gd name="T13" fmla="*/ 28 h 44"/>
                  <a:gd name="T14" fmla="*/ 23 w 37"/>
                  <a:gd name="T15" fmla="*/ 26 h 44"/>
                  <a:gd name="T16" fmla="*/ 24 w 37"/>
                  <a:gd name="T17" fmla="*/ 30 h 44"/>
                  <a:gd name="T18" fmla="*/ 24 w 37"/>
                  <a:gd name="T19" fmla="*/ 37 h 44"/>
                  <a:gd name="T20" fmla="*/ 23 w 37"/>
                  <a:gd name="T21" fmla="*/ 44 h 44"/>
                  <a:gd name="T22" fmla="*/ 17 w 37"/>
                  <a:gd name="T23" fmla="*/ 40 h 44"/>
                  <a:gd name="T24" fmla="*/ 17 w 37"/>
                  <a:gd name="T25" fmla="*/ 31 h 44"/>
                  <a:gd name="T26" fmla="*/ 17 w 37"/>
                  <a:gd name="T27" fmla="*/ 25 h 44"/>
                  <a:gd name="T28" fmla="*/ 17 w 37"/>
                  <a:gd name="T29" fmla="*/ 23 h 44"/>
                  <a:gd name="T30" fmla="*/ 14 w 37"/>
                  <a:gd name="T31" fmla="*/ 20 h 44"/>
                  <a:gd name="T32" fmla="*/ 13 w 37"/>
                  <a:gd name="T33" fmla="*/ 20 h 44"/>
                  <a:gd name="T34" fmla="*/ 5 w 37"/>
                  <a:gd name="T35" fmla="*/ 31 h 44"/>
                  <a:gd name="T36" fmla="*/ 0 w 37"/>
                  <a:gd name="T37" fmla="*/ 27 h 44"/>
                  <a:gd name="T38" fmla="*/ 16 w 37"/>
                  <a:gd name="T39" fmla="*/ 15 h 44"/>
                  <a:gd name="T40" fmla="*/ 20 w 37"/>
                  <a:gd name="T41" fmla="*/ 18 h 44"/>
                  <a:gd name="T42" fmla="*/ 25 w 37"/>
                  <a:gd name="T43" fmla="*/ 22 h 44"/>
                  <a:gd name="T44" fmla="*/ 28 w 37"/>
                  <a:gd name="T45" fmla="*/ 22 h 44"/>
                  <a:gd name="T46" fmla="*/ 30 w 37"/>
                  <a:gd name="T47" fmla="*/ 20 h 44"/>
                  <a:gd name="T48" fmla="*/ 31 w 37"/>
                  <a:gd name="T49" fmla="*/ 18 h 44"/>
                  <a:gd name="T50" fmla="*/ 29 w 37"/>
                  <a:gd name="T51" fmla="*/ 15 h 44"/>
                  <a:gd name="T52" fmla="*/ 26 w 37"/>
                  <a:gd name="T53" fmla="*/ 12 h 44"/>
                  <a:gd name="T54" fmla="*/ 21 w 37"/>
                  <a:gd name="T55" fmla="*/ 9 h 44"/>
                  <a:gd name="T56" fmla="*/ 16 w 37"/>
                  <a:gd name="T5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44">
                    <a:moveTo>
                      <a:pt x="0" y="27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3" y="11"/>
                      <a:pt x="35" y="13"/>
                      <a:pt x="36" y="14"/>
                    </a:cubicBezTo>
                    <a:cubicBezTo>
                      <a:pt x="37" y="16"/>
                      <a:pt x="37" y="17"/>
                      <a:pt x="37" y="19"/>
                    </a:cubicBezTo>
                    <a:cubicBezTo>
                      <a:pt x="37" y="21"/>
                      <a:pt x="36" y="23"/>
                      <a:pt x="35" y="24"/>
                    </a:cubicBezTo>
                    <a:cubicBezTo>
                      <a:pt x="34" y="26"/>
                      <a:pt x="32" y="27"/>
                      <a:pt x="30" y="28"/>
                    </a:cubicBezTo>
                    <a:cubicBezTo>
                      <a:pt x="28" y="28"/>
                      <a:pt x="25" y="27"/>
                      <a:pt x="23" y="26"/>
                    </a:cubicBezTo>
                    <a:cubicBezTo>
                      <a:pt x="23" y="28"/>
                      <a:pt x="24" y="29"/>
                      <a:pt x="24" y="30"/>
                    </a:cubicBezTo>
                    <a:cubicBezTo>
                      <a:pt x="24" y="32"/>
                      <a:pt x="24" y="34"/>
                      <a:pt x="24" y="37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28"/>
                      <a:pt x="18" y="26"/>
                      <a:pt x="17" y="25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6" y="22"/>
                      <a:pt x="15" y="21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5" y="31"/>
                      <a:pt x="5" y="31"/>
                      <a:pt x="5" y="31"/>
                    </a:cubicBezTo>
                    <a:lnTo>
                      <a:pt x="0" y="27"/>
                    </a:lnTo>
                    <a:close/>
                    <a:moveTo>
                      <a:pt x="16" y="15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3" y="20"/>
                      <a:pt x="24" y="22"/>
                      <a:pt x="25" y="22"/>
                    </a:cubicBezTo>
                    <a:cubicBezTo>
                      <a:pt x="26" y="22"/>
                      <a:pt x="27" y="22"/>
                      <a:pt x="28" y="22"/>
                    </a:cubicBezTo>
                    <a:cubicBezTo>
                      <a:pt x="28" y="22"/>
                      <a:pt x="29" y="21"/>
                      <a:pt x="30" y="20"/>
                    </a:cubicBezTo>
                    <a:cubicBezTo>
                      <a:pt x="30" y="19"/>
                      <a:pt x="31" y="18"/>
                      <a:pt x="31" y="18"/>
                    </a:cubicBezTo>
                    <a:cubicBezTo>
                      <a:pt x="30" y="17"/>
                      <a:pt x="30" y="16"/>
                      <a:pt x="29" y="15"/>
                    </a:cubicBezTo>
                    <a:cubicBezTo>
                      <a:pt x="29" y="15"/>
                      <a:pt x="28" y="14"/>
                      <a:pt x="26" y="12"/>
                    </a:cubicBezTo>
                    <a:cubicBezTo>
                      <a:pt x="21" y="9"/>
                      <a:pt x="21" y="9"/>
                      <a:pt x="21" y="9"/>
                    </a:cubicBezTo>
                    <a:lnTo>
                      <a:pt x="1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2101851" y="2849563"/>
                <a:ext cx="49213" cy="52388"/>
              </a:xfrm>
              <a:custGeom>
                <a:avLst/>
                <a:gdLst>
                  <a:gd name="T0" fmla="*/ 2 w 32"/>
                  <a:gd name="T1" fmla="*/ 14 h 34"/>
                  <a:gd name="T2" fmla="*/ 8 w 32"/>
                  <a:gd name="T3" fmla="*/ 17 h 34"/>
                  <a:gd name="T4" fmla="*/ 7 w 32"/>
                  <a:gd name="T5" fmla="*/ 23 h 34"/>
                  <a:gd name="T6" fmla="*/ 10 w 32"/>
                  <a:gd name="T7" fmla="*/ 27 h 34"/>
                  <a:gd name="T8" fmla="*/ 15 w 32"/>
                  <a:gd name="T9" fmla="*/ 28 h 34"/>
                  <a:gd name="T10" fmla="*/ 18 w 32"/>
                  <a:gd name="T11" fmla="*/ 26 h 34"/>
                  <a:gd name="T12" fmla="*/ 19 w 32"/>
                  <a:gd name="T13" fmla="*/ 24 h 34"/>
                  <a:gd name="T14" fmla="*/ 17 w 32"/>
                  <a:gd name="T15" fmla="*/ 22 h 34"/>
                  <a:gd name="T16" fmla="*/ 14 w 32"/>
                  <a:gd name="T17" fmla="*/ 18 h 34"/>
                  <a:gd name="T18" fmla="*/ 9 w 32"/>
                  <a:gd name="T19" fmla="*/ 11 h 34"/>
                  <a:gd name="T20" fmla="*/ 10 w 32"/>
                  <a:gd name="T21" fmla="*/ 4 h 34"/>
                  <a:gd name="T22" fmla="*/ 14 w 32"/>
                  <a:gd name="T23" fmla="*/ 0 h 34"/>
                  <a:gd name="T24" fmla="*/ 19 w 32"/>
                  <a:gd name="T25" fmla="*/ 0 h 34"/>
                  <a:gd name="T26" fmla="*/ 25 w 32"/>
                  <a:gd name="T27" fmla="*/ 2 h 34"/>
                  <a:gd name="T28" fmla="*/ 32 w 32"/>
                  <a:gd name="T29" fmla="*/ 10 h 34"/>
                  <a:gd name="T30" fmla="*/ 30 w 32"/>
                  <a:gd name="T31" fmla="*/ 18 h 34"/>
                  <a:gd name="T32" fmla="*/ 25 w 32"/>
                  <a:gd name="T33" fmla="*/ 14 h 34"/>
                  <a:gd name="T34" fmla="*/ 25 w 32"/>
                  <a:gd name="T35" fmla="*/ 10 h 34"/>
                  <a:gd name="T36" fmla="*/ 22 w 32"/>
                  <a:gd name="T37" fmla="*/ 7 h 34"/>
                  <a:gd name="T38" fmla="*/ 18 w 32"/>
                  <a:gd name="T39" fmla="*/ 6 h 34"/>
                  <a:gd name="T40" fmla="*/ 16 w 32"/>
                  <a:gd name="T41" fmla="*/ 7 h 34"/>
                  <a:gd name="T42" fmla="*/ 15 w 32"/>
                  <a:gd name="T43" fmla="*/ 9 h 34"/>
                  <a:gd name="T44" fmla="*/ 19 w 32"/>
                  <a:gd name="T45" fmla="*/ 14 h 34"/>
                  <a:gd name="T46" fmla="*/ 24 w 32"/>
                  <a:gd name="T47" fmla="*/ 20 h 34"/>
                  <a:gd name="T48" fmla="*/ 25 w 32"/>
                  <a:gd name="T49" fmla="*/ 25 h 34"/>
                  <a:gd name="T50" fmla="*/ 24 w 32"/>
                  <a:gd name="T51" fmla="*/ 30 h 34"/>
                  <a:gd name="T52" fmla="*/ 19 w 32"/>
                  <a:gd name="T53" fmla="*/ 33 h 34"/>
                  <a:gd name="T54" fmla="*/ 14 w 32"/>
                  <a:gd name="T55" fmla="*/ 34 h 34"/>
                  <a:gd name="T56" fmla="*/ 7 w 32"/>
                  <a:gd name="T57" fmla="*/ 31 h 34"/>
                  <a:gd name="T58" fmla="*/ 1 w 32"/>
                  <a:gd name="T59" fmla="*/ 24 h 34"/>
                  <a:gd name="T60" fmla="*/ 2 w 32"/>
                  <a:gd name="T61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34">
                    <a:moveTo>
                      <a:pt x="2" y="14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7" y="19"/>
                      <a:pt x="6" y="21"/>
                      <a:pt x="7" y="23"/>
                    </a:cubicBezTo>
                    <a:cubicBezTo>
                      <a:pt x="7" y="24"/>
                      <a:pt x="8" y="25"/>
                      <a:pt x="10" y="27"/>
                    </a:cubicBezTo>
                    <a:cubicBezTo>
                      <a:pt x="12" y="28"/>
                      <a:pt x="14" y="28"/>
                      <a:pt x="15" y="28"/>
                    </a:cubicBezTo>
                    <a:cubicBezTo>
                      <a:pt x="16" y="28"/>
                      <a:pt x="17" y="27"/>
                      <a:pt x="18" y="26"/>
                    </a:cubicBezTo>
                    <a:cubicBezTo>
                      <a:pt x="18" y="26"/>
                      <a:pt x="19" y="25"/>
                      <a:pt x="19" y="24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1"/>
                      <a:pt x="16" y="20"/>
                      <a:pt x="14" y="18"/>
                    </a:cubicBezTo>
                    <a:cubicBezTo>
                      <a:pt x="11" y="15"/>
                      <a:pt x="10" y="13"/>
                      <a:pt x="9" y="11"/>
                    </a:cubicBezTo>
                    <a:cubicBezTo>
                      <a:pt x="8" y="8"/>
                      <a:pt x="9" y="6"/>
                      <a:pt x="10" y="4"/>
                    </a:cubicBezTo>
                    <a:cubicBezTo>
                      <a:pt x="11" y="2"/>
                      <a:pt x="12" y="1"/>
                      <a:pt x="14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1" y="0"/>
                      <a:pt x="23" y="1"/>
                      <a:pt x="25" y="2"/>
                    </a:cubicBezTo>
                    <a:cubicBezTo>
                      <a:pt x="29" y="5"/>
                      <a:pt x="31" y="7"/>
                      <a:pt x="32" y="10"/>
                    </a:cubicBezTo>
                    <a:cubicBezTo>
                      <a:pt x="32" y="12"/>
                      <a:pt x="32" y="15"/>
                      <a:pt x="30" y="18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3"/>
                      <a:pt x="25" y="11"/>
                      <a:pt x="25" y="10"/>
                    </a:cubicBezTo>
                    <a:cubicBezTo>
                      <a:pt x="25" y="9"/>
                      <a:pt x="24" y="8"/>
                      <a:pt x="22" y="7"/>
                    </a:cubicBezTo>
                    <a:cubicBezTo>
                      <a:pt x="20" y="6"/>
                      <a:pt x="19" y="5"/>
                      <a:pt x="18" y="6"/>
                    </a:cubicBezTo>
                    <a:cubicBezTo>
                      <a:pt x="17" y="6"/>
                      <a:pt x="16" y="6"/>
                      <a:pt x="16" y="7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6" y="10"/>
                      <a:pt x="17" y="12"/>
                      <a:pt x="19" y="14"/>
                    </a:cubicBezTo>
                    <a:cubicBezTo>
                      <a:pt x="22" y="16"/>
                      <a:pt x="23" y="18"/>
                      <a:pt x="24" y="20"/>
                    </a:cubicBezTo>
                    <a:cubicBezTo>
                      <a:pt x="25" y="21"/>
                      <a:pt x="25" y="23"/>
                      <a:pt x="25" y="25"/>
                    </a:cubicBezTo>
                    <a:cubicBezTo>
                      <a:pt x="25" y="26"/>
                      <a:pt x="25" y="28"/>
                      <a:pt x="24" y="30"/>
                    </a:cubicBezTo>
                    <a:cubicBezTo>
                      <a:pt x="23" y="31"/>
                      <a:pt x="21" y="33"/>
                      <a:pt x="19" y="33"/>
                    </a:cubicBezTo>
                    <a:cubicBezTo>
                      <a:pt x="18" y="34"/>
                      <a:pt x="16" y="34"/>
                      <a:pt x="14" y="34"/>
                    </a:cubicBezTo>
                    <a:cubicBezTo>
                      <a:pt x="12" y="34"/>
                      <a:pt x="9" y="33"/>
                      <a:pt x="7" y="31"/>
                    </a:cubicBezTo>
                    <a:cubicBezTo>
                      <a:pt x="4" y="29"/>
                      <a:pt x="1" y="26"/>
                      <a:pt x="1" y="24"/>
                    </a:cubicBezTo>
                    <a:cubicBezTo>
                      <a:pt x="0" y="21"/>
                      <a:pt x="0" y="18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2138363" y="2867026"/>
                <a:ext cx="34925" cy="49213"/>
              </a:xfrm>
              <a:custGeom>
                <a:avLst/>
                <a:gdLst>
                  <a:gd name="T0" fmla="*/ 0 w 22"/>
                  <a:gd name="T1" fmla="*/ 28 h 31"/>
                  <a:gd name="T2" fmla="*/ 16 w 22"/>
                  <a:gd name="T3" fmla="*/ 0 h 31"/>
                  <a:gd name="T4" fmla="*/ 22 w 22"/>
                  <a:gd name="T5" fmla="*/ 4 h 31"/>
                  <a:gd name="T6" fmla="*/ 6 w 22"/>
                  <a:gd name="T7" fmla="*/ 31 h 31"/>
                  <a:gd name="T8" fmla="*/ 0 w 22"/>
                  <a:gd name="T9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1">
                    <a:moveTo>
                      <a:pt x="0" y="28"/>
                    </a:moveTo>
                    <a:lnTo>
                      <a:pt x="16" y="0"/>
                    </a:lnTo>
                    <a:lnTo>
                      <a:pt x="22" y="4"/>
                    </a:lnTo>
                    <a:lnTo>
                      <a:pt x="6" y="31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2168526" y="2874963"/>
                <a:ext cx="44450" cy="57150"/>
              </a:xfrm>
              <a:custGeom>
                <a:avLst/>
                <a:gdLst>
                  <a:gd name="T0" fmla="*/ 0 w 28"/>
                  <a:gd name="T1" fmla="*/ 33 h 36"/>
                  <a:gd name="T2" fmla="*/ 11 w 28"/>
                  <a:gd name="T3" fmla="*/ 10 h 36"/>
                  <a:gd name="T4" fmla="*/ 3 w 28"/>
                  <a:gd name="T5" fmla="*/ 5 h 36"/>
                  <a:gd name="T6" fmla="*/ 6 w 28"/>
                  <a:gd name="T7" fmla="*/ 0 h 36"/>
                  <a:gd name="T8" fmla="*/ 28 w 28"/>
                  <a:gd name="T9" fmla="*/ 12 h 36"/>
                  <a:gd name="T10" fmla="*/ 26 w 28"/>
                  <a:gd name="T11" fmla="*/ 17 h 36"/>
                  <a:gd name="T12" fmla="*/ 17 w 28"/>
                  <a:gd name="T13" fmla="*/ 13 h 36"/>
                  <a:gd name="T14" fmla="*/ 6 w 28"/>
                  <a:gd name="T15" fmla="*/ 36 h 36"/>
                  <a:gd name="T16" fmla="*/ 0 w 28"/>
                  <a:gd name="T17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6">
                    <a:moveTo>
                      <a:pt x="0" y="33"/>
                    </a:moveTo>
                    <a:lnTo>
                      <a:pt x="11" y="10"/>
                    </a:lnTo>
                    <a:lnTo>
                      <a:pt x="3" y="5"/>
                    </a:lnTo>
                    <a:lnTo>
                      <a:pt x="6" y="0"/>
                    </a:lnTo>
                    <a:lnTo>
                      <a:pt x="28" y="12"/>
                    </a:lnTo>
                    <a:lnTo>
                      <a:pt x="26" y="17"/>
                    </a:lnTo>
                    <a:lnTo>
                      <a:pt x="17" y="13"/>
                    </a:lnTo>
                    <a:lnTo>
                      <a:pt x="6" y="36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2211388" y="2894013"/>
                <a:ext cx="46038" cy="57150"/>
              </a:xfrm>
              <a:custGeom>
                <a:avLst/>
                <a:gdLst>
                  <a:gd name="T0" fmla="*/ 0 w 29"/>
                  <a:gd name="T1" fmla="*/ 34 h 36"/>
                  <a:gd name="T2" fmla="*/ 5 w 29"/>
                  <a:gd name="T3" fmla="*/ 21 h 36"/>
                  <a:gd name="T4" fmla="*/ 1 w 29"/>
                  <a:gd name="T5" fmla="*/ 0 h 36"/>
                  <a:gd name="T6" fmla="*/ 8 w 29"/>
                  <a:gd name="T7" fmla="*/ 3 h 36"/>
                  <a:gd name="T8" fmla="*/ 11 w 29"/>
                  <a:gd name="T9" fmla="*/ 17 h 36"/>
                  <a:gd name="T10" fmla="*/ 22 w 29"/>
                  <a:gd name="T11" fmla="*/ 8 h 36"/>
                  <a:gd name="T12" fmla="*/ 29 w 29"/>
                  <a:gd name="T13" fmla="*/ 10 h 36"/>
                  <a:gd name="T14" fmla="*/ 11 w 29"/>
                  <a:gd name="T15" fmla="*/ 24 h 36"/>
                  <a:gd name="T16" fmla="*/ 6 w 29"/>
                  <a:gd name="T17" fmla="*/ 36 h 36"/>
                  <a:gd name="T18" fmla="*/ 0 w 29"/>
                  <a:gd name="T1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36">
                    <a:moveTo>
                      <a:pt x="0" y="34"/>
                    </a:moveTo>
                    <a:lnTo>
                      <a:pt x="5" y="21"/>
                    </a:lnTo>
                    <a:lnTo>
                      <a:pt x="1" y="0"/>
                    </a:lnTo>
                    <a:lnTo>
                      <a:pt x="8" y="3"/>
                    </a:lnTo>
                    <a:lnTo>
                      <a:pt x="11" y="17"/>
                    </a:lnTo>
                    <a:lnTo>
                      <a:pt x="22" y="8"/>
                    </a:lnTo>
                    <a:lnTo>
                      <a:pt x="29" y="10"/>
                    </a:lnTo>
                    <a:lnTo>
                      <a:pt x="11" y="24"/>
                    </a:lnTo>
                    <a:lnTo>
                      <a:pt x="6" y="36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32"/>
              <p:cNvSpPr>
                <a:spLocks noEditPoints="1"/>
              </p:cNvSpPr>
              <p:nvPr/>
            </p:nvSpPr>
            <p:spPr bwMode="auto">
              <a:xfrm>
                <a:off x="2278063" y="2924176"/>
                <a:ext cx="50800" cy="53975"/>
              </a:xfrm>
              <a:custGeom>
                <a:avLst/>
                <a:gdLst>
                  <a:gd name="T0" fmla="*/ 1 w 33"/>
                  <a:gd name="T1" fmla="*/ 14 h 35"/>
                  <a:gd name="T2" fmla="*/ 4 w 33"/>
                  <a:gd name="T3" fmla="*/ 6 h 35"/>
                  <a:gd name="T4" fmla="*/ 9 w 33"/>
                  <a:gd name="T5" fmla="*/ 2 h 35"/>
                  <a:gd name="T6" fmla="*/ 13 w 33"/>
                  <a:gd name="T7" fmla="*/ 0 h 35"/>
                  <a:gd name="T8" fmla="*/ 21 w 33"/>
                  <a:gd name="T9" fmla="*/ 1 h 35"/>
                  <a:gd name="T10" fmla="*/ 31 w 33"/>
                  <a:gd name="T11" fmla="*/ 8 h 35"/>
                  <a:gd name="T12" fmla="*/ 32 w 33"/>
                  <a:gd name="T13" fmla="*/ 21 h 35"/>
                  <a:gd name="T14" fmla="*/ 25 w 33"/>
                  <a:gd name="T15" fmla="*/ 32 h 35"/>
                  <a:gd name="T16" fmla="*/ 12 w 33"/>
                  <a:gd name="T17" fmla="*/ 34 h 35"/>
                  <a:gd name="T18" fmla="*/ 2 w 33"/>
                  <a:gd name="T19" fmla="*/ 27 h 35"/>
                  <a:gd name="T20" fmla="*/ 1 w 33"/>
                  <a:gd name="T21" fmla="*/ 14 h 35"/>
                  <a:gd name="T22" fmla="*/ 8 w 33"/>
                  <a:gd name="T23" fmla="*/ 15 h 35"/>
                  <a:gd name="T24" fmla="*/ 8 w 33"/>
                  <a:gd name="T25" fmla="*/ 24 h 35"/>
                  <a:gd name="T26" fmla="*/ 14 w 33"/>
                  <a:gd name="T27" fmla="*/ 28 h 35"/>
                  <a:gd name="T28" fmla="*/ 21 w 33"/>
                  <a:gd name="T29" fmla="*/ 27 h 35"/>
                  <a:gd name="T30" fmla="*/ 25 w 33"/>
                  <a:gd name="T31" fmla="*/ 19 h 35"/>
                  <a:gd name="T32" fmla="*/ 25 w 33"/>
                  <a:gd name="T33" fmla="*/ 11 h 35"/>
                  <a:gd name="T34" fmla="*/ 19 w 33"/>
                  <a:gd name="T35" fmla="*/ 6 h 35"/>
                  <a:gd name="T36" fmla="*/ 12 w 33"/>
                  <a:gd name="T37" fmla="*/ 7 h 35"/>
                  <a:gd name="T38" fmla="*/ 8 w 33"/>
                  <a:gd name="T3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35">
                    <a:moveTo>
                      <a:pt x="1" y="14"/>
                    </a:moveTo>
                    <a:cubicBezTo>
                      <a:pt x="2" y="10"/>
                      <a:pt x="3" y="8"/>
                      <a:pt x="4" y="6"/>
                    </a:cubicBezTo>
                    <a:cubicBezTo>
                      <a:pt x="6" y="4"/>
                      <a:pt x="7" y="3"/>
                      <a:pt x="9" y="2"/>
                    </a:cubicBezTo>
                    <a:cubicBezTo>
                      <a:pt x="10" y="1"/>
                      <a:pt x="12" y="1"/>
                      <a:pt x="13" y="0"/>
                    </a:cubicBezTo>
                    <a:cubicBezTo>
                      <a:pt x="16" y="0"/>
                      <a:pt x="18" y="0"/>
                      <a:pt x="21" y="1"/>
                    </a:cubicBezTo>
                    <a:cubicBezTo>
                      <a:pt x="25" y="2"/>
                      <a:pt x="29" y="4"/>
                      <a:pt x="31" y="8"/>
                    </a:cubicBezTo>
                    <a:cubicBezTo>
                      <a:pt x="33" y="12"/>
                      <a:pt x="33" y="16"/>
                      <a:pt x="32" y="21"/>
                    </a:cubicBezTo>
                    <a:cubicBezTo>
                      <a:pt x="31" y="26"/>
                      <a:pt x="28" y="30"/>
                      <a:pt x="25" y="32"/>
                    </a:cubicBezTo>
                    <a:cubicBezTo>
                      <a:pt x="21" y="34"/>
                      <a:pt x="17" y="35"/>
                      <a:pt x="12" y="34"/>
                    </a:cubicBezTo>
                    <a:cubicBezTo>
                      <a:pt x="8" y="33"/>
                      <a:pt x="4" y="30"/>
                      <a:pt x="2" y="27"/>
                    </a:cubicBezTo>
                    <a:cubicBezTo>
                      <a:pt x="0" y="23"/>
                      <a:pt x="0" y="19"/>
                      <a:pt x="1" y="14"/>
                    </a:cubicBezTo>
                    <a:close/>
                    <a:moveTo>
                      <a:pt x="8" y="15"/>
                    </a:moveTo>
                    <a:cubicBezTo>
                      <a:pt x="7" y="19"/>
                      <a:pt x="7" y="22"/>
                      <a:pt x="8" y="24"/>
                    </a:cubicBezTo>
                    <a:cubicBezTo>
                      <a:pt x="9" y="26"/>
                      <a:pt x="11" y="28"/>
                      <a:pt x="14" y="28"/>
                    </a:cubicBezTo>
                    <a:cubicBezTo>
                      <a:pt x="16" y="29"/>
                      <a:pt x="19" y="28"/>
                      <a:pt x="21" y="27"/>
                    </a:cubicBezTo>
                    <a:cubicBezTo>
                      <a:pt x="23" y="26"/>
                      <a:pt x="24" y="23"/>
                      <a:pt x="25" y="19"/>
                    </a:cubicBezTo>
                    <a:cubicBezTo>
                      <a:pt x="26" y="16"/>
                      <a:pt x="26" y="13"/>
                      <a:pt x="25" y="11"/>
                    </a:cubicBezTo>
                    <a:cubicBezTo>
                      <a:pt x="24" y="8"/>
                      <a:pt x="22" y="7"/>
                      <a:pt x="19" y="6"/>
                    </a:cubicBezTo>
                    <a:cubicBezTo>
                      <a:pt x="17" y="6"/>
                      <a:pt x="14" y="6"/>
                      <a:pt x="12" y="7"/>
                    </a:cubicBezTo>
                    <a:cubicBezTo>
                      <a:pt x="10" y="9"/>
                      <a:pt x="9" y="11"/>
                      <a:pt x="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2330451" y="2933701"/>
                <a:ext cx="42863" cy="50800"/>
              </a:xfrm>
              <a:custGeom>
                <a:avLst/>
                <a:gdLst>
                  <a:gd name="T0" fmla="*/ 0 w 27"/>
                  <a:gd name="T1" fmla="*/ 31 h 32"/>
                  <a:gd name="T2" fmla="*/ 5 w 27"/>
                  <a:gd name="T3" fmla="*/ 0 h 32"/>
                  <a:gd name="T4" fmla="*/ 27 w 27"/>
                  <a:gd name="T5" fmla="*/ 3 h 32"/>
                  <a:gd name="T6" fmla="*/ 26 w 27"/>
                  <a:gd name="T7" fmla="*/ 9 h 32"/>
                  <a:gd name="T8" fmla="*/ 11 w 27"/>
                  <a:gd name="T9" fmla="*/ 6 h 32"/>
                  <a:gd name="T10" fmla="*/ 10 w 27"/>
                  <a:gd name="T11" fmla="*/ 14 h 32"/>
                  <a:gd name="T12" fmla="*/ 23 w 27"/>
                  <a:gd name="T13" fmla="*/ 16 h 32"/>
                  <a:gd name="T14" fmla="*/ 22 w 27"/>
                  <a:gd name="T15" fmla="*/ 21 h 32"/>
                  <a:gd name="T16" fmla="*/ 9 w 27"/>
                  <a:gd name="T17" fmla="*/ 18 h 32"/>
                  <a:gd name="T18" fmla="*/ 6 w 27"/>
                  <a:gd name="T19" fmla="*/ 32 h 32"/>
                  <a:gd name="T20" fmla="*/ 0 w 27"/>
                  <a:gd name="T21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32">
                    <a:moveTo>
                      <a:pt x="0" y="31"/>
                    </a:moveTo>
                    <a:lnTo>
                      <a:pt x="5" y="0"/>
                    </a:lnTo>
                    <a:lnTo>
                      <a:pt x="27" y="3"/>
                    </a:lnTo>
                    <a:lnTo>
                      <a:pt x="26" y="9"/>
                    </a:lnTo>
                    <a:lnTo>
                      <a:pt x="11" y="6"/>
                    </a:lnTo>
                    <a:lnTo>
                      <a:pt x="10" y="14"/>
                    </a:lnTo>
                    <a:lnTo>
                      <a:pt x="23" y="16"/>
                    </a:lnTo>
                    <a:lnTo>
                      <a:pt x="22" y="21"/>
                    </a:lnTo>
                    <a:lnTo>
                      <a:pt x="9" y="18"/>
                    </a:lnTo>
                    <a:lnTo>
                      <a:pt x="6" y="32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2397126" y="2941638"/>
                <a:ext cx="39688" cy="52388"/>
              </a:xfrm>
              <a:custGeom>
                <a:avLst/>
                <a:gdLst>
                  <a:gd name="T0" fmla="*/ 0 w 25"/>
                  <a:gd name="T1" fmla="*/ 32 h 33"/>
                  <a:gd name="T2" fmla="*/ 2 w 25"/>
                  <a:gd name="T3" fmla="*/ 0 h 33"/>
                  <a:gd name="T4" fmla="*/ 25 w 25"/>
                  <a:gd name="T5" fmla="*/ 1 h 33"/>
                  <a:gd name="T6" fmla="*/ 25 w 25"/>
                  <a:gd name="T7" fmla="*/ 7 h 33"/>
                  <a:gd name="T8" fmla="*/ 8 w 25"/>
                  <a:gd name="T9" fmla="*/ 6 h 33"/>
                  <a:gd name="T10" fmla="*/ 8 w 25"/>
                  <a:gd name="T11" fmla="*/ 12 h 33"/>
                  <a:gd name="T12" fmla="*/ 23 w 25"/>
                  <a:gd name="T13" fmla="*/ 13 h 33"/>
                  <a:gd name="T14" fmla="*/ 23 w 25"/>
                  <a:gd name="T15" fmla="*/ 19 h 33"/>
                  <a:gd name="T16" fmla="*/ 8 w 25"/>
                  <a:gd name="T17" fmla="*/ 18 h 33"/>
                  <a:gd name="T18" fmla="*/ 7 w 25"/>
                  <a:gd name="T19" fmla="*/ 27 h 33"/>
                  <a:gd name="T20" fmla="*/ 25 w 25"/>
                  <a:gd name="T21" fmla="*/ 28 h 33"/>
                  <a:gd name="T22" fmla="*/ 24 w 25"/>
                  <a:gd name="T23" fmla="*/ 33 h 33"/>
                  <a:gd name="T24" fmla="*/ 0 w 25"/>
                  <a:gd name="T25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0" y="32"/>
                    </a:moveTo>
                    <a:lnTo>
                      <a:pt x="2" y="0"/>
                    </a:lnTo>
                    <a:lnTo>
                      <a:pt x="25" y="1"/>
                    </a:lnTo>
                    <a:lnTo>
                      <a:pt x="25" y="7"/>
                    </a:lnTo>
                    <a:lnTo>
                      <a:pt x="8" y="6"/>
                    </a:lnTo>
                    <a:lnTo>
                      <a:pt x="8" y="12"/>
                    </a:lnTo>
                    <a:lnTo>
                      <a:pt x="23" y="13"/>
                    </a:lnTo>
                    <a:lnTo>
                      <a:pt x="23" y="19"/>
                    </a:lnTo>
                    <a:lnTo>
                      <a:pt x="8" y="18"/>
                    </a:lnTo>
                    <a:lnTo>
                      <a:pt x="7" y="27"/>
                    </a:lnTo>
                    <a:lnTo>
                      <a:pt x="25" y="28"/>
                    </a:lnTo>
                    <a:lnTo>
                      <a:pt x="24" y="33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2444751" y="2943226"/>
                <a:ext cx="36513" cy="50800"/>
              </a:xfrm>
              <a:custGeom>
                <a:avLst/>
                <a:gdLst>
                  <a:gd name="T0" fmla="*/ 0 w 23"/>
                  <a:gd name="T1" fmla="*/ 32 h 32"/>
                  <a:gd name="T2" fmla="*/ 0 w 23"/>
                  <a:gd name="T3" fmla="*/ 1 h 32"/>
                  <a:gd name="T4" fmla="*/ 6 w 23"/>
                  <a:gd name="T5" fmla="*/ 0 h 32"/>
                  <a:gd name="T6" fmla="*/ 7 w 23"/>
                  <a:gd name="T7" fmla="*/ 26 h 32"/>
                  <a:gd name="T8" fmla="*/ 22 w 23"/>
                  <a:gd name="T9" fmla="*/ 26 h 32"/>
                  <a:gd name="T10" fmla="*/ 23 w 23"/>
                  <a:gd name="T11" fmla="*/ 32 h 32"/>
                  <a:gd name="T12" fmla="*/ 0 w 23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2">
                    <a:moveTo>
                      <a:pt x="0" y="32"/>
                    </a:moveTo>
                    <a:lnTo>
                      <a:pt x="0" y="1"/>
                    </a:lnTo>
                    <a:lnTo>
                      <a:pt x="6" y="0"/>
                    </a:lnTo>
                    <a:lnTo>
                      <a:pt x="7" y="26"/>
                    </a:lnTo>
                    <a:lnTo>
                      <a:pt x="22" y="26"/>
                    </a:lnTo>
                    <a:lnTo>
                      <a:pt x="23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2482851" y="2938463"/>
                <a:ext cx="44450" cy="53975"/>
              </a:xfrm>
              <a:custGeom>
                <a:avLst/>
                <a:gdLst>
                  <a:gd name="T0" fmla="*/ 4 w 28"/>
                  <a:gd name="T1" fmla="*/ 34 h 34"/>
                  <a:gd name="T2" fmla="*/ 0 w 28"/>
                  <a:gd name="T3" fmla="*/ 2 h 34"/>
                  <a:gd name="T4" fmla="*/ 25 w 28"/>
                  <a:gd name="T5" fmla="*/ 0 h 34"/>
                  <a:gd name="T6" fmla="*/ 25 w 28"/>
                  <a:gd name="T7" fmla="*/ 6 h 34"/>
                  <a:gd name="T8" fmla="*/ 8 w 28"/>
                  <a:gd name="T9" fmla="*/ 7 h 34"/>
                  <a:gd name="T10" fmla="*/ 8 w 28"/>
                  <a:gd name="T11" fmla="*/ 14 h 34"/>
                  <a:gd name="T12" fmla="*/ 25 w 28"/>
                  <a:gd name="T13" fmla="*/ 13 h 34"/>
                  <a:gd name="T14" fmla="*/ 25 w 28"/>
                  <a:gd name="T15" fmla="*/ 17 h 34"/>
                  <a:gd name="T16" fmla="*/ 9 w 28"/>
                  <a:gd name="T17" fmla="*/ 19 h 34"/>
                  <a:gd name="T18" fmla="*/ 10 w 28"/>
                  <a:gd name="T19" fmla="*/ 28 h 34"/>
                  <a:gd name="T20" fmla="*/ 27 w 28"/>
                  <a:gd name="T21" fmla="*/ 26 h 34"/>
                  <a:gd name="T22" fmla="*/ 28 w 28"/>
                  <a:gd name="T23" fmla="*/ 32 h 34"/>
                  <a:gd name="T24" fmla="*/ 4 w 28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4">
                    <a:moveTo>
                      <a:pt x="4" y="34"/>
                    </a:moveTo>
                    <a:lnTo>
                      <a:pt x="0" y="2"/>
                    </a:lnTo>
                    <a:lnTo>
                      <a:pt x="25" y="0"/>
                    </a:lnTo>
                    <a:lnTo>
                      <a:pt x="25" y="6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9" y="19"/>
                    </a:lnTo>
                    <a:lnTo>
                      <a:pt x="10" y="28"/>
                    </a:lnTo>
                    <a:lnTo>
                      <a:pt x="27" y="26"/>
                    </a:lnTo>
                    <a:lnTo>
                      <a:pt x="28" y="32"/>
                    </a:lnTo>
                    <a:lnTo>
                      <a:pt x="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2527301" y="2932113"/>
                <a:ext cx="47625" cy="53975"/>
              </a:xfrm>
              <a:custGeom>
                <a:avLst/>
                <a:gdLst>
                  <a:gd name="T0" fmla="*/ 24 w 31"/>
                  <a:gd name="T1" fmla="*/ 20 h 35"/>
                  <a:gd name="T2" fmla="*/ 31 w 31"/>
                  <a:gd name="T3" fmla="*/ 21 h 35"/>
                  <a:gd name="T4" fmla="*/ 27 w 31"/>
                  <a:gd name="T5" fmla="*/ 30 h 35"/>
                  <a:gd name="T6" fmla="*/ 19 w 31"/>
                  <a:gd name="T7" fmla="*/ 34 h 35"/>
                  <a:gd name="T8" fmla="*/ 8 w 31"/>
                  <a:gd name="T9" fmla="*/ 31 h 35"/>
                  <a:gd name="T10" fmla="*/ 1 w 31"/>
                  <a:gd name="T11" fmla="*/ 20 h 35"/>
                  <a:gd name="T12" fmla="*/ 3 w 31"/>
                  <a:gd name="T13" fmla="*/ 7 h 35"/>
                  <a:gd name="T14" fmla="*/ 13 w 31"/>
                  <a:gd name="T15" fmla="*/ 0 h 35"/>
                  <a:gd name="T16" fmla="*/ 24 w 31"/>
                  <a:gd name="T17" fmla="*/ 2 h 35"/>
                  <a:gd name="T18" fmla="*/ 28 w 31"/>
                  <a:gd name="T19" fmla="*/ 8 h 35"/>
                  <a:gd name="T20" fmla="*/ 22 w 31"/>
                  <a:gd name="T21" fmla="*/ 10 h 35"/>
                  <a:gd name="T22" fmla="*/ 19 w 31"/>
                  <a:gd name="T23" fmla="*/ 7 h 35"/>
                  <a:gd name="T24" fmla="*/ 14 w 31"/>
                  <a:gd name="T25" fmla="*/ 6 h 35"/>
                  <a:gd name="T26" fmla="*/ 9 w 31"/>
                  <a:gd name="T27" fmla="*/ 10 h 35"/>
                  <a:gd name="T28" fmla="*/ 8 w 31"/>
                  <a:gd name="T29" fmla="*/ 18 h 35"/>
                  <a:gd name="T30" fmla="*/ 12 w 31"/>
                  <a:gd name="T31" fmla="*/ 27 h 35"/>
                  <a:gd name="T32" fmla="*/ 18 w 31"/>
                  <a:gd name="T33" fmla="*/ 28 h 35"/>
                  <a:gd name="T34" fmla="*/ 22 w 31"/>
                  <a:gd name="T35" fmla="*/ 26 h 35"/>
                  <a:gd name="T36" fmla="*/ 24 w 31"/>
                  <a:gd name="T37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35">
                    <a:moveTo>
                      <a:pt x="24" y="20"/>
                    </a:move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25"/>
                      <a:pt x="29" y="28"/>
                      <a:pt x="27" y="30"/>
                    </a:cubicBezTo>
                    <a:cubicBezTo>
                      <a:pt x="25" y="32"/>
                      <a:pt x="23" y="33"/>
                      <a:pt x="19" y="34"/>
                    </a:cubicBezTo>
                    <a:cubicBezTo>
                      <a:pt x="15" y="35"/>
                      <a:pt x="11" y="34"/>
                      <a:pt x="8" y="31"/>
                    </a:cubicBezTo>
                    <a:cubicBezTo>
                      <a:pt x="5" y="29"/>
                      <a:pt x="2" y="25"/>
                      <a:pt x="1" y="20"/>
                    </a:cubicBezTo>
                    <a:cubicBezTo>
                      <a:pt x="0" y="15"/>
                      <a:pt x="1" y="10"/>
                      <a:pt x="3" y="7"/>
                    </a:cubicBezTo>
                    <a:cubicBezTo>
                      <a:pt x="6" y="3"/>
                      <a:pt x="9" y="1"/>
                      <a:pt x="13" y="0"/>
                    </a:cubicBezTo>
                    <a:cubicBezTo>
                      <a:pt x="17" y="0"/>
                      <a:pt x="21" y="0"/>
                      <a:pt x="24" y="2"/>
                    </a:cubicBezTo>
                    <a:cubicBezTo>
                      <a:pt x="26" y="3"/>
                      <a:pt x="27" y="5"/>
                      <a:pt x="28" y="8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9"/>
                      <a:pt x="20" y="7"/>
                      <a:pt x="19" y="7"/>
                    </a:cubicBezTo>
                    <a:cubicBezTo>
                      <a:pt x="17" y="6"/>
                      <a:pt x="16" y="6"/>
                      <a:pt x="14" y="6"/>
                    </a:cubicBezTo>
                    <a:cubicBezTo>
                      <a:pt x="12" y="6"/>
                      <a:pt x="10" y="8"/>
                      <a:pt x="9" y="10"/>
                    </a:cubicBezTo>
                    <a:cubicBezTo>
                      <a:pt x="8" y="12"/>
                      <a:pt x="7" y="15"/>
                      <a:pt x="8" y="18"/>
                    </a:cubicBezTo>
                    <a:cubicBezTo>
                      <a:pt x="9" y="23"/>
                      <a:pt x="10" y="25"/>
                      <a:pt x="12" y="27"/>
                    </a:cubicBezTo>
                    <a:cubicBezTo>
                      <a:pt x="14" y="28"/>
                      <a:pt x="16" y="29"/>
                      <a:pt x="18" y="28"/>
                    </a:cubicBezTo>
                    <a:cubicBezTo>
                      <a:pt x="20" y="28"/>
                      <a:pt x="21" y="27"/>
                      <a:pt x="22" y="26"/>
                    </a:cubicBezTo>
                    <a:cubicBezTo>
                      <a:pt x="23" y="25"/>
                      <a:pt x="24" y="23"/>
                      <a:pt x="2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2571751" y="2919413"/>
                <a:ext cx="39688" cy="55563"/>
              </a:xfrm>
              <a:custGeom>
                <a:avLst/>
                <a:gdLst>
                  <a:gd name="T0" fmla="*/ 17 w 25"/>
                  <a:gd name="T1" fmla="*/ 35 h 35"/>
                  <a:gd name="T2" fmla="*/ 10 w 25"/>
                  <a:gd name="T3" fmla="*/ 9 h 35"/>
                  <a:gd name="T4" fmla="*/ 0 w 25"/>
                  <a:gd name="T5" fmla="*/ 12 h 35"/>
                  <a:gd name="T6" fmla="*/ 0 w 25"/>
                  <a:gd name="T7" fmla="*/ 6 h 35"/>
                  <a:gd name="T8" fmla="*/ 24 w 25"/>
                  <a:gd name="T9" fmla="*/ 0 h 35"/>
                  <a:gd name="T10" fmla="*/ 25 w 25"/>
                  <a:gd name="T11" fmla="*/ 5 h 35"/>
                  <a:gd name="T12" fmla="*/ 16 w 25"/>
                  <a:gd name="T13" fmla="*/ 7 h 35"/>
                  <a:gd name="T14" fmla="*/ 23 w 25"/>
                  <a:gd name="T15" fmla="*/ 33 h 35"/>
                  <a:gd name="T16" fmla="*/ 17 w 25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17" y="35"/>
                    </a:moveTo>
                    <a:lnTo>
                      <a:pt x="10" y="9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5" y="5"/>
                    </a:lnTo>
                    <a:lnTo>
                      <a:pt x="16" y="7"/>
                    </a:lnTo>
                    <a:lnTo>
                      <a:pt x="23" y="33"/>
                    </a:lnTo>
                    <a:lnTo>
                      <a:pt x="1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39"/>
              <p:cNvSpPr>
                <a:spLocks noEditPoints="1"/>
              </p:cNvSpPr>
              <p:nvPr/>
            </p:nvSpPr>
            <p:spPr bwMode="auto">
              <a:xfrm>
                <a:off x="2613026" y="2908301"/>
                <a:ext cx="58738" cy="57150"/>
              </a:xfrm>
              <a:custGeom>
                <a:avLst/>
                <a:gdLst>
                  <a:gd name="T0" fmla="*/ 11 w 39"/>
                  <a:gd name="T1" fmla="*/ 37 h 37"/>
                  <a:gd name="T2" fmla="*/ 0 w 39"/>
                  <a:gd name="T3" fmla="*/ 6 h 37"/>
                  <a:gd name="T4" fmla="*/ 13 w 39"/>
                  <a:gd name="T5" fmla="*/ 1 h 37"/>
                  <a:gd name="T6" fmla="*/ 21 w 39"/>
                  <a:gd name="T7" fmla="*/ 0 h 37"/>
                  <a:gd name="T8" fmla="*/ 25 w 39"/>
                  <a:gd name="T9" fmla="*/ 2 h 37"/>
                  <a:gd name="T10" fmla="*/ 29 w 39"/>
                  <a:gd name="T11" fmla="*/ 6 h 37"/>
                  <a:gd name="T12" fmla="*/ 28 w 39"/>
                  <a:gd name="T13" fmla="*/ 12 h 37"/>
                  <a:gd name="T14" fmla="*/ 23 w 39"/>
                  <a:gd name="T15" fmla="*/ 17 h 37"/>
                  <a:gd name="T16" fmla="*/ 28 w 39"/>
                  <a:gd name="T17" fmla="*/ 19 h 37"/>
                  <a:gd name="T18" fmla="*/ 33 w 39"/>
                  <a:gd name="T19" fmla="*/ 23 h 37"/>
                  <a:gd name="T20" fmla="*/ 39 w 39"/>
                  <a:gd name="T21" fmla="*/ 27 h 37"/>
                  <a:gd name="T22" fmla="*/ 31 w 39"/>
                  <a:gd name="T23" fmla="*/ 30 h 37"/>
                  <a:gd name="T24" fmla="*/ 24 w 39"/>
                  <a:gd name="T25" fmla="*/ 25 h 37"/>
                  <a:gd name="T26" fmla="*/ 20 w 39"/>
                  <a:gd name="T27" fmla="*/ 21 h 37"/>
                  <a:gd name="T28" fmla="*/ 17 w 39"/>
                  <a:gd name="T29" fmla="*/ 21 h 37"/>
                  <a:gd name="T30" fmla="*/ 14 w 39"/>
                  <a:gd name="T31" fmla="*/ 22 h 37"/>
                  <a:gd name="T32" fmla="*/ 13 w 39"/>
                  <a:gd name="T33" fmla="*/ 22 h 37"/>
                  <a:gd name="T34" fmla="*/ 17 w 39"/>
                  <a:gd name="T35" fmla="*/ 35 h 37"/>
                  <a:gd name="T36" fmla="*/ 11 w 39"/>
                  <a:gd name="T37" fmla="*/ 37 h 37"/>
                  <a:gd name="T38" fmla="*/ 11 w 39"/>
                  <a:gd name="T39" fmla="*/ 17 h 37"/>
                  <a:gd name="T40" fmla="*/ 16 w 39"/>
                  <a:gd name="T41" fmla="*/ 15 h 37"/>
                  <a:gd name="T42" fmla="*/ 21 w 39"/>
                  <a:gd name="T43" fmla="*/ 13 h 37"/>
                  <a:gd name="T44" fmla="*/ 22 w 39"/>
                  <a:gd name="T45" fmla="*/ 11 h 37"/>
                  <a:gd name="T46" fmla="*/ 22 w 39"/>
                  <a:gd name="T47" fmla="*/ 9 h 37"/>
                  <a:gd name="T48" fmla="*/ 20 w 39"/>
                  <a:gd name="T49" fmla="*/ 6 h 37"/>
                  <a:gd name="T50" fmla="*/ 18 w 39"/>
                  <a:gd name="T51" fmla="*/ 6 h 37"/>
                  <a:gd name="T52" fmla="*/ 13 w 39"/>
                  <a:gd name="T53" fmla="*/ 7 h 37"/>
                  <a:gd name="T54" fmla="*/ 8 w 39"/>
                  <a:gd name="T55" fmla="*/ 9 h 37"/>
                  <a:gd name="T56" fmla="*/ 11 w 39"/>
                  <a:gd name="T57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" h="37">
                    <a:moveTo>
                      <a:pt x="11" y="37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0"/>
                      <a:pt x="19" y="0"/>
                      <a:pt x="21" y="0"/>
                    </a:cubicBezTo>
                    <a:cubicBezTo>
                      <a:pt x="23" y="0"/>
                      <a:pt x="24" y="0"/>
                      <a:pt x="25" y="2"/>
                    </a:cubicBezTo>
                    <a:cubicBezTo>
                      <a:pt x="27" y="3"/>
                      <a:pt x="28" y="4"/>
                      <a:pt x="29" y="6"/>
                    </a:cubicBezTo>
                    <a:cubicBezTo>
                      <a:pt x="29" y="8"/>
                      <a:pt x="29" y="10"/>
                      <a:pt x="28" y="12"/>
                    </a:cubicBezTo>
                    <a:cubicBezTo>
                      <a:pt x="28" y="14"/>
                      <a:pt x="26" y="16"/>
                      <a:pt x="23" y="17"/>
                    </a:cubicBezTo>
                    <a:cubicBezTo>
                      <a:pt x="25" y="18"/>
                      <a:pt x="26" y="18"/>
                      <a:pt x="28" y="19"/>
                    </a:cubicBezTo>
                    <a:cubicBezTo>
                      <a:pt x="29" y="19"/>
                      <a:pt x="31" y="21"/>
                      <a:pt x="33" y="23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2" y="23"/>
                      <a:pt x="20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ubicBezTo>
                      <a:pt x="16" y="21"/>
                      <a:pt x="15" y="21"/>
                      <a:pt x="14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7" y="35"/>
                      <a:pt x="17" y="35"/>
                      <a:pt x="17" y="35"/>
                    </a:cubicBezTo>
                    <a:lnTo>
                      <a:pt x="11" y="37"/>
                    </a:lnTo>
                    <a:close/>
                    <a:moveTo>
                      <a:pt x="11" y="17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9" y="14"/>
                      <a:pt x="20" y="14"/>
                      <a:pt x="21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3" y="10"/>
                      <a:pt x="23" y="10"/>
                      <a:pt x="22" y="9"/>
                    </a:cubicBezTo>
                    <a:cubicBezTo>
                      <a:pt x="22" y="8"/>
                      <a:pt x="21" y="7"/>
                      <a:pt x="20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6" y="7"/>
                      <a:pt x="13" y="7"/>
                    </a:cubicBezTo>
                    <a:cubicBezTo>
                      <a:pt x="8" y="9"/>
                      <a:pt x="8" y="9"/>
                      <a:pt x="8" y="9"/>
                    </a:cubicBezTo>
                    <a:lnTo>
                      <a:pt x="1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40"/>
              <p:cNvSpPr>
                <a:spLocks noEditPoints="1"/>
              </p:cNvSpPr>
              <p:nvPr/>
            </p:nvSpPr>
            <p:spPr bwMode="auto">
              <a:xfrm>
                <a:off x="2663826" y="2889251"/>
                <a:ext cx="50800" cy="55563"/>
              </a:xfrm>
              <a:custGeom>
                <a:avLst/>
                <a:gdLst>
                  <a:gd name="T0" fmla="*/ 2 w 33"/>
                  <a:gd name="T1" fmla="*/ 25 h 36"/>
                  <a:gd name="T2" fmla="*/ 0 w 33"/>
                  <a:gd name="T3" fmla="*/ 16 h 36"/>
                  <a:gd name="T4" fmla="*/ 1 w 33"/>
                  <a:gd name="T5" fmla="*/ 11 h 36"/>
                  <a:gd name="T6" fmla="*/ 3 w 33"/>
                  <a:gd name="T7" fmla="*/ 6 h 36"/>
                  <a:gd name="T8" fmla="*/ 9 w 33"/>
                  <a:gd name="T9" fmla="*/ 2 h 36"/>
                  <a:gd name="T10" fmla="*/ 22 w 33"/>
                  <a:gd name="T11" fmla="*/ 2 h 36"/>
                  <a:gd name="T12" fmla="*/ 31 w 33"/>
                  <a:gd name="T13" fmla="*/ 11 h 36"/>
                  <a:gd name="T14" fmla="*/ 32 w 33"/>
                  <a:gd name="T15" fmla="*/ 24 h 36"/>
                  <a:gd name="T16" fmla="*/ 23 w 33"/>
                  <a:gd name="T17" fmla="*/ 33 h 36"/>
                  <a:gd name="T18" fmla="*/ 11 w 33"/>
                  <a:gd name="T19" fmla="*/ 34 h 36"/>
                  <a:gd name="T20" fmla="*/ 2 w 33"/>
                  <a:gd name="T21" fmla="*/ 25 h 36"/>
                  <a:gd name="T22" fmla="*/ 8 w 33"/>
                  <a:gd name="T23" fmla="*/ 22 h 36"/>
                  <a:gd name="T24" fmla="*/ 14 w 33"/>
                  <a:gd name="T25" fmla="*/ 28 h 36"/>
                  <a:gd name="T26" fmla="*/ 21 w 33"/>
                  <a:gd name="T27" fmla="*/ 28 h 36"/>
                  <a:gd name="T28" fmla="*/ 26 w 33"/>
                  <a:gd name="T29" fmla="*/ 23 h 36"/>
                  <a:gd name="T30" fmla="*/ 24 w 33"/>
                  <a:gd name="T31" fmla="*/ 14 h 36"/>
                  <a:gd name="T32" fmla="*/ 19 w 33"/>
                  <a:gd name="T33" fmla="*/ 7 h 36"/>
                  <a:gd name="T34" fmla="*/ 12 w 33"/>
                  <a:gd name="T35" fmla="*/ 7 h 36"/>
                  <a:gd name="T36" fmla="*/ 7 w 33"/>
                  <a:gd name="T37" fmla="*/ 13 h 36"/>
                  <a:gd name="T38" fmla="*/ 8 w 33"/>
                  <a:gd name="T3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36">
                    <a:moveTo>
                      <a:pt x="2" y="25"/>
                    </a:moveTo>
                    <a:cubicBezTo>
                      <a:pt x="0" y="21"/>
                      <a:pt x="0" y="19"/>
                      <a:pt x="0" y="16"/>
                    </a:cubicBezTo>
                    <a:cubicBezTo>
                      <a:pt x="0" y="14"/>
                      <a:pt x="0" y="13"/>
                      <a:pt x="1" y="11"/>
                    </a:cubicBezTo>
                    <a:cubicBezTo>
                      <a:pt x="1" y="9"/>
                      <a:pt x="2" y="8"/>
                      <a:pt x="3" y="6"/>
                    </a:cubicBezTo>
                    <a:cubicBezTo>
                      <a:pt x="5" y="5"/>
                      <a:pt x="7" y="3"/>
                      <a:pt x="9" y="2"/>
                    </a:cubicBezTo>
                    <a:cubicBezTo>
                      <a:pt x="14" y="0"/>
                      <a:pt x="18" y="0"/>
                      <a:pt x="22" y="2"/>
                    </a:cubicBezTo>
                    <a:cubicBezTo>
                      <a:pt x="26" y="3"/>
                      <a:pt x="29" y="6"/>
                      <a:pt x="31" y="11"/>
                    </a:cubicBezTo>
                    <a:cubicBezTo>
                      <a:pt x="33" y="16"/>
                      <a:pt x="33" y="21"/>
                      <a:pt x="32" y="24"/>
                    </a:cubicBezTo>
                    <a:cubicBezTo>
                      <a:pt x="31" y="28"/>
                      <a:pt x="28" y="31"/>
                      <a:pt x="23" y="33"/>
                    </a:cubicBezTo>
                    <a:cubicBezTo>
                      <a:pt x="19" y="35"/>
                      <a:pt x="15" y="36"/>
                      <a:pt x="11" y="34"/>
                    </a:cubicBezTo>
                    <a:cubicBezTo>
                      <a:pt x="7" y="32"/>
                      <a:pt x="4" y="29"/>
                      <a:pt x="2" y="25"/>
                    </a:cubicBezTo>
                    <a:close/>
                    <a:moveTo>
                      <a:pt x="8" y="22"/>
                    </a:moveTo>
                    <a:cubicBezTo>
                      <a:pt x="9" y="25"/>
                      <a:pt x="11" y="27"/>
                      <a:pt x="14" y="28"/>
                    </a:cubicBezTo>
                    <a:cubicBezTo>
                      <a:pt x="16" y="29"/>
                      <a:pt x="18" y="29"/>
                      <a:pt x="21" y="28"/>
                    </a:cubicBezTo>
                    <a:cubicBezTo>
                      <a:pt x="23" y="27"/>
                      <a:pt x="25" y="25"/>
                      <a:pt x="26" y="23"/>
                    </a:cubicBezTo>
                    <a:cubicBezTo>
                      <a:pt x="26" y="20"/>
                      <a:pt x="26" y="17"/>
                      <a:pt x="24" y="14"/>
                    </a:cubicBezTo>
                    <a:cubicBezTo>
                      <a:pt x="23" y="11"/>
                      <a:pt x="21" y="8"/>
                      <a:pt x="19" y="7"/>
                    </a:cubicBezTo>
                    <a:cubicBezTo>
                      <a:pt x="16" y="6"/>
                      <a:pt x="14" y="6"/>
                      <a:pt x="12" y="7"/>
                    </a:cubicBezTo>
                    <a:cubicBezTo>
                      <a:pt x="9" y="9"/>
                      <a:pt x="7" y="10"/>
                      <a:pt x="7" y="13"/>
                    </a:cubicBezTo>
                    <a:cubicBezTo>
                      <a:pt x="6" y="15"/>
                      <a:pt x="6" y="18"/>
                      <a:pt x="8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2705101" y="2860676"/>
                <a:ext cx="58738" cy="65088"/>
              </a:xfrm>
              <a:custGeom>
                <a:avLst/>
                <a:gdLst>
                  <a:gd name="T0" fmla="*/ 15 w 37"/>
                  <a:gd name="T1" fmla="*/ 41 h 41"/>
                  <a:gd name="T2" fmla="*/ 0 w 37"/>
                  <a:gd name="T3" fmla="*/ 13 h 41"/>
                  <a:gd name="T4" fmla="*/ 5 w 37"/>
                  <a:gd name="T5" fmla="*/ 10 h 41"/>
                  <a:gd name="T6" fmla="*/ 27 w 37"/>
                  <a:gd name="T7" fmla="*/ 22 h 41"/>
                  <a:gd name="T8" fmla="*/ 16 w 37"/>
                  <a:gd name="T9" fmla="*/ 3 h 41"/>
                  <a:gd name="T10" fmla="*/ 21 w 37"/>
                  <a:gd name="T11" fmla="*/ 0 h 41"/>
                  <a:gd name="T12" fmla="*/ 37 w 37"/>
                  <a:gd name="T13" fmla="*/ 28 h 41"/>
                  <a:gd name="T14" fmla="*/ 32 w 37"/>
                  <a:gd name="T15" fmla="*/ 31 h 41"/>
                  <a:gd name="T16" fmla="*/ 10 w 37"/>
                  <a:gd name="T17" fmla="*/ 20 h 41"/>
                  <a:gd name="T18" fmla="*/ 20 w 37"/>
                  <a:gd name="T19" fmla="*/ 38 h 41"/>
                  <a:gd name="T20" fmla="*/ 15 w 37"/>
                  <a:gd name="T2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41">
                    <a:moveTo>
                      <a:pt x="15" y="41"/>
                    </a:moveTo>
                    <a:lnTo>
                      <a:pt x="0" y="13"/>
                    </a:lnTo>
                    <a:lnTo>
                      <a:pt x="5" y="10"/>
                    </a:lnTo>
                    <a:lnTo>
                      <a:pt x="27" y="22"/>
                    </a:lnTo>
                    <a:lnTo>
                      <a:pt x="16" y="3"/>
                    </a:lnTo>
                    <a:lnTo>
                      <a:pt x="21" y="0"/>
                    </a:lnTo>
                    <a:lnTo>
                      <a:pt x="37" y="28"/>
                    </a:lnTo>
                    <a:lnTo>
                      <a:pt x="32" y="31"/>
                    </a:lnTo>
                    <a:lnTo>
                      <a:pt x="10" y="20"/>
                    </a:lnTo>
                    <a:lnTo>
                      <a:pt x="20" y="38"/>
                    </a:lnTo>
                    <a:lnTo>
                      <a:pt x="15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2744788" y="2852738"/>
                <a:ext cx="36513" cy="47625"/>
              </a:xfrm>
              <a:custGeom>
                <a:avLst/>
                <a:gdLst>
                  <a:gd name="T0" fmla="*/ 17 w 23"/>
                  <a:gd name="T1" fmla="*/ 30 h 30"/>
                  <a:gd name="T2" fmla="*/ 0 w 23"/>
                  <a:gd name="T3" fmla="*/ 2 h 30"/>
                  <a:gd name="T4" fmla="*/ 6 w 23"/>
                  <a:gd name="T5" fmla="*/ 0 h 30"/>
                  <a:gd name="T6" fmla="*/ 23 w 23"/>
                  <a:gd name="T7" fmla="*/ 27 h 30"/>
                  <a:gd name="T8" fmla="*/ 17 w 2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17" y="30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23" y="27"/>
                    </a:lnTo>
                    <a:lnTo>
                      <a:pt x="17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2765426" y="2830513"/>
                <a:ext cx="50800" cy="52388"/>
              </a:xfrm>
              <a:custGeom>
                <a:avLst/>
                <a:gdLst>
                  <a:gd name="T0" fmla="*/ 25 w 33"/>
                  <a:gd name="T1" fmla="*/ 16 h 34"/>
                  <a:gd name="T2" fmla="*/ 32 w 33"/>
                  <a:gd name="T3" fmla="*/ 14 h 34"/>
                  <a:gd name="T4" fmla="*/ 32 w 33"/>
                  <a:gd name="T5" fmla="*/ 23 h 34"/>
                  <a:gd name="T6" fmla="*/ 27 w 33"/>
                  <a:gd name="T7" fmla="*/ 31 h 34"/>
                  <a:gd name="T8" fmla="*/ 15 w 33"/>
                  <a:gd name="T9" fmla="*/ 33 h 34"/>
                  <a:gd name="T10" fmla="*/ 5 w 33"/>
                  <a:gd name="T11" fmla="*/ 26 h 34"/>
                  <a:gd name="T12" fmla="*/ 1 w 33"/>
                  <a:gd name="T13" fmla="*/ 13 h 34"/>
                  <a:gd name="T14" fmla="*/ 7 w 33"/>
                  <a:gd name="T15" fmla="*/ 3 h 34"/>
                  <a:gd name="T16" fmla="*/ 17 w 33"/>
                  <a:gd name="T17" fmla="*/ 0 h 34"/>
                  <a:gd name="T18" fmla="*/ 23 w 33"/>
                  <a:gd name="T19" fmla="*/ 3 h 34"/>
                  <a:gd name="T20" fmla="*/ 19 w 33"/>
                  <a:gd name="T21" fmla="*/ 8 h 34"/>
                  <a:gd name="T22" fmla="*/ 15 w 33"/>
                  <a:gd name="T23" fmla="*/ 6 h 34"/>
                  <a:gd name="T24" fmla="*/ 10 w 33"/>
                  <a:gd name="T25" fmla="*/ 8 h 34"/>
                  <a:gd name="T26" fmla="*/ 7 w 33"/>
                  <a:gd name="T27" fmla="*/ 13 h 34"/>
                  <a:gd name="T28" fmla="*/ 10 w 33"/>
                  <a:gd name="T29" fmla="*/ 21 h 34"/>
                  <a:gd name="T30" fmla="*/ 17 w 33"/>
                  <a:gd name="T31" fmla="*/ 27 h 34"/>
                  <a:gd name="T32" fmla="*/ 23 w 33"/>
                  <a:gd name="T33" fmla="*/ 26 h 34"/>
                  <a:gd name="T34" fmla="*/ 26 w 33"/>
                  <a:gd name="T35" fmla="*/ 22 h 34"/>
                  <a:gd name="T36" fmla="*/ 25 w 33"/>
                  <a:gd name="T37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" h="34">
                    <a:moveTo>
                      <a:pt x="25" y="16"/>
                    </a:move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8"/>
                      <a:pt x="33" y="21"/>
                      <a:pt x="32" y="23"/>
                    </a:cubicBezTo>
                    <a:cubicBezTo>
                      <a:pt x="31" y="26"/>
                      <a:pt x="30" y="29"/>
                      <a:pt x="27" y="31"/>
                    </a:cubicBezTo>
                    <a:cubicBezTo>
                      <a:pt x="23" y="33"/>
                      <a:pt x="19" y="34"/>
                      <a:pt x="15" y="33"/>
                    </a:cubicBezTo>
                    <a:cubicBezTo>
                      <a:pt x="11" y="33"/>
                      <a:pt x="8" y="30"/>
                      <a:pt x="5" y="26"/>
                    </a:cubicBezTo>
                    <a:cubicBezTo>
                      <a:pt x="2" y="21"/>
                      <a:pt x="0" y="17"/>
                      <a:pt x="1" y="13"/>
                    </a:cubicBezTo>
                    <a:cubicBezTo>
                      <a:pt x="1" y="9"/>
                      <a:pt x="3" y="6"/>
                      <a:pt x="7" y="3"/>
                    </a:cubicBezTo>
                    <a:cubicBezTo>
                      <a:pt x="10" y="0"/>
                      <a:pt x="14" y="0"/>
                      <a:pt x="17" y="0"/>
                    </a:cubicBezTo>
                    <a:cubicBezTo>
                      <a:pt x="19" y="0"/>
                      <a:pt x="21" y="1"/>
                      <a:pt x="23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7"/>
                      <a:pt x="16" y="6"/>
                      <a:pt x="15" y="6"/>
                    </a:cubicBezTo>
                    <a:cubicBezTo>
                      <a:pt x="13" y="6"/>
                      <a:pt x="12" y="7"/>
                      <a:pt x="10" y="8"/>
                    </a:cubicBezTo>
                    <a:cubicBezTo>
                      <a:pt x="8" y="9"/>
                      <a:pt x="7" y="11"/>
                      <a:pt x="7" y="13"/>
                    </a:cubicBezTo>
                    <a:cubicBezTo>
                      <a:pt x="7" y="16"/>
                      <a:pt x="8" y="18"/>
                      <a:pt x="10" y="21"/>
                    </a:cubicBezTo>
                    <a:cubicBezTo>
                      <a:pt x="12" y="25"/>
                      <a:pt x="15" y="27"/>
                      <a:pt x="17" y="27"/>
                    </a:cubicBezTo>
                    <a:cubicBezTo>
                      <a:pt x="19" y="28"/>
                      <a:pt x="21" y="27"/>
                      <a:pt x="23" y="26"/>
                    </a:cubicBezTo>
                    <a:cubicBezTo>
                      <a:pt x="25" y="25"/>
                      <a:pt x="26" y="24"/>
                      <a:pt x="26" y="22"/>
                    </a:cubicBezTo>
                    <a:cubicBezTo>
                      <a:pt x="26" y="20"/>
                      <a:pt x="26" y="18"/>
                      <a:pt x="2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2813051" y="2779713"/>
                <a:ext cx="53975" cy="53975"/>
              </a:xfrm>
              <a:custGeom>
                <a:avLst/>
                <a:gdLst>
                  <a:gd name="T0" fmla="*/ 30 w 34"/>
                  <a:gd name="T1" fmla="*/ 34 h 34"/>
                  <a:gd name="T2" fmla="*/ 11 w 34"/>
                  <a:gd name="T3" fmla="*/ 14 h 34"/>
                  <a:gd name="T4" fmla="*/ 4 w 34"/>
                  <a:gd name="T5" fmla="*/ 21 h 34"/>
                  <a:gd name="T6" fmla="*/ 0 w 34"/>
                  <a:gd name="T7" fmla="*/ 17 h 34"/>
                  <a:gd name="T8" fmla="*/ 20 w 34"/>
                  <a:gd name="T9" fmla="*/ 0 h 34"/>
                  <a:gd name="T10" fmla="*/ 23 w 34"/>
                  <a:gd name="T11" fmla="*/ 4 h 34"/>
                  <a:gd name="T12" fmla="*/ 16 w 34"/>
                  <a:gd name="T13" fmla="*/ 11 h 34"/>
                  <a:gd name="T14" fmla="*/ 34 w 34"/>
                  <a:gd name="T15" fmla="*/ 30 h 34"/>
                  <a:gd name="T16" fmla="*/ 30 w 34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34">
                    <a:moveTo>
                      <a:pt x="30" y="34"/>
                    </a:moveTo>
                    <a:lnTo>
                      <a:pt x="11" y="14"/>
                    </a:lnTo>
                    <a:lnTo>
                      <a:pt x="4" y="21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3" y="4"/>
                    </a:lnTo>
                    <a:lnTo>
                      <a:pt x="16" y="11"/>
                    </a:lnTo>
                    <a:lnTo>
                      <a:pt x="34" y="30"/>
                    </a:ln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2846388" y="2749551"/>
                <a:ext cx="61913" cy="61913"/>
              </a:xfrm>
              <a:custGeom>
                <a:avLst/>
                <a:gdLst>
                  <a:gd name="T0" fmla="*/ 23 w 39"/>
                  <a:gd name="T1" fmla="*/ 39 h 39"/>
                  <a:gd name="T2" fmla="*/ 0 w 39"/>
                  <a:gd name="T3" fmla="*/ 17 h 39"/>
                  <a:gd name="T4" fmla="*/ 16 w 39"/>
                  <a:gd name="T5" fmla="*/ 0 h 39"/>
                  <a:gd name="T6" fmla="*/ 20 w 39"/>
                  <a:gd name="T7" fmla="*/ 3 h 39"/>
                  <a:gd name="T8" fmla="*/ 9 w 39"/>
                  <a:gd name="T9" fmla="*/ 16 h 39"/>
                  <a:gd name="T10" fmla="*/ 13 w 39"/>
                  <a:gd name="T11" fmla="*/ 21 h 39"/>
                  <a:gd name="T12" fmla="*/ 24 w 39"/>
                  <a:gd name="T13" fmla="*/ 9 h 39"/>
                  <a:gd name="T14" fmla="*/ 28 w 39"/>
                  <a:gd name="T15" fmla="*/ 13 h 39"/>
                  <a:gd name="T16" fmla="*/ 17 w 39"/>
                  <a:gd name="T17" fmla="*/ 25 h 39"/>
                  <a:gd name="T18" fmla="*/ 24 w 39"/>
                  <a:gd name="T19" fmla="*/ 31 h 39"/>
                  <a:gd name="T20" fmla="*/ 36 w 39"/>
                  <a:gd name="T21" fmla="*/ 18 h 39"/>
                  <a:gd name="T22" fmla="*/ 39 w 39"/>
                  <a:gd name="T23" fmla="*/ 22 h 39"/>
                  <a:gd name="T24" fmla="*/ 23 w 39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9">
                    <a:moveTo>
                      <a:pt x="23" y="39"/>
                    </a:moveTo>
                    <a:lnTo>
                      <a:pt x="0" y="17"/>
                    </a:lnTo>
                    <a:lnTo>
                      <a:pt x="16" y="0"/>
                    </a:lnTo>
                    <a:lnTo>
                      <a:pt x="20" y="3"/>
                    </a:lnTo>
                    <a:lnTo>
                      <a:pt x="9" y="16"/>
                    </a:lnTo>
                    <a:lnTo>
                      <a:pt x="13" y="21"/>
                    </a:lnTo>
                    <a:lnTo>
                      <a:pt x="24" y="9"/>
                    </a:lnTo>
                    <a:lnTo>
                      <a:pt x="28" y="13"/>
                    </a:lnTo>
                    <a:lnTo>
                      <a:pt x="17" y="25"/>
                    </a:lnTo>
                    <a:lnTo>
                      <a:pt x="24" y="31"/>
                    </a:lnTo>
                    <a:lnTo>
                      <a:pt x="36" y="18"/>
                    </a:lnTo>
                    <a:lnTo>
                      <a:pt x="39" y="22"/>
                    </a:lnTo>
                    <a:lnTo>
                      <a:pt x="23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2882901" y="2717801"/>
                <a:ext cx="52388" cy="52388"/>
              </a:xfrm>
              <a:custGeom>
                <a:avLst/>
                <a:gdLst>
                  <a:gd name="T0" fmla="*/ 25 w 34"/>
                  <a:gd name="T1" fmla="*/ 14 h 34"/>
                  <a:gd name="T2" fmla="*/ 30 w 34"/>
                  <a:gd name="T3" fmla="*/ 10 h 34"/>
                  <a:gd name="T4" fmla="*/ 34 w 34"/>
                  <a:gd name="T5" fmla="*/ 19 h 34"/>
                  <a:gd name="T6" fmla="*/ 30 w 34"/>
                  <a:gd name="T7" fmla="*/ 28 h 34"/>
                  <a:gd name="T8" fmla="*/ 20 w 34"/>
                  <a:gd name="T9" fmla="*/ 33 h 34"/>
                  <a:gd name="T10" fmla="*/ 8 w 34"/>
                  <a:gd name="T11" fmla="*/ 29 h 34"/>
                  <a:gd name="T12" fmla="*/ 0 w 34"/>
                  <a:gd name="T13" fmla="*/ 18 h 34"/>
                  <a:gd name="T14" fmla="*/ 4 w 34"/>
                  <a:gd name="T15" fmla="*/ 6 h 34"/>
                  <a:gd name="T16" fmla="*/ 13 w 34"/>
                  <a:gd name="T17" fmla="*/ 1 h 34"/>
                  <a:gd name="T18" fmla="*/ 19 w 34"/>
                  <a:gd name="T19" fmla="*/ 2 h 34"/>
                  <a:gd name="T20" fmla="*/ 17 w 34"/>
                  <a:gd name="T21" fmla="*/ 8 h 34"/>
                  <a:gd name="T22" fmla="*/ 12 w 34"/>
                  <a:gd name="T23" fmla="*/ 7 h 34"/>
                  <a:gd name="T24" fmla="*/ 8 w 34"/>
                  <a:gd name="T25" fmla="*/ 10 h 34"/>
                  <a:gd name="T26" fmla="*/ 6 w 34"/>
                  <a:gd name="T27" fmla="*/ 16 h 34"/>
                  <a:gd name="T28" fmla="*/ 12 w 34"/>
                  <a:gd name="T29" fmla="*/ 23 h 34"/>
                  <a:gd name="T30" fmla="*/ 20 w 34"/>
                  <a:gd name="T31" fmla="*/ 27 h 34"/>
                  <a:gd name="T32" fmla="*/ 26 w 34"/>
                  <a:gd name="T33" fmla="*/ 24 h 34"/>
                  <a:gd name="T34" fmla="*/ 27 w 34"/>
                  <a:gd name="T35" fmla="*/ 19 h 34"/>
                  <a:gd name="T36" fmla="*/ 25 w 34"/>
                  <a:gd name="T37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4">
                    <a:moveTo>
                      <a:pt x="25" y="14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3" y="13"/>
                      <a:pt x="34" y="16"/>
                      <a:pt x="34" y="19"/>
                    </a:cubicBezTo>
                    <a:cubicBezTo>
                      <a:pt x="33" y="22"/>
                      <a:pt x="32" y="25"/>
                      <a:pt x="30" y="28"/>
                    </a:cubicBezTo>
                    <a:cubicBezTo>
                      <a:pt x="27" y="31"/>
                      <a:pt x="24" y="33"/>
                      <a:pt x="20" y="33"/>
                    </a:cubicBezTo>
                    <a:cubicBezTo>
                      <a:pt x="16" y="34"/>
                      <a:pt x="12" y="32"/>
                      <a:pt x="8" y="29"/>
                    </a:cubicBezTo>
                    <a:cubicBezTo>
                      <a:pt x="3" y="25"/>
                      <a:pt x="1" y="22"/>
                      <a:pt x="0" y="18"/>
                    </a:cubicBezTo>
                    <a:cubicBezTo>
                      <a:pt x="0" y="14"/>
                      <a:pt x="1" y="10"/>
                      <a:pt x="4" y="6"/>
                    </a:cubicBezTo>
                    <a:cubicBezTo>
                      <a:pt x="6" y="3"/>
                      <a:pt x="9" y="1"/>
                      <a:pt x="13" y="1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5" y="7"/>
                      <a:pt x="13" y="7"/>
                      <a:pt x="12" y="7"/>
                    </a:cubicBezTo>
                    <a:cubicBezTo>
                      <a:pt x="10" y="8"/>
                      <a:pt x="9" y="8"/>
                      <a:pt x="8" y="10"/>
                    </a:cubicBezTo>
                    <a:cubicBezTo>
                      <a:pt x="6" y="12"/>
                      <a:pt x="6" y="14"/>
                      <a:pt x="6" y="16"/>
                    </a:cubicBezTo>
                    <a:cubicBezTo>
                      <a:pt x="7" y="18"/>
                      <a:pt x="9" y="21"/>
                      <a:pt x="12" y="23"/>
                    </a:cubicBezTo>
                    <a:cubicBezTo>
                      <a:pt x="15" y="26"/>
                      <a:pt x="18" y="27"/>
                      <a:pt x="20" y="27"/>
                    </a:cubicBezTo>
                    <a:cubicBezTo>
                      <a:pt x="22" y="27"/>
                      <a:pt x="24" y="26"/>
                      <a:pt x="26" y="24"/>
                    </a:cubicBezTo>
                    <a:cubicBezTo>
                      <a:pt x="27" y="23"/>
                      <a:pt x="27" y="21"/>
                      <a:pt x="27" y="19"/>
                    </a:cubicBezTo>
                    <a:cubicBezTo>
                      <a:pt x="27" y="18"/>
                      <a:pt x="26" y="16"/>
                      <a:pt x="2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2905126" y="2673351"/>
                <a:ext cx="63500" cy="63500"/>
              </a:xfrm>
              <a:custGeom>
                <a:avLst/>
                <a:gdLst>
                  <a:gd name="T0" fmla="*/ 27 w 40"/>
                  <a:gd name="T1" fmla="*/ 40 h 40"/>
                  <a:gd name="T2" fmla="*/ 0 w 40"/>
                  <a:gd name="T3" fmla="*/ 21 h 40"/>
                  <a:gd name="T4" fmla="*/ 3 w 40"/>
                  <a:gd name="T5" fmla="*/ 16 h 40"/>
                  <a:gd name="T6" fmla="*/ 14 w 40"/>
                  <a:gd name="T7" fmla="*/ 23 h 40"/>
                  <a:gd name="T8" fmla="*/ 21 w 40"/>
                  <a:gd name="T9" fmla="*/ 13 h 40"/>
                  <a:gd name="T10" fmla="*/ 10 w 40"/>
                  <a:gd name="T11" fmla="*/ 6 h 40"/>
                  <a:gd name="T12" fmla="*/ 14 w 40"/>
                  <a:gd name="T13" fmla="*/ 0 h 40"/>
                  <a:gd name="T14" fmla="*/ 40 w 40"/>
                  <a:gd name="T15" fmla="*/ 18 h 40"/>
                  <a:gd name="T16" fmla="*/ 37 w 40"/>
                  <a:gd name="T17" fmla="*/ 23 h 40"/>
                  <a:gd name="T18" fmla="*/ 26 w 40"/>
                  <a:gd name="T19" fmla="*/ 15 h 40"/>
                  <a:gd name="T20" fmla="*/ 18 w 40"/>
                  <a:gd name="T21" fmla="*/ 26 h 40"/>
                  <a:gd name="T22" fmla="*/ 30 w 40"/>
                  <a:gd name="T23" fmla="*/ 34 h 40"/>
                  <a:gd name="T24" fmla="*/ 27 w 40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40">
                    <a:moveTo>
                      <a:pt x="27" y="40"/>
                    </a:moveTo>
                    <a:lnTo>
                      <a:pt x="0" y="21"/>
                    </a:lnTo>
                    <a:lnTo>
                      <a:pt x="3" y="16"/>
                    </a:lnTo>
                    <a:lnTo>
                      <a:pt x="14" y="23"/>
                    </a:lnTo>
                    <a:lnTo>
                      <a:pt x="21" y="13"/>
                    </a:lnTo>
                    <a:lnTo>
                      <a:pt x="10" y="6"/>
                    </a:lnTo>
                    <a:lnTo>
                      <a:pt x="14" y="0"/>
                    </a:lnTo>
                    <a:lnTo>
                      <a:pt x="40" y="18"/>
                    </a:lnTo>
                    <a:lnTo>
                      <a:pt x="37" y="23"/>
                    </a:lnTo>
                    <a:lnTo>
                      <a:pt x="26" y="15"/>
                    </a:lnTo>
                    <a:lnTo>
                      <a:pt x="18" y="26"/>
                    </a:lnTo>
                    <a:lnTo>
                      <a:pt x="30" y="34"/>
                    </a:lnTo>
                    <a:lnTo>
                      <a:pt x="27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2930526" y="2633663"/>
                <a:ext cx="65088" cy="58738"/>
              </a:xfrm>
              <a:custGeom>
                <a:avLst/>
                <a:gdLst>
                  <a:gd name="T0" fmla="*/ 28 w 41"/>
                  <a:gd name="T1" fmla="*/ 37 h 37"/>
                  <a:gd name="T2" fmla="*/ 0 w 41"/>
                  <a:gd name="T3" fmla="*/ 21 h 37"/>
                  <a:gd name="T4" fmla="*/ 4 w 41"/>
                  <a:gd name="T5" fmla="*/ 16 h 37"/>
                  <a:gd name="T6" fmla="*/ 28 w 41"/>
                  <a:gd name="T7" fmla="*/ 15 h 37"/>
                  <a:gd name="T8" fmla="*/ 10 w 41"/>
                  <a:gd name="T9" fmla="*/ 4 h 37"/>
                  <a:gd name="T10" fmla="*/ 13 w 41"/>
                  <a:gd name="T11" fmla="*/ 0 h 37"/>
                  <a:gd name="T12" fmla="*/ 41 w 41"/>
                  <a:gd name="T13" fmla="*/ 15 h 37"/>
                  <a:gd name="T14" fmla="*/ 38 w 41"/>
                  <a:gd name="T15" fmla="*/ 20 h 37"/>
                  <a:gd name="T16" fmla="*/ 13 w 41"/>
                  <a:gd name="T17" fmla="*/ 22 h 37"/>
                  <a:gd name="T18" fmla="*/ 31 w 41"/>
                  <a:gd name="T19" fmla="*/ 32 h 37"/>
                  <a:gd name="T20" fmla="*/ 28 w 41"/>
                  <a:gd name="T2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37">
                    <a:moveTo>
                      <a:pt x="28" y="37"/>
                    </a:moveTo>
                    <a:lnTo>
                      <a:pt x="0" y="21"/>
                    </a:lnTo>
                    <a:lnTo>
                      <a:pt x="4" y="16"/>
                    </a:lnTo>
                    <a:lnTo>
                      <a:pt x="28" y="15"/>
                    </a:lnTo>
                    <a:lnTo>
                      <a:pt x="10" y="4"/>
                    </a:lnTo>
                    <a:lnTo>
                      <a:pt x="13" y="0"/>
                    </a:lnTo>
                    <a:lnTo>
                      <a:pt x="41" y="15"/>
                    </a:lnTo>
                    <a:lnTo>
                      <a:pt x="38" y="20"/>
                    </a:lnTo>
                    <a:lnTo>
                      <a:pt x="13" y="22"/>
                    </a:lnTo>
                    <a:lnTo>
                      <a:pt x="31" y="32"/>
                    </a:lnTo>
                    <a:lnTo>
                      <a:pt x="28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49"/>
              <p:cNvSpPr>
                <a:spLocks noEditPoints="1"/>
              </p:cNvSpPr>
              <p:nvPr/>
            </p:nvSpPr>
            <p:spPr bwMode="auto">
              <a:xfrm>
                <a:off x="2959101" y="2589213"/>
                <a:ext cx="53975" cy="52388"/>
              </a:xfrm>
              <a:custGeom>
                <a:avLst/>
                <a:gdLst>
                  <a:gd name="T0" fmla="*/ 11 w 35"/>
                  <a:gd name="T1" fmla="*/ 31 h 34"/>
                  <a:gd name="T2" fmla="*/ 4 w 35"/>
                  <a:gd name="T3" fmla="*/ 27 h 34"/>
                  <a:gd name="T4" fmla="*/ 1 w 35"/>
                  <a:gd name="T5" fmla="*/ 22 h 34"/>
                  <a:gd name="T6" fmla="*/ 0 w 35"/>
                  <a:gd name="T7" fmla="*/ 17 h 34"/>
                  <a:gd name="T8" fmla="*/ 2 w 35"/>
                  <a:gd name="T9" fmla="*/ 10 h 34"/>
                  <a:gd name="T10" fmla="*/ 10 w 35"/>
                  <a:gd name="T11" fmla="*/ 1 h 34"/>
                  <a:gd name="T12" fmla="*/ 24 w 35"/>
                  <a:gd name="T13" fmla="*/ 2 h 34"/>
                  <a:gd name="T14" fmla="*/ 33 w 35"/>
                  <a:gd name="T15" fmla="*/ 11 h 34"/>
                  <a:gd name="T16" fmla="*/ 33 w 35"/>
                  <a:gd name="T17" fmla="*/ 24 h 34"/>
                  <a:gd name="T18" fmla="*/ 24 w 35"/>
                  <a:gd name="T19" fmla="*/ 32 h 34"/>
                  <a:gd name="T20" fmla="*/ 11 w 35"/>
                  <a:gd name="T21" fmla="*/ 31 h 34"/>
                  <a:gd name="T22" fmla="*/ 13 w 35"/>
                  <a:gd name="T23" fmla="*/ 25 h 34"/>
                  <a:gd name="T24" fmla="*/ 22 w 35"/>
                  <a:gd name="T25" fmla="*/ 26 h 34"/>
                  <a:gd name="T26" fmla="*/ 28 w 35"/>
                  <a:gd name="T27" fmla="*/ 21 h 34"/>
                  <a:gd name="T28" fmla="*/ 28 w 35"/>
                  <a:gd name="T29" fmla="*/ 14 h 34"/>
                  <a:gd name="T30" fmla="*/ 21 w 35"/>
                  <a:gd name="T31" fmla="*/ 8 h 34"/>
                  <a:gd name="T32" fmla="*/ 12 w 35"/>
                  <a:gd name="T33" fmla="*/ 7 h 34"/>
                  <a:gd name="T34" fmla="*/ 7 w 35"/>
                  <a:gd name="T35" fmla="*/ 12 h 34"/>
                  <a:gd name="T36" fmla="*/ 7 w 35"/>
                  <a:gd name="T37" fmla="*/ 19 h 34"/>
                  <a:gd name="T38" fmla="*/ 13 w 35"/>
                  <a:gd name="T3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34">
                    <a:moveTo>
                      <a:pt x="11" y="31"/>
                    </a:moveTo>
                    <a:cubicBezTo>
                      <a:pt x="8" y="30"/>
                      <a:pt x="5" y="28"/>
                      <a:pt x="4" y="27"/>
                    </a:cubicBezTo>
                    <a:cubicBezTo>
                      <a:pt x="3" y="25"/>
                      <a:pt x="2" y="24"/>
                      <a:pt x="1" y="22"/>
                    </a:cubicBezTo>
                    <a:cubicBezTo>
                      <a:pt x="0" y="20"/>
                      <a:pt x="0" y="19"/>
                      <a:pt x="0" y="17"/>
                    </a:cubicBezTo>
                    <a:cubicBezTo>
                      <a:pt x="0" y="15"/>
                      <a:pt x="1" y="12"/>
                      <a:pt x="2" y="10"/>
                    </a:cubicBezTo>
                    <a:cubicBezTo>
                      <a:pt x="4" y="5"/>
                      <a:pt x="7" y="3"/>
                      <a:pt x="10" y="1"/>
                    </a:cubicBezTo>
                    <a:cubicBezTo>
                      <a:pt x="14" y="0"/>
                      <a:pt x="19" y="0"/>
                      <a:pt x="24" y="2"/>
                    </a:cubicBezTo>
                    <a:cubicBezTo>
                      <a:pt x="29" y="4"/>
                      <a:pt x="32" y="7"/>
                      <a:pt x="33" y="11"/>
                    </a:cubicBezTo>
                    <a:cubicBezTo>
                      <a:pt x="35" y="15"/>
                      <a:pt x="35" y="19"/>
                      <a:pt x="33" y="24"/>
                    </a:cubicBezTo>
                    <a:cubicBezTo>
                      <a:pt x="31" y="28"/>
                      <a:pt x="28" y="31"/>
                      <a:pt x="24" y="32"/>
                    </a:cubicBezTo>
                    <a:cubicBezTo>
                      <a:pt x="20" y="34"/>
                      <a:pt x="16" y="34"/>
                      <a:pt x="11" y="31"/>
                    </a:cubicBezTo>
                    <a:close/>
                    <a:moveTo>
                      <a:pt x="13" y="25"/>
                    </a:moveTo>
                    <a:cubicBezTo>
                      <a:pt x="17" y="27"/>
                      <a:pt x="20" y="27"/>
                      <a:pt x="22" y="26"/>
                    </a:cubicBezTo>
                    <a:cubicBezTo>
                      <a:pt x="25" y="25"/>
                      <a:pt x="26" y="24"/>
                      <a:pt x="28" y="21"/>
                    </a:cubicBezTo>
                    <a:cubicBezTo>
                      <a:pt x="29" y="19"/>
                      <a:pt x="29" y="17"/>
                      <a:pt x="28" y="14"/>
                    </a:cubicBezTo>
                    <a:cubicBezTo>
                      <a:pt x="27" y="12"/>
                      <a:pt x="24" y="10"/>
                      <a:pt x="21" y="8"/>
                    </a:cubicBezTo>
                    <a:cubicBezTo>
                      <a:pt x="17" y="7"/>
                      <a:pt x="14" y="7"/>
                      <a:pt x="12" y="7"/>
                    </a:cubicBezTo>
                    <a:cubicBezTo>
                      <a:pt x="10" y="8"/>
                      <a:pt x="8" y="10"/>
                      <a:pt x="7" y="12"/>
                    </a:cubicBezTo>
                    <a:cubicBezTo>
                      <a:pt x="6" y="15"/>
                      <a:pt x="6" y="17"/>
                      <a:pt x="7" y="19"/>
                    </a:cubicBezTo>
                    <a:cubicBezTo>
                      <a:pt x="8" y="22"/>
                      <a:pt x="10" y="24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2974976" y="2559051"/>
                <a:ext cx="58738" cy="34925"/>
              </a:xfrm>
              <a:custGeom>
                <a:avLst/>
                <a:gdLst>
                  <a:gd name="T0" fmla="*/ 30 w 37"/>
                  <a:gd name="T1" fmla="*/ 22 h 22"/>
                  <a:gd name="T2" fmla="*/ 0 w 37"/>
                  <a:gd name="T3" fmla="*/ 13 h 22"/>
                  <a:gd name="T4" fmla="*/ 2 w 37"/>
                  <a:gd name="T5" fmla="*/ 6 h 22"/>
                  <a:gd name="T6" fmla="*/ 27 w 37"/>
                  <a:gd name="T7" fmla="*/ 15 h 22"/>
                  <a:gd name="T8" fmla="*/ 32 w 37"/>
                  <a:gd name="T9" fmla="*/ 0 h 22"/>
                  <a:gd name="T10" fmla="*/ 37 w 37"/>
                  <a:gd name="T11" fmla="*/ 2 h 22"/>
                  <a:gd name="T12" fmla="*/ 30 w 3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2">
                    <a:moveTo>
                      <a:pt x="30" y="22"/>
                    </a:moveTo>
                    <a:lnTo>
                      <a:pt x="0" y="13"/>
                    </a:lnTo>
                    <a:lnTo>
                      <a:pt x="2" y="6"/>
                    </a:lnTo>
                    <a:lnTo>
                      <a:pt x="27" y="15"/>
                    </a:lnTo>
                    <a:lnTo>
                      <a:pt x="32" y="0"/>
                    </a:lnTo>
                    <a:lnTo>
                      <a:pt x="37" y="2"/>
                    </a:lnTo>
                    <a:lnTo>
                      <a:pt x="3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51"/>
              <p:cNvSpPr>
                <a:spLocks noEditPoints="1"/>
              </p:cNvSpPr>
              <p:nvPr/>
            </p:nvSpPr>
            <p:spPr bwMode="auto">
              <a:xfrm>
                <a:off x="2990851" y="2500313"/>
                <a:ext cx="53975" cy="50800"/>
              </a:xfrm>
              <a:custGeom>
                <a:avLst/>
                <a:gdLst>
                  <a:gd name="T0" fmla="*/ 14 w 35"/>
                  <a:gd name="T1" fmla="*/ 32 h 33"/>
                  <a:gd name="T2" fmla="*/ 6 w 35"/>
                  <a:gd name="T3" fmla="*/ 28 h 33"/>
                  <a:gd name="T4" fmla="*/ 2 w 35"/>
                  <a:gd name="T5" fmla="*/ 24 h 33"/>
                  <a:gd name="T6" fmla="*/ 1 w 35"/>
                  <a:gd name="T7" fmla="*/ 19 h 33"/>
                  <a:gd name="T8" fmla="*/ 1 w 35"/>
                  <a:gd name="T9" fmla="*/ 12 h 33"/>
                  <a:gd name="T10" fmla="*/ 8 w 35"/>
                  <a:gd name="T11" fmla="*/ 2 h 33"/>
                  <a:gd name="T12" fmla="*/ 22 w 35"/>
                  <a:gd name="T13" fmla="*/ 1 h 33"/>
                  <a:gd name="T14" fmla="*/ 33 w 35"/>
                  <a:gd name="T15" fmla="*/ 8 h 33"/>
                  <a:gd name="T16" fmla="*/ 34 w 35"/>
                  <a:gd name="T17" fmla="*/ 21 h 33"/>
                  <a:gd name="T18" fmla="*/ 27 w 35"/>
                  <a:gd name="T19" fmla="*/ 31 h 33"/>
                  <a:gd name="T20" fmla="*/ 14 w 35"/>
                  <a:gd name="T21" fmla="*/ 32 h 33"/>
                  <a:gd name="T22" fmla="*/ 15 w 35"/>
                  <a:gd name="T23" fmla="*/ 25 h 33"/>
                  <a:gd name="T24" fmla="*/ 24 w 35"/>
                  <a:gd name="T25" fmla="*/ 25 h 33"/>
                  <a:gd name="T26" fmla="*/ 29 w 35"/>
                  <a:gd name="T27" fmla="*/ 19 h 33"/>
                  <a:gd name="T28" fmla="*/ 27 w 35"/>
                  <a:gd name="T29" fmla="*/ 12 h 33"/>
                  <a:gd name="T30" fmla="*/ 20 w 35"/>
                  <a:gd name="T31" fmla="*/ 8 h 33"/>
                  <a:gd name="T32" fmla="*/ 11 w 35"/>
                  <a:gd name="T33" fmla="*/ 8 h 33"/>
                  <a:gd name="T34" fmla="*/ 7 w 35"/>
                  <a:gd name="T35" fmla="*/ 13 h 33"/>
                  <a:gd name="T36" fmla="*/ 8 w 35"/>
                  <a:gd name="T37" fmla="*/ 21 h 33"/>
                  <a:gd name="T38" fmla="*/ 15 w 35"/>
                  <a:gd name="T39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33">
                    <a:moveTo>
                      <a:pt x="14" y="32"/>
                    </a:moveTo>
                    <a:cubicBezTo>
                      <a:pt x="11" y="31"/>
                      <a:pt x="8" y="30"/>
                      <a:pt x="6" y="28"/>
                    </a:cubicBezTo>
                    <a:cubicBezTo>
                      <a:pt x="5" y="27"/>
                      <a:pt x="3" y="26"/>
                      <a:pt x="2" y="24"/>
                    </a:cubicBezTo>
                    <a:cubicBezTo>
                      <a:pt x="1" y="23"/>
                      <a:pt x="1" y="21"/>
                      <a:pt x="1" y="19"/>
                    </a:cubicBezTo>
                    <a:cubicBezTo>
                      <a:pt x="0" y="17"/>
                      <a:pt x="0" y="15"/>
                      <a:pt x="1" y="12"/>
                    </a:cubicBezTo>
                    <a:cubicBezTo>
                      <a:pt x="2" y="7"/>
                      <a:pt x="5" y="4"/>
                      <a:pt x="8" y="2"/>
                    </a:cubicBezTo>
                    <a:cubicBezTo>
                      <a:pt x="12" y="0"/>
                      <a:pt x="17" y="0"/>
                      <a:pt x="22" y="1"/>
                    </a:cubicBezTo>
                    <a:cubicBezTo>
                      <a:pt x="27" y="2"/>
                      <a:pt x="30" y="5"/>
                      <a:pt x="33" y="8"/>
                    </a:cubicBezTo>
                    <a:cubicBezTo>
                      <a:pt x="35" y="12"/>
                      <a:pt x="35" y="16"/>
                      <a:pt x="34" y="21"/>
                    </a:cubicBezTo>
                    <a:cubicBezTo>
                      <a:pt x="33" y="25"/>
                      <a:pt x="30" y="29"/>
                      <a:pt x="27" y="31"/>
                    </a:cubicBezTo>
                    <a:cubicBezTo>
                      <a:pt x="23" y="33"/>
                      <a:pt x="19" y="33"/>
                      <a:pt x="14" y="32"/>
                    </a:cubicBezTo>
                    <a:close/>
                    <a:moveTo>
                      <a:pt x="15" y="25"/>
                    </a:moveTo>
                    <a:cubicBezTo>
                      <a:pt x="19" y="26"/>
                      <a:pt x="22" y="26"/>
                      <a:pt x="24" y="25"/>
                    </a:cubicBezTo>
                    <a:cubicBezTo>
                      <a:pt x="26" y="24"/>
                      <a:pt x="28" y="22"/>
                      <a:pt x="29" y="19"/>
                    </a:cubicBezTo>
                    <a:cubicBezTo>
                      <a:pt x="29" y="17"/>
                      <a:pt x="29" y="14"/>
                      <a:pt x="27" y="12"/>
                    </a:cubicBezTo>
                    <a:cubicBezTo>
                      <a:pt x="26" y="10"/>
                      <a:pt x="23" y="8"/>
                      <a:pt x="20" y="8"/>
                    </a:cubicBezTo>
                    <a:cubicBezTo>
                      <a:pt x="16" y="7"/>
                      <a:pt x="13" y="7"/>
                      <a:pt x="11" y="8"/>
                    </a:cubicBezTo>
                    <a:cubicBezTo>
                      <a:pt x="9" y="9"/>
                      <a:pt x="7" y="11"/>
                      <a:pt x="7" y="13"/>
                    </a:cubicBezTo>
                    <a:cubicBezTo>
                      <a:pt x="6" y="16"/>
                      <a:pt x="6" y="18"/>
                      <a:pt x="8" y="21"/>
                    </a:cubicBezTo>
                    <a:cubicBezTo>
                      <a:pt x="9" y="23"/>
                      <a:pt x="12" y="24"/>
                      <a:pt x="1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003551" y="2449513"/>
                <a:ext cx="50800" cy="47625"/>
              </a:xfrm>
              <a:custGeom>
                <a:avLst/>
                <a:gdLst>
                  <a:gd name="T0" fmla="*/ 21 w 34"/>
                  <a:gd name="T1" fmla="*/ 15 h 31"/>
                  <a:gd name="T2" fmla="*/ 16 w 34"/>
                  <a:gd name="T3" fmla="*/ 14 h 31"/>
                  <a:gd name="T4" fmla="*/ 18 w 34"/>
                  <a:gd name="T5" fmla="*/ 0 h 31"/>
                  <a:gd name="T6" fmla="*/ 31 w 34"/>
                  <a:gd name="T7" fmla="*/ 2 h 31"/>
                  <a:gd name="T8" fmla="*/ 34 w 34"/>
                  <a:gd name="T9" fmla="*/ 9 h 31"/>
                  <a:gd name="T10" fmla="*/ 34 w 34"/>
                  <a:gd name="T11" fmla="*/ 17 h 31"/>
                  <a:gd name="T12" fmla="*/ 30 w 34"/>
                  <a:gd name="T13" fmla="*/ 26 h 31"/>
                  <a:gd name="T14" fmla="*/ 23 w 34"/>
                  <a:gd name="T15" fmla="*/ 30 h 31"/>
                  <a:gd name="T16" fmla="*/ 14 w 34"/>
                  <a:gd name="T17" fmla="*/ 31 h 31"/>
                  <a:gd name="T18" fmla="*/ 6 w 34"/>
                  <a:gd name="T19" fmla="*/ 27 h 31"/>
                  <a:gd name="T20" fmla="*/ 1 w 34"/>
                  <a:gd name="T21" fmla="*/ 20 h 31"/>
                  <a:gd name="T22" fmla="*/ 0 w 34"/>
                  <a:gd name="T23" fmla="*/ 12 h 31"/>
                  <a:gd name="T24" fmla="*/ 4 w 34"/>
                  <a:gd name="T25" fmla="*/ 3 h 31"/>
                  <a:gd name="T26" fmla="*/ 12 w 34"/>
                  <a:gd name="T27" fmla="*/ 0 h 31"/>
                  <a:gd name="T28" fmla="*/ 12 w 34"/>
                  <a:gd name="T29" fmla="*/ 6 h 31"/>
                  <a:gd name="T30" fmla="*/ 8 w 34"/>
                  <a:gd name="T31" fmla="*/ 8 h 31"/>
                  <a:gd name="T32" fmla="*/ 6 w 34"/>
                  <a:gd name="T33" fmla="*/ 13 h 31"/>
                  <a:gd name="T34" fmla="*/ 7 w 34"/>
                  <a:gd name="T35" fmla="*/ 20 h 31"/>
                  <a:gd name="T36" fmla="*/ 15 w 34"/>
                  <a:gd name="T37" fmla="*/ 24 h 31"/>
                  <a:gd name="T38" fmla="*/ 24 w 34"/>
                  <a:gd name="T39" fmla="*/ 23 h 31"/>
                  <a:gd name="T40" fmla="*/ 28 w 34"/>
                  <a:gd name="T41" fmla="*/ 17 h 31"/>
                  <a:gd name="T42" fmla="*/ 28 w 34"/>
                  <a:gd name="T43" fmla="*/ 12 h 31"/>
                  <a:gd name="T44" fmla="*/ 27 w 34"/>
                  <a:gd name="T45" fmla="*/ 8 h 31"/>
                  <a:gd name="T46" fmla="*/ 23 w 34"/>
                  <a:gd name="T47" fmla="*/ 8 h 31"/>
                  <a:gd name="T48" fmla="*/ 21 w 34"/>
                  <a:gd name="T4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31">
                    <a:moveTo>
                      <a:pt x="21" y="15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2" y="4"/>
                      <a:pt x="33" y="6"/>
                      <a:pt x="34" y="9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3" y="20"/>
                      <a:pt x="32" y="23"/>
                      <a:pt x="30" y="26"/>
                    </a:cubicBezTo>
                    <a:cubicBezTo>
                      <a:pt x="28" y="28"/>
                      <a:pt x="26" y="29"/>
                      <a:pt x="23" y="30"/>
                    </a:cubicBezTo>
                    <a:cubicBezTo>
                      <a:pt x="20" y="31"/>
                      <a:pt x="17" y="31"/>
                      <a:pt x="14" y="31"/>
                    </a:cubicBezTo>
                    <a:cubicBezTo>
                      <a:pt x="11" y="30"/>
                      <a:pt x="8" y="29"/>
                      <a:pt x="6" y="27"/>
                    </a:cubicBezTo>
                    <a:cubicBezTo>
                      <a:pt x="3" y="25"/>
                      <a:pt x="1" y="23"/>
                      <a:pt x="1" y="20"/>
                    </a:cubicBezTo>
                    <a:cubicBezTo>
                      <a:pt x="0" y="18"/>
                      <a:pt x="0" y="15"/>
                      <a:pt x="0" y="12"/>
                    </a:cubicBezTo>
                    <a:cubicBezTo>
                      <a:pt x="1" y="8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7"/>
                      <a:pt x="9" y="7"/>
                      <a:pt x="8" y="8"/>
                    </a:cubicBezTo>
                    <a:cubicBezTo>
                      <a:pt x="7" y="9"/>
                      <a:pt x="6" y="11"/>
                      <a:pt x="6" y="13"/>
                    </a:cubicBezTo>
                    <a:cubicBezTo>
                      <a:pt x="5" y="16"/>
                      <a:pt x="6" y="18"/>
                      <a:pt x="7" y="20"/>
                    </a:cubicBezTo>
                    <a:cubicBezTo>
                      <a:pt x="9" y="22"/>
                      <a:pt x="11" y="23"/>
                      <a:pt x="15" y="24"/>
                    </a:cubicBezTo>
                    <a:cubicBezTo>
                      <a:pt x="19" y="25"/>
                      <a:pt x="22" y="24"/>
                      <a:pt x="24" y="23"/>
                    </a:cubicBezTo>
                    <a:cubicBezTo>
                      <a:pt x="26" y="21"/>
                      <a:pt x="28" y="19"/>
                      <a:pt x="28" y="17"/>
                    </a:cubicBezTo>
                    <a:cubicBezTo>
                      <a:pt x="28" y="15"/>
                      <a:pt x="28" y="14"/>
                      <a:pt x="28" y="12"/>
                    </a:cubicBezTo>
                    <a:cubicBezTo>
                      <a:pt x="28" y="11"/>
                      <a:pt x="27" y="10"/>
                      <a:pt x="27" y="8"/>
                    </a:cubicBezTo>
                    <a:cubicBezTo>
                      <a:pt x="23" y="8"/>
                      <a:pt x="23" y="8"/>
                      <a:pt x="23" y="8"/>
                    </a:cubicBezTo>
                    <a:lnTo>
                      <a:pt x="2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006726" y="2398713"/>
                <a:ext cx="52388" cy="46038"/>
              </a:xfrm>
              <a:custGeom>
                <a:avLst/>
                <a:gdLst>
                  <a:gd name="T0" fmla="*/ 33 w 33"/>
                  <a:gd name="T1" fmla="*/ 20 h 29"/>
                  <a:gd name="T2" fmla="*/ 20 w 33"/>
                  <a:gd name="T3" fmla="*/ 19 h 29"/>
                  <a:gd name="T4" fmla="*/ 0 w 33"/>
                  <a:gd name="T5" fmla="*/ 29 h 29"/>
                  <a:gd name="T6" fmla="*/ 1 w 33"/>
                  <a:gd name="T7" fmla="*/ 22 h 29"/>
                  <a:gd name="T8" fmla="*/ 14 w 33"/>
                  <a:gd name="T9" fmla="*/ 16 h 29"/>
                  <a:gd name="T10" fmla="*/ 2 w 33"/>
                  <a:gd name="T11" fmla="*/ 7 h 29"/>
                  <a:gd name="T12" fmla="*/ 3 w 33"/>
                  <a:gd name="T13" fmla="*/ 0 h 29"/>
                  <a:gd name="T14" fmla="*/ 21 w 33"/>
                  <a:gd name="T15" fmla="*/ 13 h 29"/>
                  <a:gd name="T16" fmla="*/ 33 w 33"/>
                  <a:gd name="T17" fmla="*/ 14 h 29"/>
                  <a:gd name="T18" fmla="*/ 33 w 33"/>
                  <a:gd name="T1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9">
                    <a:moveTo>
                      <a:pt x="33" y="20"/>
                    </a:moveTo>
                    <a:lnTo>
                      <a:pt x="20" y="19"/>
                    </a:lnTo>
                    <a:lnTo>
                      <a:pt x="0" y="29"/>
                    </a:lnTo>
                    <a:lnTo>
                      <a:pt x="1" y="22"/>
                    </a:lnTo>
                    <a:lnTo>
                      <a:pt x="14" y="16"/>
                    </a:lnTo>
                    <a:lnTo>
                      <a:pt x="2" y="7"/>
                    </a:lnTo>
                    <a:lnTo>
                      <a:pt x="3" y="0"/>
                    </a:lnTo>
                    <a:lnTo>
                      <a:pt x="21" y="13"/>
                    </a:lnTo>
                    <a:lnTo>
                      <a:pt x="33" y="14"/>
                    </a:lnTo>
                    <a:lnTo>
                      <a:pt x="3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2117726" y="2646363"/>
                <a:ext cx="279400" cy="77788"/>
              </a:xfrm>
              <a:custGeom>
                <a:avLst/>
                <a:gdLst>
                  <a:gd name="T0" fmla="*/ 0 w 182"/>
                  <a:gd name="T1" fmla="*/ 0 h 50"/>
                  <a:gd name="T2" fmla="*/ 12 w 182"/>
                  <a:gd name="T3" fmla="*/ 18 h 50"/>
                  <a:gd name="T4" fmla="*/ 182 w 182"/>
                  <a:gd name="T5" fmla="*/ 0 h 50"/>
                  <a:gd name="T6" fmla="*/ 0 w 182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50">
                    <a:moveTo>
                      <a:pt x="0" y="0"/>
                    </a:moveTo>
                    <a:cubicBezTo>
                      <a:pt x="3" y="7"/>
                      <a:pt x="7" y="13"/>
                      <a:pt x="12" y="18"/>
                    </a:cubicBezTo>
                    <a:cubicBezTo>
                      <a:pt x="45" y="50"/>
                      <a:pt x="110" y="41"/>
                      <a:pt x="1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2079626" y="2005013"/>
                <a:ext cx="246063" cy="363538"/>
              </a:xfrm>
              <a:custGeom>
                <a:avLst/>
                <a:gdLst>
                  <a:gd name="T0" fmla="*/ 143 w 160"/>
                  <a:gd name="T1" fmla="*/ 49 h 235"/>
                  <a:gd name="T2" fmla="*/ 160 w 160"/>
                  <a:gd name="T3" fmla="*/ 41 h 235"/>
                  <a:gd name="T4" fmla="*/ 36 w 160"/>
                  <a:gd name="T5" fmla="*/ 59 h 235"/>
                  <a:gd name="T6" fmla="*/ 79 w 160"/>
                  <a:gd name="T7" fmla="*/ 234 h 235"/>
                  <a:gd name="T8" fmla="*/ 93 w 160"/>
                  <a:gd name="T9" fmla="*/ 215 h 235"/>
                  <a:gd name="T10" fmla="*/ 50 w 160"/>
                  <a:gd name="T11" fmla="*/ 49 h 235"/>
                  <a:gd name="T12" fmla="*/ 143 w 160"/>
                  <a:gd name="T13" fmla="*/ 4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35">
                    <a:moveTo>
                      <a:pt x="143" y="49"/>
                    </a:moveTo>
                    <a:cubicBezTo>
                      <a:pt x="160" y="41"/>
                      <a:pt x="160" y="41"/>
                      <a:pt x="160" y="41"/>
                    </a:cubicBezTo>
                    <a:cubicBezTo>
                      <a:pt x="160" y="41"/>
                      <a:pt x="69" y="0"/>
                      <a:pt x="36" y="59"/>
                    </a:cubicBezTo>
                    <a:cubicBezTo>
                      <a:pt x="0" y="122"/>
                      <a:pt x="79" y="235"/>
                      <a:pt x="79" y="234"/>
                    </a:cubicBezTo>
                    <a:cubicBezTo>
                      <a:pt x="93" y="215"/>
                      <a:pt x="93" y="215"/>
                      <a:pt x="93" y="215"/>
                    </a:cubicBezTo>
                    <a:cubicBezTo>
                      <a:pt x="93" y="215"/>
                      <a:pt x="7" y="100"/>
                      <a:pt x="50" y="49"/>
                    </a:cubicBezTo>
                    <a:cubicBezTo>
                      <a:pt x="80" y="21"/>
                      <a:pt x="143" y="49"/>
                      <a:pt x="143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Oval 56"/>
              <p:cNvSpPr>
                <a:spLocks noChangeArrowheads="1"/>
              </p:cNvSpPr>
              <p:nvPr/>
            </p:nvSpPr>
            <p:spPr bwMode="auto">
              <a:xfrm>
                <a:off x="2343151" y="2082801"/>
                <a:ext cx="50800" cy="50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2220913" y="2003426"/>
                <a:ext cx="555625" cy="334963"/>
              </a:xfrm>
              <a:custGeom>
                <a:avLst/>
                <a:gdLst>
                  <a:gd name="T0" fmla="*/ 329 w 362"/>
                  <a:gd name="T1" fmla="*/ 46 h 218"/>
                  <a:gd name="T2" fmla="*/ 56 w 362"/>
                  <a:gd name="T3" fmla="*/ 152 h 218"/>
                  <a:gd name="T4" fmla="*/ 0 w 362"/>
                  <a:gd name="T5" fmla="*/ 218 h 218"/>
                  <a:gd name="T6" fmla="*/ 61 w 362"/>
                  <a:gd name="T7" fmla="*/ 218 h 218"/>
                  <a:gd name="T8" fmla="*/ 86 w 362"/>
                  <a:gd name="T9" fmla="*/ 190 h 218"/>
                  <a:gd name="T10" fmla="*/ 153 w 362"/>
                  <a:gd name="T11" fmla="*/ 171 h 218"/>
                  <a:gd name="T12" fmla="*/ 143 w 362"/>
                  <a:gd name="T13" fmla="*/ 218 h 218"/>
                  <a:gd name="T14" fmla="*/ 309 w 362"/>
                  <a:gd name="T15" fmla="*/ 218 h 218"/>
                  <a:gd name="T16" fmla="*/ 329 w 362"/>
                  <a:gd name="T17" fmla="*/ 4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2" h="218">
                    <a:moveTo>
                      <a:pt x="329" y="46"/>
                    </a:moveTo>
                    <a:cubicBezTo>
                      <a:pt x="282" y="0"/>
                      <a:pt x="159" y="47"/>
                      <a:pt x="56" y="152"/>
                    </a:cubicBezTo>
                    <a:cubicBezTo>
                      <a:pt x="35" y="173"/>
                      <a:pt x="16" y="196"/>
                      <a:pt x="0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6" y="210"/>
                      <a:pt x="75" y="200"/>
                      <a:pt x="86" y="190"/>
                    </a:cubicBezTo>
                    <a:cubicBezTo>
                      <a:pt x="112" y="167"/>
                      <a:pt x="142" y="159"/>
                      <a:pt x="153" y="171"/>
                    </a:cubicBezTo>
                    <a:cubicBezTo>
                      <a:pt x="162" y="181"/>
                      <a:pt x="156" y="200"/>
                      <a:pt x="143" y="218"/>
                    </a:cubicBezTo>
                    <a:cubicBezTo>
                      <a:pt x="309" y="218"/>
                      <a:pt x="309" y="218"/>
                      <a:pt x="309" y="218"/>
                    </a:cubicBezTo>
                    <a:cubicBezTo>
                      <a:pt x="351" y="145"/>
                      <a:pt x="362" y="78"/>
                      <a:pt x="32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2419351" y="2546351"/>
                <a:ext cx="100013" cy="41275"/>
              </a:xfrm>
              <a:custGeom>
                <a:avLst/>
                <a:gdLst>
                  <a:gd name="T0" fmla="*/ 0 w 65"/>
                  <a:gd name="T1" fmla="*/ 0 h 27"/>
                  <a:gd name="T2" fmla="*/ 31 w 65"/>
                  <a:gd name="T3" fmla="*/ 27 h 27"/>
                  <a:gd name="T4" fmla="*/ 65 w 65"/>
                  <a:gd name="T5" fmla="*/ 0 h 27"/>
                  <a:gd name="T6" fmla="*/ 0 w 65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27">
                    <a:moveTo>
                      <a:pt x="0" y="0"/>
                    </a:moveTo>
                    <a:cubicBezTo>
                      <a:pt x="14" y="12"/>
                      <a:pt x="25" y="22"/>
                      <a:pt x="31" y="27"/>
                    </a:cubicBezTo>
                    <a:cubicBezTo>
                      <a:pt x="43" y="19"/>
                      <a:pt x="54" y="10"/>
                      <a:pt x="6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2122488" y="2546351"/>
                <a:ext cx="306388" cy="55563"/>
              </a:xfrm>
              <a:custGeom>
                <a:avLst/>
                <a:gdLst>
                  <a:gd name="T0" fmla="*/ 151 w 200"/>
                  <a:gd name="T1" fmla="*/ 0 h 36"/>
                  <a:gd name="T2" fmla="*/ 122 w 200"/>
                  <a:gd name="T3" fmla="*/ 0 h 36"/>
                  <a:gd name="T4" fmla="*/ 110 w 200"/>
                  <a:gd name="T5" fmla="*/ 8 h 36"/>
                  <a:gd name="T6" fmla="*/ 101 w 200"/>
                  <a:gd name="T7" fmla="*/ 0 h 36"/>
                  <a:gd name="T8" fmla="*/ 2 w 200"/>
                  <a:gd name="T9" fmla="*/ 0 h 36"/>
                  <a:gd name="T10" fmla="*/ 1 w 200"/>
                  <a:gd name="T11" fmla="*/ 36 h 36"/>
                  <a:gd name="T12" fmla="*/ 200 w 200"/>
                  <a:gd name="T13" fmla="*/ 36 h 36"/>
                  <a:gd name="T14" fmla="*/ 151 w 200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0" h="36">
                    <a:moveTo>
                      <a:pt x="15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3"/>
                      <a:pt x="0" y="25"/>
                      <a:pt x="1" y="36"/>
                    </a:cubicBezTo>
                    <a:cubicBezTo>
                      <a:pt x="200" y="36"/>
                      <a:pt x="200" y="36"/>
                      <a:pt x="200" y="36"/>
                    </a:cubicBezTo>
                    <a:cubicBezTo>
                      <a:pt x="183" y="26"/>
                      <a:pt x="167" y="14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2132013" y="2457451"/>
                <a:ext cx="190500" cy="58738"/>
              </a:xfrm>
              <a:custGeom>
                <a:avLst/>
                <a:gdLst>
                  <a:gd name="T0" fmla="*/ 90 w 124"/>
                  <a:gd name="T1" fmla="*/ 0 h 38"/>
                  <a:gd name="T2" fmla="*/ 13 w 124"/>
                  <a:gd name="T3" fmla="*/ 0 h 38"/>
                  <a:gd name="T4" fmla="*/ 0 w 124"/>
                  <a:gd name="T5" fmla="*/ 38 h 38"/>
                  <a:gd name="T6" fmla="*/ 124 w 124"/>
                  <a:gd name="T7" fmla="*/ 38 h 38"/>
                  <a:gd name="T8" fmla="*/ 90 w 1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38">
                    <a:moveTo>
                      <a:pt x="9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13"/>
                      <a:pt x="3" y="26"/>
                      <a:pt x="0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12" y="25"/>
                      <a:pt x="100" y="12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2325688" y="2457451"/>
                <a:ext cx="282575" cy="58738"/>
              </a:xfrm>
              <a:custGeom>
                <a:avLst/>
                <a:gdLst>
                  <a:gd name="T0" fmla="*/ 44 w 184"/>
                  <a:gd name="T1" fmla="*/ 0 h 38"/>
                  <a:gd name="T2" fmla="*/ 31 w 184"/>
                  <a:gd name="T3" fmla="*/ 9 h 38"/>
                  <a:gd name="T4" fmla="*/ 22 w 184"/>
                  <a:gd name="T5" fmla="*/ 0 h 38"/>
                  <a:gd name="T6" fmla="*/ 0 w 184"/>
                  <a:gd name="T7" fmla="*/ 0 h 38"/>
                  <a:gd name="T8" fmla="*/ 38 w 184"/>
                  <a:gd name="T9" fmla="*/ 38 h 38"/>
                  <a:gd name="T10" fmla="*/ 149 w 184"/>
                  <a:gd name="T11" fmla="*/ 38 h 38"/>
                  <a:gd name="T12" fmla="*/ 160 w 184"/>
                  <a:gd name="T13" fmla="*/ 26 h 38"/>
                  <a:gd name="T14" fmla="*/ 184 w 184"/>
                  <a:gd name="T15" fmla="*/ 0 h 38"/>
                  <a:gd name="T16" fmla="*/ 44 w 184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8">
                    <a:moveTo>
                      <a:pt x="44" y="0"/>
                    </a:moveTo>
                    <a:cubicBezTo>
                      <a:pt x="31" y="9"/>
                      <a:pt x="31" y="9"/>
                      <a:pt x="31" y="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13"/>
                      <a:pt x="26" y="26"/>
                      <a:pt x="38" y="38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53" y="34"/>
                      <a:pt x="157" y="30"/>
                      <a:pt x="160" y="26"/>
                    </a:cubicBezTo>
                    <a:cubicBezTo>
                      <a:pt x="169" y="18"/>
                      <a:pt x="177" y="9"/>
                      <a:pt x="184" y="0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2247901" y="2370138"/>
                <a:ext cx="427038" cy="57150"/>
              </a:xfrm>
              <a:custGeom>
                <a:avLst/>
                <a:gdLst>
                  <a:gd name="T0" fmla="*/ 126 w 278"/>
                  <a:gd name="T1" fmla="*/ 0 h 37"/>
                  <a:gd name="T2" fmla="*/ 113 w 278"/>
                  <a:gd name="T3" fmla="*/ 8 h 37"/>
                  <a:gd name="T4" fmla="*/ 104 w 278"/>
                  <a:gd name="T5" fmla="*/ 0 h 37"/>
                  <a:gd name="T6" fmla="*/ 0 w 278"/>
                  <a:gd name="T7" fmla="*/ 0 h 37"/>
                  <a:gd name="T8" fmla="*/ 30 w 278"/>
                  <a:gd name="T9" fmla="*/ 37 h 37"/>
                  <a:gd name="T10" fmla="*/ 251 w 278"/>
                  <a:gd name="T11" fmla="*/ 37 h 37"/>
                  <a:gd name="T12" fmla="*/ 278 w 278"/>
                  <a:gd name="T13" fmla="*/ 0 h 37"/>
                  <a:gd name="T14" fmla="*/ 126 w 278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8" h="37">
                    <a:moveTo>
                      <a:pt x="126" y="0"/>
                    </a:moveTo>
                    <a:cubicBezTo>
                      <a:pt x="113" y="8"/>
                      <a:pt x="113" y="8"/>
                      <a:pt x="113" y="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11"/>
                      <a:pt x="18" y="24"/>
                      <a:pt x="30" y="37"/>
                    </a:cubicBezTo>
                    <a:cubicBezTo>
                      <a:pt x="251" y="37"/>
                      <a:pt x="251" y="37"/>
                      <a:pt x="251" y="37"/>
                    </a:cubicBezTo>
                    <a:cubicBezTo>
                      <a:pt x="261" y="25"/>
                      <a:pt x="270" y="12"/>
                      <a:pt x="278" y="0"/>
                    </a:cubicBezTo>
                    <a:lnTo>
                      <a:pt x="1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2166938" y="2370138"/>
                <a:ext cx="77788" cy="57150"/>
              </a:xfrm>
              <a:custGeom>
                <a:avLst/>
                <a:gdLst>
                  <a:gd name="T0" fmla="*/ 24 w 51"/>
                  <a:gd name="T1" fmla="*/ 0 h 37"/>
                  <a:gd name="T2" fmla="*/ 21 w 51"/>
                  <a:gd name="T3" fmla="*/ 0 h 37"/>
                  <a:gd name="T4" fmla="*/ 0 w 51"/>
                  <a:gd name="T5" fmla="*/ 37 h 37"/>
                  <a:gd name="T6" fmla="*/ 51 w 51"/>
                  <a:gd name="T7" fmla="*/ 37 h 37"/>
                  <a:gd name="T8" fmla="*/ 24 w 5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7">
                    <a:moveTo>
                      <a:pt x="24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3" y="13"/>
                      <a:pt x="6" y="25"/>
                      <a:pt x="0" y="37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37" y="19"/>
                      <a:pt x="27" y="6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2441576" y="2381251"/>
                <a:ext cx="358775" cy="384175"/>
              </a:xfrm>
              <a:custGeom>
                <a:avLst/>
                <a:gdLst>
                  <a:gd name="T0" fmla="*/ 16 w 233"/>
                  <a:gd name="T1" fmla="*/ 136 h 249"/>
                  <a:gd name="T2" fmla="*/ 0 w 233"/>
                  <a:gd name="T3" fmla="*/ 146 h 249"/>
                  <a:gd name="T4" fmla="*/ 198 w 233"/>
                  <a:gd name="T5" fmla="*/ 167 h 249"/>
                  <a:gd name="T6" fmla="*/ 161 w 233"/>
                  <a:gd name="T7" fmla="*/ 0 h 249"/>
                  <a:gd name="T8" fmla="*/ 146 w 233"/>
                  <a:gd name="T9" fmla="*/ 20 h 249"/>
                  <a:gd name="T10" fmla="*/ 190 w 233"/>
                  <a:gd name="T11" fmla="*/ 168 h 249"/>
                  <a:gd name="T12" fmla="*/ 16 w 233"/>
                  <a:gd name="T13" fmla="*/ 13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3" h="249">
                    <a:moveTo>
                      <a:pt x="16" y="136"/>
                    </a:moveTo>
                    <a:cubicBezTo>
                      <a:pt x="16" y="136"/>
                      <a:pt x="2" y="145"/>
                      <a:pt x="0" y="146"/>
                    </a:cubicBezTo>
                    <a:cubicBezTo>
                      <a:pt x="0" y="146"/>
                      <a:pt x="151" y="249"/>
                      <a:pt x="198" y="167"/>
                    </a:cubicBezTo>
                    <a:cubicBezTo>
                      <a:pt x="233" y="100"/>
                      <a:pt x="161" y="0"/>
                      <a:pt x="161" y="0"/>
                    </a:cubicBezTo>
                    <a:cubicBezTo>
                      <a:pt x="161" y="0"/>
                      <a:pt x="147" y="19"/>
                      <a:pt x="146" y="20"/>
                    </a:cubicBezTo>
                    <a:cubicBezTo>
                      <a:pt x="146" y="20"/>
                      <a:pt x="217" y="117"/>
                      <a:pt x="190" y="168"/>
                    </a:cubicBezTo>
                    <a:cubicBezTo>
                      <a:pt x="150" y="235"/>
                      <a:pt x="16" y="136"/>
                      <a:pt x="16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79"/>
              <p:cNvSpPr/>
              <p:nvPr/>
            </p:nvSpPr>
            <p:spPr bwMode="auto">
              <a:xfrm>
                <a:off x="1817688" y="2193926"/>
                <a:ext cx="127000" cy="93663"/>
              </a:xfrm>
              <a:custGeom>
                <a:avLst/>
                <a:gdLst>
                  <a:gd name="T0" fmla="*/ 16 w 82"/>
                  <a:gd name="T1" fmla="*/ 23 h 61"/>
                  <a:gd name="T2" fmla="*/ 3 w 82"/>
                  <a:gd name="T3" fmla="*/ 13 h 61"/>
                  <a:gd name="T4" fmla="*/ 8 w 82"/>
                  <a:gd name="T5" fmla="*/ 8 h 61"/>
                  <a:gd name="T6" fmla="*/ 18 w 82"/>
                  <a:gd name="T7" fmla="*/ 8 h 61"/>
                  <a:gd name="T8" fmla="*/ 26 w 82"/>
                  <a:gd name="T9" fmla="*/ 0 h 61"/>
                  <a:gd name="T10" fmla="*/ 30 w 82"/>
                  <a:gd name="T11" fmla="*/ 7 h 61"/>
                  <a:gd name="T12" fmla="*/ 36 w 82"/>
                  <a:gd name="T13" fmla="*/ 23 h 61"/>
                  <a:gd name="T14" fmla="*/ 43 w 82"/>
                  <a:gd name="T15" fmla="*/ 23 h 61"/>
                  <a:gd name="T16" fmla="*/ 39 w 82"/>
                  <a:gd name="T17" fmla="*/ 11 h 61"/>
                  <a:gd name="T18" fmla="*/ 47 w 82"/>
                  <a:gd name="T19" fmla="*/ 14 h 61"/>
                  <a:gd name="T20" fmla="*/ 56 w 82"/>
                  <a:gd name="T21" fmla="*/ 29 h 61"/>
                  <a:gd name="T22" fmla="*/ 82 w 82"/>
                  <a:gd name="T23" fmla="*/ 37 h 61"/>
                  <a:gd name="T24" fmla="*/ 78 w 82"/>
                  <a:gd name="T25" fmla="*/ 44 h 61"/>
                  <a:gd name="T26" fmla="*/ 70 w 82"/>
                  <a:gd name="T27" fmla="*/ 45 h 61"/>
                  <a:gd name="T28" fmla="*/ 62 w 82"/>
                  <a:gd name="T29" fmla="*/ 44 h 61"/>
                  <a:gd name="T30" fmla="*/ 63 w 82"/>
                  <a:gd name="T31" fmla="*/ 49 h 61"/>
                  <a:gd name="T32" fmla="*/ 64 w 82"/>
                  <a:gd name="T33" fmla="*/ 59 h 61"/>
                  <a:gd name="T34" fmla="*/ 52 w 82"/>
                  <a:gd name="T35" fmla="*/ 57 h 61"/>
                  <a:gd name="T36" fmla="*/ 44 w 82"/>
                  <a:gd name="T37" fmla="*/ 43 h 61"/>
                  <a:gd name="T38" fmla="*/ 40 w 82"/>
                  <a:gd name="T39" fmla="*/ 34 h 61"/>
                  <a:gd name="T40" fmla="*/ 34 w 82"/>
                  <a:gd name="T41" fmla="*/ 36 h 61"/>
                  <a:gd name="T42" fmla="*/ 28 w 82"/>
                  <a:gd name="T43" fmla="*/ 55 h 61"/>
                  <a:gd name="T44" fmla="*/ 20 w 82"/>
                  <a:gd name="T45" fmla="*/ 53 h 61"/>
                  <a:gd name="T46" fmla="*/ 16 w 82"/>
                  <a:gd name="T47" fmla="*/ 2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2" h="61">
                    <a:moveTo>
                      <a:pt x="16" y="23"/>
                    </a:moveTo>
                    <a:cubicBezTo>
                      <a:pt x="16" y="23"/>
                      <a:pt x="6" y="16"/>
                      <a:pt x="3" y="13"/>
                    </a:cubicBezTo>
                    <a:cubicBezTo>
                      <a:pt x="0" y="10"/>
                      <a:pt x="3" y="7"/>
                      <a:pt x="8" y="8"/>
                    </a:cubicBezTo>
                    <a:cubicBezTo>
                      <a:pt x="13" y="9"/>
                      <a:pt x="15" y="11"/>
                      <a:pt x="18" y="8"/>
                    </a:cubicBezTo>
                    <a:cubicBezTo>
                      <a:pt x="21" y="5"/>
                      <a:pt x="23" y="0"/>
                      <a:pt x="26" y="0"/>
                    </a:cubicBezTo>
                    <a:cubicBezTo>
                      <a:pt x="29" y="1"/>
                      <a:pt x="29" y="1"/>
                      <a:pt x="30" y="7"/>
                    </a:cubicBezTo>
                    <a:cubicBezTo>
                      <a:pt x="31" y="12"/>
                      <a:pt x="33" y="21"/>
                      <a:pt x="36" y="23"/>
                    </a:cubicBezTo>
                    <a:cubicBezTo>
                      <a:pt x="40" y="25"/>
                      <a:pt x="44" y="27"/>
                      <a:pt x="43" y="23"/>
                    </a:cubicBezTo>
                    <a:cubicBezTo>
                      <a:pt x="42" y="19"/>
                      <a:pt x="40" y="12"/>
                      <a:pt x="39" y="11"/>
                    </a:cubicBezTo>
                    <a:cubicBezTo>
                      <a:pt x="38" y="10"/>
                      <a:pt x="45" y="11"/>
                      <a:pt x="47" y="14"/>
                    </a:cubicBezTo>
                    <a:cubicBezTo>
                      <a:pt x="49" y="16"/>
                      <a:pt x="54" y="28"/>
                      <a:pt x="56" y="29"/>
                    </a:cubicBezTo>
                    <a:cubicBezTo>
                      <a:pt x="57" y="30"/>
                      <a:pt x="76" y="36"/>
                      <a:pt x="82" y="37"/>
                    </a:cubicBezTo>
                    <a:cubicBezTo>
                      <a:pt x="82" y="37"/>
                      <a:pt x="81" y="43"/>
                      <a:pt x="78" y="44"/>
                    </a:cubicBezTo>
                    <a:cubicBezTo>
                      <a:pt x="75" y="45"/>
                      <a:pt x="71" y="45"/>
                      <a:pt x="70" y="45"/>
                    </a:cubicBezTo>
                    <a:cubicBezTo>
                      <a:pt x="69" y="45"/>
                      <a:pt x="62" y="44"/>
                      <a:pt x="62" y="44"/>
                    </a:cubicBezTo>
                    <a:cubicBezTo>
                      <a:pt x="62" y="44"/>
                      <a:pt x="61" y="47"/>
                      <a:pt x="63" y="49"/>
                    </a:cubicBezTo>
                    <a:cubicBezTo>
                      <a:pt x="64" y="50"/>
                      <a:pt x="67" y="58"/>
                      <a:pt x="64" y="59"/>
                    </a:cubicBezTo>
                    <a:cubicBezTo>
                      <a:pt x="60" y="61"/>
                      <a:pt x="55" y="60"/>
                      <a:pt x="52" y="57"/>
                    </a:cubicBezTo>
                    <a:cubicBezTo>
                      <a:pt x="50" y="54"/>
                      <a:pt x="44" y="44"/>
                      <a:pt x="44" y="43"/>
                    </a:cubicBezTo>
                    <a:cubicBezTo>
                      <a:pt x="43" y="42"/>
                      <a:pt x="42" y="35"/>
                      <a:pt x="40" y="34"/>
                    </a:cubicBezTo>
                    <a:cubicBezTo>
                      <a:pt x="38" y="34"/>
                      <a:pt x="33" y="31"/>
                      <a:pt x="34" y="36"/>
                    </a:cubicBezTo>
                    <a:cubicBezTo>
                      <a:pt x="35" y="40"/>
                      <a:pt x="35" y="52"/>
                      <a:pt x="28" y="55"/>
                    </a:cubicBezTo>
                    <a:cubicBezTo>
                      <a:pt x="21" y="58"/>
                      <a:pt x="18" y="57"/>
                      <a:pt x="20" y="53"/>
                    </a:cubicBezTo>
                    <a:cubicBezTo>
                      <a:pt x="23" y="48"/>
                      <a:pt x="19" y="27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80"/>
              <p:cNvSpPr/>
              <p:nvPr/>
            </p:nvSpPr>
            <p:spPr bwMode="auto">
              <a:xfrm>
                <a:off x="1822451" y="2127251"/>
                <a:ext cx="144463" cy="79375"/>
              </a:xfrm>
              <a:custGeom>
                <a:avLst/>
                <a:gdLst>
                  <a:gd name="T0" fmla="*/ 19 w 94"/>
                  <a:gd name="T1" fmla="*/ 26 h 51"/>
                  <a:gd name="T2" fmla="*/ 5 w 94"/>
                  <a:gd name="T3" fmla="*/ 19 h 51"/>
                  <a:gd name="T4" fmla="*/ 4 w 94"/>
                  <a:gd name="T5" fmla="*/ 12 h 51"/>
                  <a:gd name="T6" fmla="*/ 12 w 94"/>
                  <a:gd name="T7" fmla="*/ 14 h 51"/>
                  <a:gd name="T8" fmla="*/ 19 w 94"/>
                  <a:gd name="T9" fmla="*/ 18 h 51"/>
                  <a:gd name="T10" fmla="*/ 20 w 94"/>
                  <a:gd name="T11" fmla="*/ 13 h 51"/>
                  <a:gd name="T12" fmla="*/ 20 w 94"/>
                  <a:gd name="T13" fmla="*/ 3 h 51"/>
                  <a:gd name="T14" fmla="*/ 25 w 94"/>
                  <a:gd name="T15" fmla="*/ 5 h 51"/>
                  <a:gd name="T16" fmla="*/ 24 w 94"/>
                  <a:gd name="T17" fmla="*/ 19 h 51"/>
                  <a:gd name="T18" fmla="*/ 28 w 94"/>
                  <a:gd name="T19" fmla="*/ 21 h 51"/>
                  <a:gd name="T20" fmla="*/ 35 w 94"/>
                  <a:gd name="T21" fmla="*/ 24 h 51"/>
                  <a:gd name="T22" fmla="*/ 41 w 94"/>
                  <a:gd name="T23" fmla="*/ 10 h 51"/>
                  <a:gd name="T24" fmla="*/ 45 w 94"/>
                  <a:gd name="T25" fmla="*/ 16 h 51"/>
                  <a:gd name="T26" fmla="*/ 45 w 94"/>
                  <a:gd name="T27" fmla="*/ 22 h 51"/>
                  <a:gd name="T28" fmla="*/ 52 w 94"/>
                  <a:gd name="T29" fmla="*/ 27 h 51"/>
                  <a:gd name="T30" fmla="*/ 58 w 94"/>
                  <a:gd name="T31" fmla="*/ 23 h 51"/>
                  <a:gd name="T32" fmla="*/ 69 w 94"/>
                  <a:gd name="T33" fmla="*/ 19 h 51"/>
                  <a:gd name="T34" fmla="*/ 78 w 94"/>
                  <a:gd name="T35" fmla="*/ 25 h 51"/>
                  <a:gd name="T36" fmla="*/ 91 w 94"/>
                  <a:gd name="T37" fmla="*/ 24 h 51"/>
                  <a:gd name="T38" fmla="*/ 85 w 94"/>
                  <a:gd name="T39" fmla="*/ 37 h 51"/>
                  <a:gd name="T40" fmla="*/ 81 w 94"/>
                  <a:gd name="T41" fmla="*/ 43 h 51"/>
                  <a:gd name="T42" fmla="*/ 68 w 94"/>
                  <a:gd name="T43" fmla="*/ 42 h 51"/>
                  <a:gd name="T44" fmla="*/ 61 w 94"/>
                  <a:gd name="T45" fmla="*/ 40 h 51"/>
                  <a:gd name="T46" fmla="*/ 55 w 94"/>
                  <a:gd name="T47" fmla="*/ 50 h 51"/>
                  <a:gd name="T48" fmla="*/ 51 w 94"/>
                  <a:gd name="T49" fmla="*/ 46 h 51"/>
                  <a:gd name="T50" fmla="*/ 54 w 94"/>
                  <a:gd name="T51" fmla="*/ 36 h 51"/>
                  <a:gd name="T52" fmla="*/ 47 w 94"/>
                  <a:gd name="T53" fmla="*/ 32 h 51"/>
                  <a:gd name="T54" fmla="*/ 43 w 94"/>
                  <a:gd name="T55" fmla="*/ 39 h 51"/>
                  <a:gd name="T56" fmla="*/ 44 w 94"/>
                  <a:gd name="T57" fmla="*/ 43 h 51"/>
                  <a:gd name="T58" fmla="*/ 42 w 94"/>
                  <a:gd name="T59" fmla="*/ 49 h 51"/>
                  <a:gd name="T60" fmla="*/ 36 w 94"/>
                  <a:gd name="T61" fmla="*/ 45 h 51"/>
                  <a:gd name="T62" fmla="*/ 34 w 94"/>
                  <a:gd name="T63" fmla="*/ 33 h 51"/>
                  <a:gd name="T64" fmla="*/ 26 w 94"/>
                  <a:gd name="T65" fmla="*/ 33 h 51"/>
                  <a:gd name="T66" fmla="*/ 21 w 94"/>
                  <a:gd name="T67" fmla="*/ 36 h 51"/>
                  <a:gd name="T68" fmla="*/ 19 w 94"/>
                  <a:gd name="T69" fmla="*/ 2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51">
                    <a:moveTo>
                      <a:pt x="19" y="26"/>
                    </a:moveTo>
                    <a:cubicBezTo>
                      <a:pt x="19" y="26"/>
                      <a:pt x="7" y="21"/>
                      <a:pt x="5" y="19"/>
                    </a:cubicBezTo>
                    <a:cubicBezTo>
                      <a:pt x="3" y="17"/>
                      <a:pt x="0" y="14"/>
                      <a:pt x="4" y="12"/>
                    </a:cubicBezTo>
                    <a:cubicBezTo>
                      <a:pt x="8" y="11"/>
                      <a:pt x="10" y="12"/>
                      <a:pt x="12" y="14"/>
                    </a:cubicBezTo>
                    <a:cubicBezTo>
                      <a:pt x="15" y="17"/>
                      <a:pt x="19" y="18"/>
                      <a:pt x="19" y="18"/>
                    </a:cubicBezTo>
                    <a:cubicBezTo>
                      <a:pt x="20" y="18"/>
                      <a:pt x="20" y="14"/>
                      <a:pt x="20" y="13"/>
                    </a:cubicBezTo>
                    <a:cubicBezTo>
                      <a:pt x="19" y="8"/>
                      <a:pt x="19" y="5"/>
                      <a:pt x="20" y="3"/>
                    </a:cubicBezTo>
                    <a:cubicBezTo>
                      <a:pt x="21" y="1"/>
                      <a:pt x="23" y="0"/>
                      <a:pt x="25" y="5"/>
                    </a:cubicBezTo>
                    <a:cubicBezTo>
                      <a:pt x="27" y="13"/>
                      <a:pt x="24" y="19"/>
                      <a:pt x="24" y="19"/>
                    </a:cubicBezTo>
                    <a:cubicBezTo>
                      <a:pt x="24" y="19"/>
                      <a:pt x="25" y="20"/>
                      <a:pt x="28" y="21"/>
                    </a:cubicBezTo>
                    <a:cubicBezTo>
                      <a:pt x="31" y="23"/>
                      <a:pt x="35" y="24"/>
                      <a:pt x="35" y="24"/>
                    </a:cubicBezTo>
                    <a:cubicBezTo>
                      <a:pt x="35" y="24"/>
                      <a:pt x="38" y="12"/>
                      <a:pt x="41" y="10"/>
                    </a:cubicBezTo>
                    <a:cubicBezTo>
                      <a:pt x="43" y="9"/>
                      <a:pt x="49" y="10"/>
                      <a:pt x="45" y="16"/>
                    </a:cubicBezTo>
                    <a:cubicBezTo>
                      <a:pt x="43" y="20"/>
                      <a:pt x="44" y="20"/>
                      <a:pt x="45" y="22"/>
                    </a:cubicBezTo>
                    <a:cubicBezTo>
                      <a:pt x="47" y="24"/>
                      <a:pt x="47" y="27"/>
                      <a:pt x="52" y="27"/>
                    </a:cubicBezTo>
                    <a:cubicBezTo>
                      <a:pt x="56" y="26"/>
                      <a:pt x="57" y="25"/>
                      <a:pt x="58" y="23"/>
                    </a:cubicBezTo>
                    <a:cubicBezTo>
                      <a:pt x="58" y="21"/>
                      <a:pt x="62" y="15"/>
                      <a:pt x="69" y="19"/>
                    </a:cubicBezTo>
                    <a:cubicBezTo>
                      <a:pt x="69" y="19"/>
                      <a:pt x="74" y="28"/>
                      <a:pt x="78" y="25"/>
                    </a:cubicBezTo>
                    <a:cubicBezTo>
                      <a:pt x="82" y="22"/>
                      <a:pt x="88" y="20"/>
                      <a:pt x="91" y="24"/>
                    </a:cubicBezTo>
                    <a:cubicBezTo>
                      <a:pt x="94" y="28"/>
                      <a:pt x="87" y="34"/>
                      <a:pt x="85" y="37"/>
                    </a:cubicBezTo>
                    <a:cubicBezTo>
                      <a:pt x="84" y="39"/>
                      <a:pt x="84" y="40"/>
                      <a:pt x="81" y="43"/>
                    </a:cubicBezTo>
                    <a:cubicBezTo>
                      <a:pt x="78" y="46"/>
                      <a:pt x="71" y="47"/>
                      <a:pt x="68" y="42"/>
                    </a:cubicBezTo>
                    <a:cubicBezTo>
                      <a:pt x="65" y="37"/>
                      <a:pt x="63" y="30"/>
                      <a:pt x="61" y="40"/>
                    </a:cubicBezTo>
                    <a:cubicBezTo>
                      <a:pt x="59" y="50"/>
                      <a:pt x="55" y="50"/>
                      <a:pt x="55" y="50"/>
                    </a:cubicBezTo>
                    <a:cubicBezTo>
                      <a:pt x="55" y="50"/>
                      <a:pt x="46" y="51"/>
                      <a:pt x="51" y="46"/>
                    </a:cubicBezTo>
                    <a:cubicBezTo>
                      <a:pt x="51" y="46"/>
                      <a:pt x="55" y="39"/>
                      <a:pt x="54" y="36"/>
                    </a:cubicBezTo>
                    <a:cubicBezTo>
                      <a:pt x="53" y="33"/>
                      <a:pt x="47" y="32"/>
                      <a:pt x="47" y="32"/>
                    </a:cubicBezTo>
                    <a:cubicBezTo>
                      <a:pt x="47" y="32"/>
                      <a:pt x="43" y="28"/>
                      <a:pt x="43" y="39"/>
                    </a:cubicBezTo>
                    <a:cubicBezTo>
                      <a:pt x="43" y="39"/>
                      <a:pt x="42" y="41"/>
                      <a:pt x="44" y="43"/>
                    </a:cubicBezTo>
                    <a:cubicBezTo>
                      <a:pt x="46" y="44"/>
                      <a:pt x="45" y="48"/>
                      <a:pt x="42" y="49"/>
                    </a:cubicBezTo>
                    <a:cubicBezTo>
                      <a:pt x="40" y="50"/>
                      <a:pt x="34" y="49"/>
                      <a:pt x="36" y="45"/>
                    </a:cubicBezTo>
                    <a:cubicBezTo>
                      <a:pt x="37" y="41"/>
                      <a:pt x="36" y="34"/>
                      <a:pt x="34" y="33"/>
                    </a:cubicBezTo>
                    <a:cubicBezTo>
                      <a:pt x="33" y="32"/>
                      <a:pt x="28" y="30"/>
                      <a:pt x="26" y="33"/>
                    </a:cubicBezTo>
                    <a:cubicBezTo>
                      <a:pt x="25" y="36"/>
                      <a:pt x="23" y="38"/>
                      <a:pt x="21" y="36"/>
                    </a:cubicBezTo>
                    <a:cubicBezTo>
                      <a:pt x="18" y="33"/>
                      <a:pt x="21" y="29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81"/>
              <p:cNvSpPr>
                <a:spLocks noEditPoints="1"/>
              </p:cNvSpPr>
              <p:nvPr/>
            </p:nvSpPr>
            <p:spPr bwMode="auto">
              <a:xfrm>
                <a:off x="1933576" y="1935163"/>
                <a:ext cx="138113" cy="152400"/>
              </a:xfrm>
              <a:custGeom>
                <a:avLst/>
                <a:gdLst>
                  <a:gd name="T0" fmla="*/ 1 w 90"/>
                  <a:gd name="T1" fmla="*/ 34 h 99"/>
                  <a:gd name="T2" fmla="*/ 8 w 90"/>
                  <a:gd name="T3" fmla="*/ 30 h 99"/>
                  <a:gd name="T4" fmla="*/ 12 w 90"/>
                  <a:gd name="T5" fmla="*/ 38 h 99"/>
                  <a:gd name="T6" fmla="*/ 18 w 90"/>
                  <a:gd name="T7" fmla="*/ 42 h 99"/>
                  <a:gd name="T8" fmla="*/ 23 w 90"/>
                  <a:gd name="T9" fmla="*/ 48 h 99"/>
                  <a:gd name="T10" fmla="*/ 31 w 90"/>
                  <a:gd name="T11" fmla="*/ 55 h 99"/>
                  <a:gd name="T12" fmla="*/ 32 w 90"/>
                  <a:gd name="T13" fmla="*/ 50 h 99"/>
                  <a:gd name="T14" fmla="*/ 35 w 90"/>
                  <a:gd name="T15" fmla="*/ 57 h 99"/>
                  <a:gd name="T16" fmla="*/ 39 w 90"/>
                  <a:gd name="T17" fmla="*/ 59 h 99"/>
                  <a:gd name="T18" fmla="*/ 41 w 90"/>
                  <a:gd name="T19" fmla="*/ 63 h 99"/>
                  <a:gd name="T20" fmla="*/ 57 w 90"/>
                  <a:gd name="T21" fmla="*/ 74 h 99"/>
                  <a:gd name="T22" fmla="*/ 51 w 90"/>
                  <a:gd name="T23" fmla="*/ 80 h 99"/>
                  <a:gd name="T24" fmla="*/ 41 w 90"/>
                  <a:gd name="T25" fmla="*/ 75 h 99"/>
                  <a:gd name="T26" fmla="*/ 43 w 90"/>
                  <a:gd name="T27" fmla="*/ 85 h 99"/>
                  <a:gd name="T28" fmla="*/ 30 w 90"/>
                  <a:gd name="T29" fmla="*/ 88 h 99"/>
                  <a:gd name="T30" fmla="*/ 26 w 90"/>
                  <a:gd name="T31" fmla="*/ 76 h 99"/>
                  <a:gd name="T32" fmla="*/ 27 w 90"/>
                  <a:gd name="T33" fmla="*/ 70 h 99"/>
                  <a:gd name="T34" fmla="*/ 32 w 90"/>
                  <a:gd name="T35" fmla="*/ 71 h 99"/>
                  <a:gd name="T36" fmla="*/ 30 w 90"/>
                  <a:gd name="T37" fmla="*/ 64 h 99"/>
                  <a:gd name="T38" fmla="*/ 21 w 90"/>
                  <a:gd name="T39" fmla="*/ 55 h 99"/>
                  <a:gd name="T40" fmla="*/ 11 w 90"/>
                  <a:gd name="T41" fmla="*/ 85 h 99"/>
                  <a:gd name="T42" fmla="*/ 1 w 90"/>
                  <a:gd name="T43" fmla="*/ 89 h 99"/>
                  <a:gd name="T44" fmla="*/ 2 w 90"/>
                  <a:gd name="T45" fmla="*/ 84 h 99"/>
                  <a:gd name="T46" fmla="*/ 11 w 90"/>
                  <a:gd name="T47" fmla="*/ 67 h 99"/>
                  <a:gd name="T48" fmla="*/ 15 w 90"/>
                  <a:gd name="T49" fmla="*/ 50 h 99"/>
                  <a:gd name="T50" fmla="*/ 1 w 90"/>
                  <a:gd name="T51" fmla="*/ 34 h 99"/>
                  <a:gd name="T52" fmla="*/ 24 w 90"/>
                  <a:gd name="T53" fmla="*/ 37 h 99"/>
                  <a:gd name="T54" fmla="*/ 24 w 90"/>
                  <a:gd name="T55" fmla="*/ 44 h 99"/>
                  <a:gd name="T56" fmla="*/ 30 w 90"/>
                  <a:gd name="T57" fmla="*/ 43 h 99"/>
                  <a:gd name="T58" fmla="*/ 39 w 90"/>
                  <a:gd name="T59" fmla="*/ 32 h 99"/>
                  <a:gd name="T60" fmla="*/ 42 w 90"/>
                  <a:gd name="T61" fmla="*/ 31 h 99"/>
                  <a:gd name="T62" fmla="*/ 44 w 90"/>
                  <a:gd name="T63" fmla="*/ 50 h 99"/>
                  <a:gd name="T64" fmla="*/ 51 w 90"/>
                  <a:gd name="T65" fmla="*/ 57 h 99"/>
                  <a:gd name="T66" fmla="*/ 54 w 90"/>
                  <a:gd name="T67" fmla="*/ 45 h 99"/>
                  <a:gd name="T68" fmla="*/ 56 w 90"/>
                  <a:gd name="T69" fmla="*/ 37 h 99"/>
                  <a:gd name="T70" fmla="*/ 63 w 90"/>
                  <a:gd name="T71" fmla="*/ 38 h 99"/>
                  <a:gd name="T72" fmla="*/ 74 w 90"/>
                  <a:gd name="T73" fmla="*/ 46 h 99"/>
                  <a:gd name="T74" fmla="*/ 82 w 90"/>
                  <a:gd name="T75" fmla="*/ 49 h 99"/>
                  <a:gd name="T76" fmla="*/ 87 w 90"/>
                  <a:gd name="T77" fmla="*/ 43 h 99"/>
                  <a:gd name="T78" fmla="*/ 64 w 90"/>
                  <a:gd name="T79" fmla="*/ 29 h 99"/>
                  <a:gd name="T80" fmla="*/ 84 w 90"/>
                  <a:gd name="T81" fmla="*/ 9 h 99"/>
                  <a:gd name="T82" fmla="*/ 77 w 90"/>
                  <a:gd name="T83" fmla="*/ 4 h 99"/>
                  <a:gd name="T84" fmla="*/ 64 w 90"/>
                  <a:gd name="T85" fmla="*/ 19 h 99"/>
                  <a:gd name="T86" fmla="*/ 55 w 90"/>
                  <a:gd name="T87" fmla="*/ 23 h 99"/>
                  <a:gd name="T88" fmla="*/ 47 w 90"/>
                  <a:gd name="T89" fmla="*/ 11 h 99"/>
                  <a:gd name="T90" fmla="*/ 49 w 90"/>
                  <a:gd name="T91" fmla="*/ 6 h 99"/>
                  <a:gd name="T92" fmla="*/ 43 w 90"/>
                  <a:gd name="T93" fmla="*/ 0 h 99"/>
                  <a:gd name="T94" fmla="*/ 35 w 90"/>
                  <a:gd name="T95" fmla="*/ 10 h 99"/>
                  <a:gd name="T96" fmla="*/ 20 w 90"/>
                  <a:gd name="T97" fmla="*/ 2 h 99"/>
                  <a:gd name="T98" fmla="*/ 18 w 90"/>
                  <a:gd name="T99" fmla="*/ 8 h 99"/>
                  <a:gd name="T100" fmla="*/ 30 w 90"/>
                  <a:gd name="T101" fmla="*/ 16 h 99"/>
                  <a:gd name="T102" fmla="*/ 24 w 90"/>
                  <a:gd name="T103" fmla="*/ 3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0" h="99">
                    <a:moveTo>
                      <a:pt x="1" y="34"/>
                    </a:moveTo>
                    <a:cubicBezTo>
                      <a:pt x="1" y="34"/>
                      <a:pt x="4" y="28"/>
                      <a:pt x="8" y="30"/>
                    </a:cubicBezTo>
                    <a:cubicBezTo>
                      <a:pt x="11" y="33"/>
                      <a:pt x="11" y="37"/>
                      <a:pt x="12" y="38"/>
                    </a:cubicBezTo>
                    <a:cubicBezTo>
                      <a:pt x="13" y="39"/>
                      <a:pt x="17" y="42"/>
                      <a:pt x="18" y="42"/>
                    </a:cubicBezTo>
                    <a:cubicBezTo>
                      <a:pt x="20" y="42"/>
                      <a:pt x="22" y="40"/>
                      <a:pt x="23" y="48"/>
                    </a:cubicBezTo>
                    <a:cubicBezTo>
                      <a:pt x="23" y="48"/>
                      <a:pt x="26" y="53"/>
                      <a:pt x="31" y="55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0"/>
                      <a:pt x="33" y="54"/>
                      <a:pt x="35" y="57"/>
                    </a:cubicBezTo>
                    <a:cubicBezTo>
                      <a:pt x="37" y="60"/>
                      <a:pt x="38" y="57"/>
                      <a:pt x="39" y="59"/>
                    </a:cubicBezTo>
                    <a:cubicBezTo>
                      <a:pt x="40" y="62"/>
                      <a:pt x="41" y="63"/>
                      <a:pt x="41" y="63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4"/>
                      <a:pt x="58" y="81"/>
                      <a:pt x="51" y="80"/>
                    </a:cubicBezTo>
                    <a:cubicBezTo>
                      <a:pt x="44" y="78"/>
                      <a:pt x="43" y="72"/>
                      <a:pt x="41" y="75"/>
                    </a:cubicBezTo>
                    <a:cubicBezTo>
                      <a:pt x="40" y="79"/>
                      <a:pt x="42" y="82"/>
                      <a:pt x="43" y="85"/>
                    </a:cubicBezTo>
                    <a:cubicBezTo>
                      <a:pt x="43" y="88"/>
                      <a:pt x="36" y="99"/>
                      <a:pt x="30" y="88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2"/>
                      <a:pt x="27" y="70"/>
                    </a:cubicBezTo>
                    <a:cubicBezTo>
                      <a:pt x="29" y="69"/>
                      <a:pt x="32" y="71"/>
                      <a:pt x="32" y="71"/>
                    </a:cubicBezTo>
                    <a:cubicBezTo>
                      <a:pt x="32" y="71"/>
                      <a:pt x="34" y="69"/>
                      <a:pt x="30" y="64"/>
                    </a:cubicBezTo>
                    <a:cubicBezTo>
                      <a:pt x="27" y="59"/>
                      <a:pt x="21" y="56"/>
                      <a:pt x="21" y="55"/>
                    </a:cubicBezTo>
                    <a:cubicBezTo>
                      <a:pt x="20" y="55"/>
                      <a:pt x="15" y="76"/>
                      <a:pt x="11" y="85"/>
                    </a:cubicBezTo>
                    <a:cubicBezTo>
                      <a:pt x="7" y="93"/>
                      <a:pt x="3" y="90"/>
                      <a:pt x="1" y="89"/>
                    </a:cubicBezTo>
                    <a:cubicBezTo>
                      <a:pt x="0" y="88"/>
                      <a:pt x="0" y="85"/>
                      <a:pt x="2" y="84"/>
                    </a:cubicBezTo>
                    <a:cubicBezTo>
                      <a:pt x="5" y="83"/>
                      <a:pt x="7" y="78"/>
                      <a:pt x="11" y="67"/>
                    </a:cubicBezTo>
                    <a:cubicBezTo>
                      <a:pt x="14" y="55"/>
                      <a:pt x="16" y="52"/>
                      <a:pt x="15" y="50"/>
                    </a:cubicBezTo>
                    <a:cubicBezTo>
                      <a:pt x="14" y="49"/>
                      <a:pt x="5" y="37"/>
                      <a:pt x="1" y="34"/>
                    </a:cubicBezTo>
                    <a:close/>
                    <a:moveTo>
                      <a:pt x="24" y="37"/>
                    </a:moveTo>
                    <a:cubicBezTo>
                      <a:pt x="22" y="42"/>
                      <a:pt x="24" y="44"/>
                      <a:pt x="24" y="44"/>
                    </a:cubicBezTo>
                    <a:cubicBezTo>
                      <a:pt x="24" y="44"/>
                      <a:pt x="26" y="43"/>
                      <a:pt x="30" y="43"/>
                    </a:cubicBezTo>
                    <a:cubicBezTo>
                      <a:pt x="34" y="43"/>
                      <a:pt x="37" y="38"/>
                      <a:pt x="39" y="32"/>
                    </a:cubicBezTo>
                    <a:cubicBezTo>
                      <a:pt x="40" y="26"/>
                      <a:pt x="41" y="30"/>
                      <a:pt x="42" y="31"/>
                    </a:cubicBezTo>
                    <a:cubicBezTo>
                      <a:pt x="42" y="32"/>
                      <a:pt x="43" y="48"/>
                      <a:pt x="44" y="50"/>
                    </a:cubicBezTo>
                    <a:cubicBezTo>
                      <a:pt x="45" y="53"/>
                      <a:pt x="46" y="58"/>
                      <a:pt x="51" y="57"/>
                    </a:cubicBezTo>
                    <a:cubicBezTo>
                      <a:pt x="56" y="56"/>
                      <a:pt x="55" y="50"/>
                      <a:pt x="54" y="45"/>
                    </a:cubicBezTo>
                    <a:cubicBezTo>
                      <a:pt x="52" y="39"/>
                      <a:pt x="54" y="38"/>
                      <a:pt x="56" y="37"/>
                    </a:cubicBezTo>
                    <a:cubicBezTo>
                      <a:pt x="58" y="36"/>
                      <a:pt x="61" y="36"/>
                      <a:pt x="63" y="38"/>
                    </a:cubicBezTo>
                    <a:cubicBezTo>
                      <a:pt x="66" y="39"/>
                      <a:pt x="73" y="45"/>
                      <a:pt x="74" y="46"/>
                    </a:cubicBezTo>
                    <a:cubicBezTo>
                      <a:pt x="75" y="46"/>
                      <a:pt x="78" y="49"/>
                      <a:pt x="82" y="49"/>
                    </a:cubicBezTo>
                    <a:cubicBezTo>
                      <a:pt x="90" y="49"/>
                      <a:pt x="87" y="43"/>
                      <a:pt x="87" y="43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72" y="27"/>
                      <a:pt x="83" y="15"/>
                      <a:pt x="84" y="9"/>
                    </a:cubicBezTo>
                    <a:cubicBezTo>
                      <a:pt x="85" y="3"/>
                      <a:pt x="82" y="1"/>
                      <a:pt x="77" y="4"/>
                    </a:cubicBezTo>
                    <a:cubicBezTo>
                      <a:pt x="72" y="8"/>
                      <a:pt x="70" y="12"/>
                      <a:pt x="64" y="19"/>
                    </a:cubicBezTo>
                    <a:cubicBezTo>
                      <a:pt x="58" y="27"/>
                      <a:pt x="55" y="23"/>
                      <a:pt x="55" y="23"/>
                    </a:cubicBezTo>
                    <a:cubicBezTo>
                      <a:pt x="46" y="18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9" y="6"/>
                    </a:cubicBezTo>
                    <a:cubicBezTo>
                      <a:pt x="51" y="1"/>
                      <a:pt x="48" y="0"/>
                      <a:pt x="43" y="0"/>
                    </a:cubicBezTo>
                    <a:cubicBezTo>
                      <a:pt x="40" y="1"/>
                      <a:pt x="35" y="10"/>
                      <a:pt x="35" y="10"/>
                    </a:cubicBezTo>
                    <a:cubicBezTo>
                      <a:pt x="26" y="3"/>
                      <a:pt x="20" y="2"/>
                      <a:pt x="20" y="2"/>
                    </a:cubicBezTo>
                    <a:cubicBezTo>
                      <a:pt x="11" y="3"/>
                      <a:pt x="16" y="9"/>
                      <a:pt x="18" y="8"/>
                    </a:cubicBezTo>
                    <a:cubicBezTo>
                      <a:pt x="21" y="8"/>
                      <a:pt x="30" y="16"/>
                      <a:pt x="30" y="16"/>
                    </a:cubicBezTo>
                    <a:cubicBezTo>
                      <a:pt x="32" y="25"/>
                      <a:pt x="27" y="33"/>
                      <a:pt x="2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82"/>
              <p:cNvSpPr>
                <a:spLocks noEditPoints="1"/>
              </p:cNvSpPr>
              <p:nvPr/>
            </p:nvSpPr>
            <p:spPr bwMode="auto">
              <a:xfrm>
                <a:off x="2097088" y="1790701"/>
                <a:ext cx="144463" cy="127000"/>
              </a:xfrm>
              <a:custGeom>
                <a:avLst/>
                <a:gdLst>
                  <a:gd name="T0" fmla="*/ 37 w 94"/>
                  <a:gd name="T1" fmla="*/ 17 h 83"/>
                  <a:gd name="T2" fmla="*/ 38 w 94"/>
                  <a:gd name="T3" fmla="*/ 8 h 83"/>
                  <a:gd name="T4" fmla="*/ 27 w 94"/>
                  <a:gd name="T5" fmla="*/ 1 h 83"/>
                  <a:gd name="T6" fmla="*/ 28 w 94"/>
                  <a:gd name="T7" fmla="*/ 14 h 83"/>
                  <a:gd name="T8" fmla="*/ 19 w 94"/>
                  <a:gd name="T9" fmla="*/ 38 h 83"/>
                  <a:gd name="T10" fmla="*/ 14 w 94"/>
                  <a:gd name="T11" fmla="*/ 31 h 83"/>
                  <a:gd name="T12" fmla="*/ 2 w 94"/>
                  <a:gd name="T13" fmla="*/ 66 h 83"/>
                  <a:gd name="T14" fmla="*/ 24 w 94"/>
                  <a:gd name="T15" fmla="*/ 43 h 83"/>
                  <a:gd name="T16" fmla="*/ 41 w 94"/>
                  <a:gd name="T17" fmla="*/ 43 h 83"/>
                  <a:gd name="T18" fmla="*/ 35 w 94"/>
                  <a:gd name="T19" fmla="*/ 65 h 83"/>
                  <a:gd name="T20" fmla="*/ 32 w 94"/>
                  <a:gd name="T21" fmla="*/ 59 h 83"/>
                  <a:gd name="T22" fmla="*/ 48 w 94"/>
                  <a:gd name="T23" fmla="*/ 79 h 83"/>
                  <a:gd name="T24" fmla="*/ 56 w 94"/>
                  <a:gd name="T25" fmla="*/ 79 h 83"/>
                  <a:gd name="T26" fmla="*/ 83 w 94"/>
                  <a:gd name="T27" fmla="*/ 81 h 83"/>
                  <a:gd name="T28" fmla="*/ 68 w 94"/>
                  <a:gd name="T29" fmla="*/ 72 h 83"/>
                  <a:gd name="T30" fmla="*/ 74 w 94"/>
                  <a:gd name="T31" fmla="*/ 65 h 83"/>
                  <a:gd name="T32" fmla="*/ 48 w 94"/>
                  <a:gd name="T33" fmla="*/ 45 h 83"/>
                  <a:gd name="T34" fmla="*/ 49 w 94"/>
                  <a:gd name="T35" fmla="*/ 34 h 83"/>
                  <a:gd name="T36" fmla="*/ 40 w 94"/>
                  <a:gd name="T37" fmla="*/ 31 h 83"/>
                  <a:gd name="T38" fmla="*/ 53 w 94"/>
                  <a:gd name="T39" fmla="*/ 17 h 83"/>
                  <a:gd name="T40" fmla="*/ 63 w 94"/>
                  <a:gd name="T41" fmla="*/ 25 h 83"/>
                  <a:gd name="T42" fmla="*/ 63 w 94"/>
                  <a:gd name="T43" fmla="*/ 8 h 83"/>
                  <a:gd name="T44" fmla="*/ 27 w 94"/>
                  <a:gd name="T45" fmla="*/ 39 h 83"/>
                  <a:gd name="T46" fmla="*/ 37 w 94"/>
                  <a:gd name="T47" fmla="*/ 38 h 83"/>
                  <a:gd name="T48" fmla="*/ 50 w 94"/>
                  <a:gd name="T49" fmla="*/ 60 h 83"/>
                  <a:gd name="T50" fmla="*/ 52 w 94"/>
                  <a:gd name="T51" fmla="*/ 64 h 83"/>
                  <a:gd name="T52" fmla="*/ 51 w 94"/>
                  <a:gd name="T53" fmla="*/ 76 h 83"/>
                  <a:gd name="T54" fmla="*/ 47 w 94"/>
                  <a:gd name="T55" fmla="*/ 54 h 83"/>
                  <a:gd name="T56" fmla="*/ 63 w 94"/>
                  <a:gd name="T57" fmla="*/ 46 h 83"/>
                  <a:gd name="T58" fmla="*/ 61 w 94"/>
                  <a:gd name="T59" fmla="*/ 66 h 83"/>
                  <a:gd name="T60" fmla="*/ 61 w 94"/>
                  <a:gd name="T61" fmla="*/ 56 h 83"/>
                  <a:gd name="T62" fmla="*/ 50 w 94"/>
                  <a:gd name="T63" fmla="*/ 5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4" h="83">
                    <a:moveTo>
                      <a:pt x="63" y="8"/>
                    </a:moveTo>
                    <a:cubicBezTo>
                      <a:pt x="51" y="9"/>
                      <a:pt x="37" y="17"/>
                      <a:pt x="37" y="17"/>
                    </a:cubicBezTo>
                    <a:cubicBezTo>
                      <a:pt x="37" y="17"/>
                      <a:pt x="34" y="12"/>
                      <a:pt x="35" y="11"/>
                    </a:cubicBezTo>
                    <a:cubicBezTo>
                      <a:pt x="35" y="10"/>
                      <a:pt x="36" y="10"/>
                      <a:pt x="38" y="8"/>
                    </a:cubicBezTo>
                    <a:cubicBezTo>
                      <a:pt x="40" y="6"/>
                      <a:pt x="40" y="3"/>
                      <a:pt x="40" y="3"/>
                    </a:cubicBezTo>
                    <a:cubicBezTo>
                      <a:pt x="39" y="0"/>
                      <a:pt x="27" y="1"/>
                      <a:pt x="27" y="1"/>
                    </a:cubicBezTo>
                    <a:cubicBezTo>
                      <a:pt x="15" y="8"/>
                      <a:pt x="5" y="5"/>
                      <a:pt x="5" y="5"/>
                    </a:cubicBezTo>
                    <a:cubicBezTo>
                      <a:pt x="10" y="20"/>
                      <a:pt x="26" y="14"/>
                      <a:pt x="28" y="14"/>
                    </a:cubicBezTo>
                    <a:cubicBezTo>
                      <a:pt x="30" y="14"/>
                      <a:pt x="31" y="20"/>
                      <a:pt x="31" y="22"/>
                    </a:cubicBezTo>
                    <a:cubicBezTo>
                      <a:pt x="30" y="24"/>
                      <a:pt x="24" y="28"/>
                      <a:pt x="19" y="38"/>
                    </a:cubicBezTo>
                    <a:cubicBezTo>
                      <a:pt x="13" y="47"/>
                      <a:pt x="16" y="36"/>
                      <a:pt x="16" y="36"/>
                    </a:cubicBezTo>
                    <a:cubicBezTo>
                      <a:pt x="21" y="27"/>
                      <a:pt x="14" y="31"/>
                      <a:pt x="14" y="31"/>
                    </a:cubicBezTo>
                    <a:cubicBezTo>
                      <a:pt x="6" y="39"/>
                      <a:pt x="1" y="53"/>
                      <a:pt x="1" y="59"/>
                    </a:cubicBezTo>
                    <a:cubicBezTo>
                      <a:pt x="0" y="66"/>
                      <a:pt x="2" y="66"/>
                      <a:pt x="2" y="66"/>
                    </a:cubicBezTo>
                    <a:cubicBezTo>
                      <a:pt x="6" y="68"/>
                      <a:pt x="11" y="67"/>
                      <a:pt x="11" y="67"/>
                    </a:cubicBezTo>
                    <a:cubicBezTo>
                      <a:pt x="10" y="66"/>
                      <a:pt x="24" y="43"/>
                      <a:pt x="24" y="43"/>
                    </a:cubicBezTo>
                    <a:cubicBezTo>
                      <a:pt x="27" y="49"/>
                      <a:pt x="35" y="52"/>
                      <a:pt x="37" y="51"/>
                    </a:cubicBezTo>
                    <a:cubicBezTo>
                      <a:pt x="38" y="51"/>
                      <a:pt x="41" y="43"/>
                      <a:pt x="41" y="43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5" y="55"/>
                      <a:pt x="35" y="65"/>
                      <a:pt x="35" y="65"/>
                    </a:cubicBezTo>
                    <a:cubicBezTo>
                      <a:pt x="34" y="65"/>
                      <a:pt x="34" y="62"/>
                      <a:pt x="34" y="62"/>
                    </a:cubicBezTo>
                    <a:cubicBezTo>
                      <a:pt x="34" y="58"/>
                      <a:pt x="32" y="59"/>
                      <a:pt x="32" y="59"/>
                    </a:cubicBezTo>
                    <a:cubicBezTo>
                      <a:pt x="30" y="67"/>
                      <a:pt x="33" y="71"/>
                      <a:pt x="33" y="71"/>
                    </a:cubicBezTo>
                    <a:cubicBezTo>
                      <a:pt x="33" y="71"/>
                      <a:pt x="47" y="77"/>
                      <a:pt x="48" y="79"/>
                    </a:cubicBezTo>
                    <a:cubicBezTo>
                      <a:pt x="50" y="81"/>
                      <a:pt x="53" y="83"/>
                      <a:pt x="55" y="82"/>
                    </a:cubicBezTo>
                    <a:cubicBezTo>
                      <a:pt x="57" y="81"/>
                      <a:pt x="56" y="79"/>
                      <a:pt x="56" y="79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2" y="78"/>
                      <a:pt x="73" y="82"/>
                      <a:pt x="83" y="81"/>
                    </a:cubicBezTo>
                    <a:cubicBezTo>
                      <a:pt x="94" y="79"/>
                      <a:pt x="88" y="68"/>
                      <a:pt x="84" y="70"/>
                    </a:cubicBezTo>
                    <a:cubicBezTo>
                      <a:pt x="79" y="72"/>
                      <a:pt x="72" y="73"/>
                      <a:pt x="68" y="72"/>
                    </a:cubicBezTo>
                    <a:cubicBezTo>
                      <a:pt x="65" y="71"/>
                      <a:pt x="68" y="68"/>
                      <a:pt x="69" y="68"/>
                    </a:cubicBezTo>
                    <a:cubicBezTo>
                      <a:pt x="69" y="68"/>
                      <a:pt x="71" y="69"/>
                      <a:pt x="74" y="65"/>
                    </a:cubicBezTo>
                    <a:cubicBezTo>
                      <a:pt x="78" y="62"/>
                      <a:pt x="74" y="40"/>
                      <a:pt x="74" y="40"/>
                    </a:cubicBezTo>
                    <a:cubicBezTo>
                      <a:pt x="63" y="32"/>
                      <a:pt x="48" y="45"/>
                      <a:pt x="48" y="45"/>
                    </a:cubicBezTo>
                    <a:cubicBezTo>
                      <a:pt x="48" y="45"/>
                      <a:pt x="43" y="37"/>
                      <a:pt x="42" y="36"/>
                    </a:cubicBezTo>
                    <a:cubicBezTo>
                      <a:pt x="42" y="35"/>
                      <a:pt x="43" y="31"/>
                      <a:pt x="49" y="34"/>
                    </a:cubicBezTo>
                    <a:cubicBezTo>
                      <a:pt x="55" y="36"/>
                      <a:pt x="60" y="36"/>
                      <a:pt x="56" y="31"/>
                    </a:cubicBezTo>
                    <a:cubicBezTo>
                      <a:pt x="51" y="27"/>
                      <a:pt x="40" y="31"/>
                      <a:pt x="40" y="31"/>
                    </a:cubicBezTo>
                    <a:cubicBezTo>
                      <a:pt x="40" y="31"/>
                      <a:pt x="36" y="27"/>
                      <a:pt x="38" y="26"/>
                    </a:cubicBezTo>
                    <a:cubicBezTo>
                      <a:pt x="40" y="24"/>
                      <a:pt x="42" y="20"/>
                      <a:pt x="53" y="17"/>
                    </a:cubicBezTo>
                    <a:cubicBezTo>
                      <a:pt x="64" y="15"/>
                      <a:pt x="62" y="21"/>
                      <a:pt x="62" y="22"/>
                    </a:cubicBezTo>
                    <a:cubicBezTo>
                      <a:pt x="61" y="24"/>
                      <a:pt x="63" y="25"/>
                      <a:pt x="63" y="25"/>
                    </a:cubicBezTo>
                    <a:cubicBezTo>
                      <a:pt x="70" y="23"/>
                      <a:pt x="74" y="17"/>
                      <a:pt x="75" y="15"/>
                    </a:cubicBezTo>
                    <a:cubicBezTo>
                      <a:pt x="75" y="13"/>
                      <a:pt x="75" y="7"/>
                      <a:pt x="63" y="8"/>
                    </a:cubicBezTo>
                    <a:close/>
                    <a:moveTo>
                      <a:pt x="36" y="45"/>
                    </a:moveTo>
                    <a:cubicBezTo>
                      <a:pt x="36" y="45"/>
                      <a:pt x="32" y="48"/>
                      <a:pt x="27" y="39"/>
                    </a:cubicBezTo>
                    <a:cubicBezTo>
                      <a:pt x="27" y="39"/>
                      <a:pt x="32" y="32"/>
                      <a:pt x="34" y="31"/>
                    </a:cubicBezTo>
                    <a:cubicBezTo>
                      <a:pt x="37" y="38"/>
                      <a:pt x="37" y="38"/>
                      <a:pt x="37" y="38"/>
                    </a:cubicBezTo>
                    <a:lnTo>
                      <a:pt x="36" y="45"/>
                    </a:lnTo>
                    <a:close/>
                    <a:moveTo>
                      <a:pt x="50" y="60"/>
                    </a:moveTo>
                    <a:cubicBezTo>
                      <a:pt x="50" y="60"/>
                      <a:pt x="47" y="65"/>
                      <a:pt x="47" y="66"/>
                    </a:cubicBezTo>
                    <a:cubicBezTo>
                      <a:pt x="48" y="67"/>
                      <a:pt x="52" y="64"/>
                      <a:pt x="52" y="64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9"/>
                      <a:pt x="46" y="62"/>
                      <a:pt x="47" y="54"/>
                    </a:cubicBezTo>
                    <a:lnTo>
                      <a:pt x="50" y="60"/>
                    </a:lnTo>
                    <a:close/>
                    <a:moveTo>
                      <a:pt x="63" y="46"/>
                    </a:moveTo>
                    <a:cubicBezTo>
                      <a:pt x="68" y="50"/>
                      <a:pt x="66" y="61"/>
                      <a:pt x="66" y="61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8" y="61"/>
                      <a:pt x="62" y="59"/>
                      <a:pt x="61" y="56"/>
                    </a:cubicBezTo>
                    <a:cubicBezTo>
                      <a:pt x="59" y="53"/>
                      <a:pt x="55" y="56"/>
                      <a:pt x="55" y="56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50"/>
                      <a:pt x="59" y="42"/>
                      <a:pt x="6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83"/>
              <p:cNvSpPr/>
              <p:nvPr/>
            </p:nvSpPr>
            <p:spPr bwMode="auto">
              <a:xfrm>
                <a:off x="2276476" y="1733551"/>
                <a:ext cx="150813" cy="149225"/>
              </a:xfrm>
              <a:custGeom>
                <a:avLst/>
                <a:gdLst>
                  <a:gd name="T0" fmla="*/ 5 w 98"/>
                  <a:gd name="T1" fmla="*/ 15 h 97"/>
                  <a:gd name="T2" fmla="*/ 14 w 98"/>
                  <a:gd name="T3" fmla="*/ 15 h 97"/>
                  <a:gd name="T4" fmla="*/ 48 w 98"/>
                  <a:gd name="T5" fmla="*/ 3 h 97"/>
                  <a:gd name="T6" fmla="*/ 68 w 98"/>
                  <a:gd name="T7" fmla="*/ 1 h 97"/>
                  <a:gd name="T8" fmla="*/ 78 w 98"/>
                  <a:gd name="T9" fmla="*/ 8 h 97"/>
                  <a:gd name="T10" fmla="*/ 63 w 98"/>
                  <a:gd name="T11" fmla="*/ 25 h 97"/>
                  <a:gd name="T12" fmla="*/ 67 w 98"/>
                  <a:gd name="T13" fmla="*/ 35 h 97"/>
                  <a:gd name="T14" fmla="*/ 86 w 98"/>
                  <a:gd name="T15" fmla="*/ 31 h 97"/>
                  <a:gd name="T16" fmla="*/ 93 w 98"/>
                  <a:gd name="T17" fmla="*/ 44 h 97"/>
                  <a:gd name="T18" fmla="*/ 83 w 98"/>
                  <a:gd name="T19" fmla="*/ 43 h 97"/>
                  <a:gd name="T20" fmla="*/ 73 w 98"/>
                  <a:gd name="T21" fmla="*/ 46 h 97"/>
                  <a:gd name="T22" fmla="*/ 71 w 98"/>
                  <a:gd name="T23" fmla="*/ 80 h 97"/>
                  <a:gd name="T24" fmla="*/ 52 w 98"/>
                  <a:gd name="T25" fmla="*/ 84 h 97"/>
                  <a:gd name="T26" fmla="*/ 43 w 98"/>
                  <a:gd name="T27" fmla="*/ 62 h 97"/>
                  <a:gd name="T28" fmla="*/ 57 w 98"/>
                  <a:gd name="T29" fmla="*/ 73 h 97"/>
                  <a:gd name="T30" fmla="*/ 63 w 98"/>
                  <a:gd name="T31" fmla="*/ 47 h 97"/>
                  <a:gd name="T32" fmla="*/ 33 w 98"/>
                  <a:gd name="T33" fmla="*/ 60 h 97"/>
                  <a:gd name="T34" fmla="*/ 22 w 98"/>
                  <a:gd name="T35" fmla="*/ 50 h 97"/>
                  <a:gd name="T36" fmla="*/ 27 w 98"/>
                  <a:gd name="T37" fmla="*/ 46 h 97"/>
                  <a:gd name="T38" fmla="*/ 52 w 98"/>
                  <a:gd name="T39" fmla="*/ 40 h 97"/>
                  <a:gd name="T40" fmla="*/ 53 w 98"/>
                  <a:gd name="T41" fmla="*/ 32 h 97"/>
                  <a:gd name="T42" fmla="*/ 53 w 98"/>
                  <a:gd name="T43" fmla="*/ 24 h 97"/>
                  <a:gd name="T44" fmla="*/ 60 w 98"/>
                  <a:gd name="T45" fmla="*/ 12 h 97"/>
                  <a:gd name="T46" fmla="*/ 46 w 98"/>
                  <a:gd name="T47" fmla="*/ 14 h 97"/>
                  <a:gd name="T48" fmla="*/ 20 w 98"/>
                  <a:gd name="T49" fmla="*/ 27 h 97"/>
                  <a:gd name="T50" fmla="*/ 12 w 98"/>
                  <a:gd name="T51" fmla="*/ 28 h 97"/>
                  <a:gd name="T52" fmla="*/ 5 w 98"/>
                  <a:gd name="T53" fmla="*/ 1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8" h="97">
                    <a:moveTo>
                      <a:pt x="5" y="15"/>
                    </a:moveTo>
                    <a:cubicBezTo>
                      <a:pt x="5" y="15"/>
                      <a:pt x="7" y="18"/>
                      <a:pt x="14" y="15"/>
                    </a:cubicBezTo>
                    <a:cubicBezTo>
                      <a:pt x="20" y="13"/>
                      <a:pt x="42" y="4"/>
                      <a:pt x="48" y="3"/>
                    </a:cubicBezTo>
                    <a:cubicBezTo>
                      <a:pt x="54" y="2"/>
                      <a:pt x="64" y="2"/>
                      <a:pt x="68" y="1"/>
                    </a:cubicBezTo>
                    <a:cubicBezTo>
                      <a:pt x="71" y="0"/>
                      <a:pt x="77" y="5"/>
                      <a:pt x="78" y="8"/>
                    </a:cubicBezTo>
                    <a:cubicBezTo>
                      <a:pt x="78" y="12"/>
                      <a:pt x="63" y="25"/>
                      <a:pt x="63" y="25"/>
                    </a:cubicBezTo>
                    <a:cubicBezTo>
                      <a:pt x="63" y="25"/>
                      <a:pt x="60" y="29"/>
                      <a:pt x="67" y="35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1"/>
                      <a:pt x="98" y="36"/>
                      <a:pt x="93" y="44"/>
                    </a:cubicBezTo>
                    <a:cubicBezTo>
                      <a:pt x="93" y="44"/>
                      <a:pt x="86" y="43"/>
                      <a:pt x="83" y="43"/>
                    </a:cubicBezTo>
                    <a:cubicBezTo>
                      <a:pt x="80" y="44"/>
                      <a:pt x="73" y="46"/>
                      <a:pt x="73" y="46"/>
                    </a:cubicBezTo>
                    <a:cubicBezTo>
                      <a:pt x="73" y="46"/>
                      <a:pt x="74" y="69"/>
                      <a:pt x="71" y="80"/>
                    </a:cubicBezTo>
                    <a:cubicBezTo>
                      <a:pt x="67" y="91"/>
                      <a:pt x="74" y="97"/>
                      <a:pt x="52" y="84"/>
                    </a:cubicBezTo>
                    <a:cubicBezTo>
                      <a:pt x="52" y="84"/>
                      <a:pt x="44" y="74"/>
                      <a:pt x="43" y="62"/>
                    </a:cubicBezTo>
                    <a:cubicBezTo>
                      <a:pt x="43" y="62"/>
                      <a:pt x="47" y="75"/>
                      <a:pt x="57" y="73"/>
                    </a:cubicBezTo>
                    <a:cubicBezTo>
                      <a:pt x="66" y="71"/>
                      <a:pt x="63" y="47"/>
                      <a:pt x="63" y="47"/>
                    </a:cubicBezTo>
                    <a:cubicBezTo>
                      <a:pt x="63" y="47"/>
                      <a:pt x="36" y="57"/>
                      <a:pt x="33" y="60"/>
                    </a:cubicBezTo>
                    <a:cubicBezTo>
                      <a:pt x="33" y="60"/>
                      <a:pt x="26" y="62"/>
                      <a:pt x="22" y="50"/>
                    </a:cubicBezTo>
                    <a:cubicBezTo>
                      <a:pt x="22" y="50"/>
                      <a:pt x="25" y="40"/>
                      <a:pt x="27" y="46"/>
                    </a:cubicBezTo>
                    <a:cubicBezTo>
                      <a:pt x="27" y="46"/>
                      <a:pt x="28" y="51"/>
                      <a:pt x="52" y="40"/>
                    </a:cubicBezTo>
                    <a:cubicBezTo>
                      <a:pt x="52" y="40"/>
                      <a:pt x="64" y="39"/>
                      <a:pt x="53" y="32"/>
                    </a:cubicBezTo>
                    <a:cubicBezTo>
                      <a:pt x="46" y="28"/>
                      <a:pt x="53" y="25"/>
                      <a:pt x="53" y="24"/>
                    </a:cubicBezTo>
                    <a:cubicBezTo>
                      <a:pt x="53" y="22"/>
                      <a:pt x="61" y="13"/>
                      <a:pt x="60" y="12"/>
                    </a:cubicBezTo>
                    <a:cubicBezTo>
                      <a:pt x="60" y="11"/>
                      <a:pt x="50" y="12"/>
                      <a:pt x="46" y="14"/>
                    </a:cubicBezTo>
                    <a:cubicBezTo>
                      <a:pt x="41" y="16"/>
                      <a:pt x="21" y="25"/>
                      <a:pt x="20" y="27"/>
                    </a:cubicBezTo>
                    <a:cubicBezTo>
                      <a:pt x="19" y="29"/>
                      <a:pt x="16" y="29"/>
                      <a:pt x="12" y="28"/>
                    </a:cubicBezTo>
                    <a:cubicBezTo>
                      <a:pt x="8" y="27"/>
                      <a:pt x="0" y="23"/>
                      <a:pt x="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84"/>
              <p:cNvSpPr>
                <a:spLocks noEditPoints="1"/>
              </p:cNvSpPr>
              <p:nvPr/>
            </p:nvSpPr>
            <p:spPr bwMode="auto">
              <a:xfrm>
                <a:off x="2493963" y="1731963"/>
                <a:ext cx="157163" cy="165100"/>
              </a:xfrm>
              <a:custGeom>
                <a:avLst/>
                <a:gdLst>
                  <a:gd name="T0" fmla="*/ 50 w 102"/>
                  <a:gd name="T1" fmla="*/ 7 h 107"/>
                  <a:gd name="T2" fmla="*/ 56 w 102"/>
                  <a:gd name="T3" fmla="*/ 8 h 107"/>
                  <a:gd name="T4" fmla="*/ 47 w 102"/>
                  <a:gd name="T5" fmla="*/ 20 h 107"/>
                  <a:gd name="T6" fmla="*/ 22 w 102"/>
                  <a:gd name="T7" fmla="*/ 18 h 107"/>
                  <a:gd name="T8" fmla="*/ 15 w 102"/>
                  <a:gd name="T9" fmla="*/ 12 h 107"/>
                  <a:gd name="T10" fmla="*/ 50 w 102"/>
                  <a:gd name="T11" fmla="*/ 7 h 107"/>
                  <a:gd name="T12" fmla="*/ 1 w 102"/>
                  <a:gd name="T13" fmla="*/ 42 h 107"/>
                  <a:gd name="T14" fmla="*/ 6 w 102"/>
                  <a:gd name="T15" fmla="*/ 44 h 107"/>
                  <a:gd name="T16" fmla="*/ 13 w 102"/>
                  <a:gd name="T17" fmla="*/ 42 h 107"/>
                  <a:gd name="T18" fmla="*/ 32 w 102"/>
                  <a:gd name="T19" fmla="*/ 40 h 107"/>
                  <a:gd name="T20" fmla="*/ 35 w 102"/>
                  <a:gd name="T21" fmla="*/ 45 h 107"/>
                  <a:gd name="T22" fmla="*/ 33 w 102"/>
                  <a:gd name="T23" fmla="*/ 49 h 107"/>
                  <a:gd name="T24" fmla="*/ 25 w 102"/>
                  <a:gd name="T25" fmla="*/ 54 h 107"/>
                  <a:gd name="T26" fmla="*/ 24 w 102"/>
                  <a:gd name="T27" fmla="*/ 53 h 107"/>
                  <a:gd name="T28" fmla="*/ 27 w 102"/>
                  <a:gd name="T29" fmla="*/ 51 h 107"/>
                  <a:gd name="T30" fmla="*/ 29 w 102"/>
                  <a:gd name="T31" fmla="*/ 46 h 107"/>
                  <a:gd name="T32" fmla="*/ 23 w 102"/>
                  <a:gd name="T33" fmla="*/ 45 h 107"/>
                  <a:gd name="T34" fmla="*/ 8 w 102"/>
                  <a:gd name="T35" fmla="*/ 56 h 107"/>
                  <a:gd name="T36" fmla="*/ 6 w 102"/>
                  <a:gd name="T37" fmla="*/ 64 h 107"/>
                  <a:gd name="T38" fmla="*/ 23 w 102"/>
                  <a:gd name="T39" fmla="*/ 63 h 107"/>
                  <a:gd name="T40" fmla="*/ 27 w 102"/>
                  <a:gd name="T41" fmla="*/ 65 h 107"/>
                  <a:gd name="T42" fmla="*/ 26 w 102"/>
                  <a:gd name="T43" fmla="*/ 74 h 107"/>
                  <a:gd name="T44" fmla="*/ 35 w 102"/>
                  <a:gd name="T45" fmla="*/ 73 h 107"/>
                  <a:gd name="T46" fmla="*/ 40 w 102"/>
                  <a:gd name="T47" fmla="*/ 57 h 107"/>
                  <a:gd name="T48" fmla="*/ 51 w 102"/>
                  <a:gd name="T49" fmla="*/ 47 h 107"/>
                  <a:gd name="T50" fmla="*/ 47 w 102"/>
                  <a:gd name="T51" fmla="*/ 45 h 107"/>
                  <a:gd name="T52" fmla="*/ 44 w 102"/>
                  <a:gd name="T53" fmla="*/ 44 h 107"/>
                  <a:gd name="T54" fmla="*/ 52 w 102"/>
                  <a:gd name="T55" fmla="*/ 41 h 107"/>
                  <a:gd name="T56" fmla="*/ 60 w 102"/>
                  <a:gd name="T57" fmla="*/ 49 h 107"/>
                  <a:gd name="T58" fmla="*/ 60 w 102"/>
                  <a:gd name="T59" fmla="*/ 55 h 107"/>
                  <a:gd name="T60" fmla="*/ 52 w 102"/>
                  <a:gd name="T61" fmla="*/ 56 h 107"/>
                  <a:gd name="T62" fmla="*/ 50 w 102"/>
                  <a:gd name="T63" fmla="*/ 64 h 107"/>
                  <a:gd name="T64" fmla="*/ 60 w 102"/>
                  <a:gd name="T65" fmla="*/ 67 h 107"/>
                  <a:gd name="T66" fmla="*/ 66 w 102"/>
                  <a:gd name="T67" fmla="*/ 66 h 107"/>
                  <a:gd name="T68" fmla="*/ 59 w 102"/>
                  <a:gd name="T69" fmla="*/ 99 h 107"/>
                  <a:gd name="T70" fmla="*/ 66 w 102"/>
                  <a:gd name="T71" fmla="*/ 107 h 107"/>
                  <a:gd name="T72" fmla="*/ 75 w 102"/>
                  <a:gd name="T73" fmla="*/ 65 h 107"/>
                  <a:gd name="T74" fmla="*/ 85 w 102"/>
                  <a:gd name="T75" fmla="*/ 63 h 107"/>
                  <a:gd name="T76" fmla="*/ 98 w 102"/>
                  <a:gd name="T77" fmla="*/ 63 h 107"/>
                  <a:gd name="T78" fmla="*/ 92 w 102"/>
                  <a:gd name="T79" fmla="*/ 53 h 107"/>
                  <a:gd name="T80" fmla="*/ 77 w 102"/>
                  <a:gd name="T81" fmla="*/ 52 h 107"/>
                  <a:gd name="T82" fmla="*/ 84 w 102"/>
                  <a:gd name="T83" fmla="*/ 28 h 107"/>
                  <a:gd name="T84" fmla="*/ 86 w 102"/>
                  <a:gd name="T85" fmla="*/ 15 h 107"/>
                  <a:gd name="T86" fmla="*/ 78 w 102"/>
                  <a:gd name="T87" fmla="*/ 6 h 107"/>
                  <a:gd name="T88" fmla="*/ 78 w 102"/>
                  <a:gd name="T89" fmla="*/ 15 h 107"/>
                  <a:gd name="T90" fmla="*/ 75 w 102"/>
                  <a:gd name="T91" fmla="*/ 32 h 107"/>
                  <a:gd name="T92" fmla="*/ 66 w 102"/>
                  <a:gd name="T93" fmla="*/ 25 h 107"/>
                  <a:gd name="T94" fmla="*/ 62 w 102"/>
                  <a:gd name="T95" fmla="*/ 27 h 107"/>
                  <a:gd name="T96" fmla="*/ 72 w 102"/>
                  <a:gd name="T97" fmla="*/ 40 h 107"/>
                  <a:gd name="T98" fmla="*/ 70 w 102"/>
                  <a:gd name="T99" fmla="*/ 51 h 107"/>
                  <a:gd name="T100" fmla="*/ 68 w 102"/>
                  <a:gd name="T101" fmla="*/ 50 h 107"/>
                  <a:gd name="T102" fmla="*/ 61 w 102"/>
                  <a:gd name="T103" fmla="*/ 42 h 107"/>
                  <a:gd name="T104" fmla="*/ 49 w 102"/>
                  <a:gd name="T105" fmla="*/ 30 h 107"/>
                  <a:gd name="T106" fmla="*/ 43 w 102"/>
                  <a:gd name="T107" fmla="*/ 25 h 107"/>
                  <a:gd name="T108" fmla="*/ 38 w 102"/>
                  <a:gd name="T109" fmla="*/ 33 h 107"/>
                  <a:gd name="T110" fmla="*/ 24 w 102"/>
                  <a:gd name="T111" fmla="*/ 36 h 107"/>
                  <a:gd name="T112" fmla="*/ 10 w 102"/>
                  <a:gd name="T113" fmla="*/ 37 h 107"/>
                  <a:gd name="T114" fmla="*/ 0 w 102"/>
                  <a:gd name="T115" fmla="*/ 34 h 107"/>
                  <a:gd name="T116" fmla="*/ 1 w 102"/>
                  <a:gd name="T117" fmla="*/ 4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2" h="107">
                    <a:moveTo>
                      <a:pt x="50" y="7"/>
                    </a:moveTo>
                    <a:cubicBezTo>
                      <a:pt x="50" y="7"/>
                      <a:pt x="55" y="0"/>
                      <a:pt x="56" y="8"/>
                    </a:cubicBezTo>
                    <a:cubicBezTo>
                      <a:pt x="57" y="16"/>
                      <a:pt x="51" y="19"/>
                      <a:pt x="47" y="20"/>
                    </a:cubicBezTo>
                    <a:cubicBezTo>
                      <a:pt x="42" y="20"/>
                      <a:pt x="27" y="19"/>
                      <a:pt x="22" y="18"/>
                    </a:cubicBezTo>
                    <a:cubicBezTo>
                      <a:pt x="17" y="17"/>
                      <a:pt x="16" y="14"/>
                      <a:pt x="15" y="12"/>
                    </a:cubicBezTo>
                    <a:cubicBezTo>
                      <a:pt x="15" y="12"/>
                      <a:pt x="42" y="14"/>
                      <a:pt x="50" y="7"/>
                    </a:cubicBezTo>
                    <a:close/>
                    <a:moveTo>
                      <a:pt x="1" y="42"/>
                    </a:moveTo>
                    <a:cubicBezTo>
                      <a:pt x="2" y="45"/>
                      <a:pt x="5" y="45"/>
                      <a:pt x="6" y="44"/>
                    </a:cubicBezTo>
                    <a:cubicBezTo>
                      <a:pt x="7" y="44"/>
                      <a:pt x="7" y="44"/>
                      <a:pt x="13" y="42"/>
                    </a:cubicBezTo>
                    <a:cubicBezTo>
                      <a:pt x="19" y="39"/>
                      <a:pt x="27" y="41"/>
                      <a:pt x="32" y="40"/>
                    </a:cubicBezTo>
                    <a:cubicBezTo>
                      <a:pt x="37" y="39"/>
                      <a:pt x="35" y="43"/>
                      <a:pt x="35" y="45"/>
                    </a:cubicBezTo>
                    <a:cubicBezTo>
                      <a:pt x="35" y="46"/>
                      <a:pt x="33" y="49"/>
                      <a:pt x="33" y="49"/>
                    </a:cubicBezTo>
                    <a:cubicBezTo>
                      <a:pt x="33" y="49"/>
                      <a:pt x="30" y="53"/>
                      <a:pt x="25" y="54"/>
                    </a:cubicBezTo>
                    <a:cubicBezTo>
                      <a:pt x="20" y="56"/>
                      <a:pt x="24" y="53"/>
                      <a:pt x="24" y="53"/>
                    </a:cubicBezTo>
                    <a:cubicBezTo>
                      <a:pt x="24" y="53"/>
                      <a:pt x="27" y="51"/>
                      <a:pt x="27" y="51"/>
                    </a:cubicBezTo>
                    <a:cubicBezTo>
                      <a:pt x="28" y="51"/>
                      <a:pt x="32" y="49"/>
                      <a:pt x="29" y="46"/>
                    </a:cubicBezTo>
                    <a:cubicBezTo>
                      <a:pt x="27" y="43"/>
                      <a:pt x="23" y="45"/>
                      <a:pt x="23" y="45"/>
                    </a:cubicBezTo>
                    <a:cubicBezTo>
                      <a:pt x="23" y="45"/>
                      <a:pt x="9" y="55"/>
                      <a:pt x="8" y="56"/>
                    </a:cubicBezTo>
                    <a:cubicBezTo>
                      <a:pt x="6" y="57"/>
                      <a:pt x="2" y="58"/>
                      <a:pt x="6" y="64"/>
                    </a:cubicBezTo>
                    <a:cubicBezTo>
                      <a:pt x="10" y="70"/>
                      <a:pt x="17" y="65"/>
                      <a:pt x="23" y="63"/>
                    </a:cubicBezTo>
                    <a:cubicBezTo>
                      <a:pt x="29" y="60"/>
                      <a:pt x="27" y="65"/>
                      <a:pt x="27" y="6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30" y="89"/>
                      <a:pt x="35" y="73"/>
                      <a:pt x="35" y="73"/>
                    </a:cubicBezTo>
                    <a:cubicBezTo>
                      <a:pt x="35" y="73"/>
                      <a:pt x="39" y="57"/>
                      <a:pt x="40" y="57"/>
                    </a:cubicBezTo>
                    <a:cubicBezTo>
                      <a:pt x="41" y="56"/>
                      <a:pt x="50" y="51"/>
                      <a:pt x="51" y="47"/>
                    </a:cubicBezTo>
                    <a:cubicBezTo>
                      <a:pt x="52" y="42"/>
                      <a:pt x="47" y="45"/>
                      <a:pt x="47" y="45"/>
                    </a:cubicBezTo>
                    <a:cubicBezTo>
                      <a:pt x="45" y="46"/>
                      <a:pt x="44" y="44"/>
                      <a:pt x="44" y="44"/>
                    </a:cubicBezTo>
                    <a:cubicBezTo>
                      <a:pt x="47" y="36"/>
                      <a:pt x="50" y="40"/>
                      <a:pt x="52" y="41"/>
                    </a:cubicBezTo>
                    <a:cubicBezTo>
                      <a:pt x="53" y="42"/>
                      <a:pt x="57" y="47"/>
                      <a:pt x="60" y="49"/>
                    </a:cubicBezTo>
                    <a:cubicBezTo>
                      <a:pt x="62" y="51"/>
                      <a:pt x="64" y="54"/>
                      <a:pt x="60" y="55"/>
                    </a:cubicBezTo>
                    <a:cubicBezTo>
                      <a:pt x="57" y="57"/>
                      <a:pt x="52" y="56"/>
                      <a:pt x="52" y="56"/>
                    </a:cubicBezTo>
                    <a:cubicBezTo>
                      <a:pt x="43" y="53"/>
                      <a:pt x="48" y="61"/>
                      <a:pt x="50" y="64"/>
                    </a:cubicBezTo>
                    <a:cubicBezTo>
                      <a:pt x="52" y="67"/>
                      <a:pt x="59" y="68"/>
                      <a:pt x="60" y="67"/>
                    </a:cubicBezTo>
                    <a:cubicBezTo>
                      <a:pt x="62" y="65"/>
                      <a:pt x="66" y="66"/>
                      <a:pt x="66" y="66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60" y="107"/>
                      <a:pt x="66" y="107"/>
                      <a:pt x="66" y="107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9" y="61"/>
                      <a:pt x="82" y="62"/>
                      <a:pt x="85" y="63"/>
                    </a:cubicBezTo>
                    <a:cubicBezTo>
                      <a:pt x="88" y="63"/>
                      <a:pt x="93" y="64"/>
                      <a:pt x="98" y="63"/>
                    </a:cubicBezTo>
                    <a:cubicBezTo>
                      <a:pt x="102" y="62"/>
                      <a:pt x="97" y="55"/>
                      <a:pt x="92" y="53"/>
                    </a:cubicBezTo>
                    <a:cubicBezTo>
                      <a:pt x="88" y="52"/>
                      <a:pt x="77" y="52"/>
                      <a:pt x="77" y="52"/>
                    </a:cubicBezTo>
                    <a:cubicBezTo>
                      <a:pt x="77" y="49"/>
                      <a:pt x="83" y="30"/>
                      <a:pt x="84" y="28"/>
                    </a:cubicBezTo>
                    <a:cubicBezTo>
                      <a:pt x="85" y="27"/>
                      <a:pt x="88" y="19"/>
                      <a:pt x="86" y="15"/>
                    </a:cubicBezTo>
                    <a:cubicBezTo>
                      <a:pt x="84" y="10"/>
                      <a:pt x="78" y="6"/>
                      <a:pt x="78" y="6"/>
                    </a:cubicBezTo>
                    <a:cubicBezTo>
                      <a:pt x="78" y="6"/>
                      <a:pt x="78" y="12"/>
                      <a:pt x="78" y="15"/>
                    </a:cubicBezTo>
                    <a:cubicBezTo>
                      <a:pt x="79" y="18"/>
                      <a:pt x="77" y="32"/>
                      <a:pt x="75" y="32"/>
                    </a:cubicBezTo>
                    <a:cubicBezTo>
                      <a:pt x="74" y="32"/>
                      <a:pt x="69" y="26"/>
                      <a:pt x="66" y="25"/>
                    </a:cubicBezTo>
                    <a:cubicBezTo>
                      <a:pt x="64" y="24"/>
                      <a:pt x="61" y="24"/>
                      <a:pt x="62" y="27"/>
                    </a:cubicBezTo>
                    <a:cubicBezTo>
                      <a:pt x="62" y="29"/>
                      <a:pt x="72" y="40"/>
                      <a:pt x="72" y="40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68" y="51"/>
                      <a:pt x="68" y="50"/>
                    </a:cubicBezTo>
                    <a:cubicBezTo>
                      <a:pt x="68" y="48"/>
                      <a:pt x="62" y="43"/>
                      <a:pt x="61" y="42"/>
                    </a:cubicBezTo>
                    <a:cubicBezTo>
                      <a:pt x="59" y="42"/>
                      <a:pt x="51" y="34"/>
                      <a:pt x="49" y="30"/>
                    </a:cubicBezTo>
                    <a:cubicBezTo>
                      <a:pt x="47" y="26"/>
                      <a:pt x="43" y="25"/>
                      <a:pt x="43" y="25"/>
                    </a:cubicBezTo>
                    <a:cubicBezTo>
                      <a:pt x="43" y="25"/>
                      <a:pt x="42" y="30"/>
                      <a:pt x="38" y="33"/>
                    </a:cubicBezTo>
                    <a:cubicBezTo>
                      <a:pt x="35" y="37"/>
                      <a:pt x="27" y="36"/>
                      <a:pt x="24" y="36"/>
                    </a:cubicBezTo>
                    <a:cubicBezTo>
                      <a:pt x="20" y="36"/>
                      <a:pt x="14" y="37"/>
                      <a:pt x="10" y="37"/>
                    </a:cubicBezTo>
                    <a:cubicBezTo>
                      <a:pt x="6" y="37"/>
                      <a:pt x="0" y="34"/>
                      <a:pt x="0" y="34"/>
                    </a:cubicBezTo>
                    <a:cubicBezTo>
                      <a:pt x="0" y="34"/>
                      <a:pt x="0" y="40"/>
                      <a:pt x="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85"/>
              <p:cNvSpPr/>
              <p:nvPr/>
            </p:nvSpPr>
            <p:spPr bwMode="auto">
              <a:xfrm>
                <a:off x="2687638" y="1824038"/>
                <a:ext cx="130175" cy="106363"/>
              </a:xfrm>
              <a:custGeom>
                <a:avLst/>
                <a:gdLst>
                  <a:gd name="T0" fmla="*/ 22 w 85"/>
                  <a:gd name="T1" fmla="*/ 0 h 69"/>
                  <a:gd name="T2" fmla="*/ 35 w 85"/>
                  <a:gd name="T3" fmla="*/ 10 h 69"/>
                  <a:gd name="T4" fmla="*/ 47 w 85"/>
                  <a:gd name="T5" fmla="*/ 16 h 69"/>
                  <a:gd name="T6" fmla="*/ 60 w 85"/>
                  <a:gd name="T7" fmla="*/ 16 h 69"/>
                  <a:gd name="T8" fmla="*/ 80 w 85"/>
                  <a:gd name="T9" fmla="*/ 14 h 69"/>
                  <a:gd name="T10" fmla="*/ 77 w 85"/>
                  <a:gd name="T11" fmla="*/ 19 h 69"/>
                  <a:gd name="T12" fmla="*/ 66 w 85"/>
                  <a:gd name="T13" fmla="*/ 22 h 69"/>
                  <a:gd name="T14" fmla="*/ 68 w 85"/>
                  <a:gd name="T15" fmla="*/ 26 h 69"/>
                  <a:gd name="T16" fmla="*/ 57 w 85"/>
                  <a:gd name="T17" fmla="*/ 26 h 69"/>
                  <a:gd name="T18" fmla="*/ 50 w 85"/>
                  <a:gd name="T19" fmla="*/ 31 h 69"/>
                  <a:gd name="T20" fmla="*/ 53 w 85"/>
                  <a:gd name="T21" fmla="*/ 37 h 69"/>
                  <a:gd name="T22" fmla="*/ 51 w 85"/>
                  <a:gd name="T23" fmla="*/ 42 h 69"/>
                  <a:gd name="T24" fmla="*/ 37 w 85"/>
                  <a:gd name="T25" fmla="*/ 43 h 69"/>
                  <a:gd name="T26" fmla="*/ 12 w 85"/>
                  <a:gd name="T27" fmla="*/ 69 h 69"/>
                  <a:gd name="T28" fmla="*/ 6 w 85"/>
                  <a:gd name="T29" fmla="*/ 65 h 69"/>
                  <a:gd name="T30" fmla="*/ 9 w 85"/>
                  <a:gd name="T31" fmla="*/ 46 h 69"/>
                  <a:gd name="T32" fmla="*/ 11 w 85"/>
                  <a:gd name="T33" fmla="*/ 34 h 69"/>
                  <a:gd name="T34" fmla="*/ 38 w 85"/>
                  <a:gd name="T35" fmla="*/ 31 h 69"/>
                  <a:gd name="T36" fmla="*/ 49 w 85"/>
                  <a:gd name="T37" fmla="*/ 23 h 69"/>
                  <a:gd name="T38" fmla="*/ 37 w 85"/>
                  <a:gd name="T39" fmla="*/ 16 h 69"/>
                  <a:gd name="T40" fmla="*/ 22 w 85"/>
                  <a:gd name="T4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69">
                    <a:moveTo>
                      <a:pt x="22" y="0"/>
                    </a:moveTo>
                    <a:cubicBezTo>
                      <a:pt x="22" y="0"/>
                      <a:pt x="30" y="8"/>
                      <a:pt x="35" y="10"/>
                    </a:cubicBezTo>
                    <a:cubicBezTo>
                      <a:pt x="41" y="12"/>
                      <a:pt x="44" y="13"/>
                      <a:pt x="47" y="16"/>
                    </a:cubicBezTo>
                    <a:cubicBezTo>
                      <a:pt x="51" y="18"/>
                      <a:pt x="53" y="19"/>
                      <a:pt x="60" y="16"/>
                    </a:cubicBezTo>
                    <a:cubicBezTo>
                      <a:pt x="67" y="14"/>
                      <a:pt x="75" y="10"/>
                      <a:pt x="80" y="14"/>
                    </a:cubicBezTo>
                    <a:cubicBezTo>
                      <a:pt x="85" y="19"/>
                      <a:pt x="80" y="21"/>
                      <a:pt x="77" y="19"/>
                    </a:cubicBezTo>
                    <a:cubicBezTo>
                      <a:pt x="74" y="17"/>
                      <a:pt x="67" y="20"/>
                      <a:pt x="66" y="22"/>
                    </a:cubicBezTo>
                    <a:cubicBezTo>
                      <a:pt x="64" y="25"/>
                      <a:pt x="70" y="26"/>
                      <a:pt x="68" y="26"/>
                    </a:cubicBezTo>
                    <a:cubicBezTo>
                      <a:pt x="66" y="26"/>
                      <a:pt x="61" y="26"/>
                      <a:pt x="57" y="26"/>
                    </a:cubicBezTo>
                    <a:cubicBezTo>
                      <a:pt x="53" y="26"/>
                      <a:pt x="50" y="31"/>
                      <a:pt x="50" y="31"/>
                    </a:cubicBezTo>
                    <a:cubicBezTo>
                      <a:pt x="50" y="31"/>
                      <a:pt x="55" y="35"/>
                      <a:pt x="53" y="37"/>
                    </a:cubicBezTo>
                    <a:cubicBezTo>
                      <a:pt x="52" y="39"/>
                      <a:pt x="51" y="42"/>
                      <a:pt x="51" y="42"/>
                    </a:cubicBezTo>
                    <a:cubicBezTo>
                      <a:pt x="51" y="42"/>
                      <a:pt x="41" y="40"/>
                      <a:pt x="37" y="43"/>
                    </a:cubicBezTo>
                    <a:cubicBezTo>
                      <a:pt x="33" y="45"/>
                      <a:pt x="12" y="69"/>
                      <a:pt x="12" y="69"/>
                    </a:cubicBezTo>
                    <a:cubicBezTo>
                      <a:pt x="12" y="69"/>
                      <a:pt x="7" y="69"/>
                      <a:pt x="6" y="65"/>
                    </a:cubicBezTo>
                    <a:cubicBezTo>
                      <a:pt x="5" y="60"/>
                      <a:pt x="9" y="46"/>
                      <a:pt x="9" y="46"/>
                    </a:cubicBezTo>
                    <a:cubicBezTo>
                      <a:pt x="9" y="46"/>
                      <a:pt x="0" y="37"/>
                      <a:pt x="11" y="34"/>
                    </a:cubicBezTo>
                    <a:cubicBezTo>
                      <a:pt x="11" y="34"/>
                      <a:pt x="36" y="32"/>
                      <a:pt x="38" y="31"/>
                    </a:cubicBezTo>
                    <a:cubicBezTo>
                      <a:pt x="40" y="31"/>
                      <a:pt x="49" y="24"/>
                      <a:pt x="49" y="23"/>
                    </a:cubicBezTo>
                    <a:cubicBezTo>
                      <a:pt x="49" y="23"/>
                      <a:pt x="44" y="17"/>
                      <a:pt x="37" y="16"/>
                    </a:cubicBezTo>
                    <a:cubicBezTo>
                      <a:pt x="30" y="15"/>
                      <a:pt x="24" y="9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86"/>
              <p:cNvSpPr/>
              <p:nvPr/>
            </p:nvSpPr>
            <p:spPr bwMode="auto">
              <a:xfrm>
                <a:off x="2705101" y="1884363"/>
                <a:ext cx="28575" cy="30163"/>
              </a:xfrm>
              <a:custGeom>
                <a:avLst/>
                <a:gdLst>
                  <a:gd name="T0" fmla="*/ 19 w 19"/>
                  <a:gd name="T1" fmla="*/ 2 h 20"/>
                  <a:gd name="T2" fmla="*/ 4 w 19"/>
                  <a:gd name="T3" fmla="*/ 19 h 20"/>
                  <a:gd name="T4" fmla="*/ 1 w 19"/>
                  <a:gd name="T5" fmla="*/ 15 h 20"/>
                  <a:gd name="T6" fmla="*/ 2 w 19"/>
                  <a:gd name="T7" fmla="*/ 7 h 20"/>
                  <a:gd name="T8" fmla="*/ 19 w 19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2"/>
                    </a:moveTo>
                    <a:cubicBezTo>
                      <a:pt x="19" y="2"/>
                      <a:pt x="6" y="17"/>
                      <a:pt x="4" y="19"/>
                    </a:cubicBezTo>
                    <a:cubicBezTo>
                      <a:pt x="2" y="20"/>
                      <a:pt x="0" y="18"/>
                      <a:pt x="1" y="15"/>
                    </a:cubicBezTo>
                    <a:cubicBezTo>
                      <a:pt x="1" y="11"/>
                      <a:pt x="1" y="8"/>
                      <a:pt x="2" y="7"/>
                    </a:cubicBezTo>
                    <a:cubicBezTo>
                      <a:pt x="2" y="7"/>
                      <a:pt x="17" y="0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87"/>
              <p:cNvSpPr>
                <a:spLocks noEditPoints="1"/>
              </p:cNvSpPr>
              <p:nvPr/>
            </p:nvSpPr>
            <p:spPr bwMode="auto">
              <a:xfrm>
                <a:off x="2738438" y="1863726"/>
                <a:ext cx="104775" cy="128588"/>
              </a:xfrm>
              <a:custGeom>
                <a:avLst/>
                <a:gdLst>
                  <a:gd name="T0" fmla="*/ 44 w 68"/>
                  <a:gd name="T1" fmla="*/ 65 h 83"/>
                  <a:gd name="T2" fmla="*/ 37 w 68"/>
                  <a:gd name="T3" fmla="*/ 51 h 83"/>
                  <a:gd name="T4" fmla="*/ 46 w 68"/>
                  <a:gd name="T5" fmla="*/ 41 h 83"/>
                  <a:gd name="T6" fmla="*/ 44 w 68"/>
                  <a:gd name="T7" fmla="*/ 27 h 83"/>
                  <a:gd name="T8" fmla="*/ 52 w 68"/>
                  <a:gd name="T9" fmla="*/ 25 h 83"/>
                  <a:gd name="T10" fmla="*/ 65 w 68"/>
                  <a:gd name="T11" fmla="*/ 26 h 83"/>
                  <a:gd name="T12" fmla="*/ 59 w 68"/>
                  <a:gd name="T13" fmla="*/ 14 h 83"/>
                  <a:gd name="T14" fmla="*/ 64 w 68"/>
                  <a:gd name="T15" fmla="*/ 10 h 83"/>
                  <a:gd name="T16" fmla="*/ 62 w 68"/>
                  <a:gd name="T17" fmla="*/ 0 h 83"/>
                  <a:gd name="T18" fmla="*/ 50 w 68"/>
                  <a:gd name="T19" fmla="*/ 11 h 83"/>
                  <a:gd name="T20" fmla="*/ 34 w 68"/>
                  <a:gd name="T21" fmla="*/ 8 h 83"/>
                  <a:gd name="T22" fmla="*/ 29 w 68"/>
                  <a:gd name="T23" fmla="*/ 11 h 83"/>
                  <a:gd name="T24" fmla="*/ 35 w 68"/>
                  <a:gd name="T25" fmla="*/ 18 h 83"/>
                  <a:gd name="T26" fmla="*/ 36 w 68"/>
                  <a:gd name="T27" fmla="*/ 22 h 83"/>
                  <a:gd name="T28" fmla="*/ 31 w 68"/>
                  <a:gd name="T29" fmla="*/ 24 h 83"/>
                  <a:gd name="T30" fmla="*/ 27 w 68"/>
                  <a:gd name="T31" fmla="*/ 23 h 83"/>
                  <a:gd name="T32" fmla="*/ 25 w 68"/>
                  <a:gd name="T33" fmla="*/ 13 h 83"/>
                  <a:gd name="T34" fmla="*/ 19 w 68"/>
                  <a:gd name="T35" fmla="*/ 19 h 83"/>
                  <a:gd name="T36" fmla="*/ 15 w 68"/>
                  <a:gd name="T37" fmla="*/ 22 h 83"/>
                  <a:gd name="T38" fmla="*/ 19 w 68"/>
                  <a:gd name="T39" fmla="*/ 22 h 83"/>
                  <a:gd name="T40" fmla="*/ 24 w 68"/>
                  <a:gd name="T41" fmla="*/ 38 h 83"/>
                  <a:gd name="T42" fmla="*/ 19 w 68"/>
                  <a:gd name="T43" fmla="*/ 44 h 83"/>
                  <a:gd name="T44" fmla="*/ 9 w 68"/>
                  <a:gd name="T45" fmla="*/ 36 h 83"/>
                  <a:gd name="T46" fmla="*/ 6 w 68"/>
                  <a:gd name="T47" fmla="*/ 28 h 83"/>
                  <a:gd name="T48" fmla="*/ 13 w 68"/>
                  <a:gd name="T49" fmla="*/ 53 h 83"/>
                  <a:gd name="T50" fmla="*/ 30 w 68"/>
                  <a:gd name="T51" fmla="*/ 57 h 83"/>
                  <a:gd name="T52" fmla="*/ 39 w 68"/>
                  <a:gd name="T53" fmla="*/ 77 h 83"/>
                  <a:gd name="T54" fmla="*/ 44 w 68"/>
                  <a:gd name="T55" fmla="*/ 81 h 83"/>
                  <a:gd name="T56" fmla="*/ 44 w 68"/>
                  <a:gd name="T57" fmla="*/ 65 h 83"/>
                  <a:gd name="T58" fmla="*/ 32 w 68"/>
                  <a:gd name="T59" fmla="*/ 40 h 83"/>
                  <a:gd name="T60" fmla="*/ 32 w 68"/>
                  <a:gd name="T61" fmla="*/ 34 h 83"/>
                  <a:gd name="T62" fmla="*/ 38 w 68"/>
                  <a:gd name="T63" fmla="*/ 39 h 83"/>
                  <a:gd name="T64" fmla="*/ 32 w 68"/>
                  <a:gd name="T65" fmla="*/ 4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8" h="83">
                    <a:moveTo>
                      <a:pt x="44" y="65"/>
                    </a:moveTo>
                    <a:cubicBezTo>
                      <a:pt x="42" y="57"/>
                      <a:pt x="35" y="52"/>
                      <a:pt x="37" y="51"/>
                    </a:cubicBezTo>
                    <a:cubicBezTo>
                      <a:pt x="38" y="50"/>
                      <a:pt x="44" y="46"/>
                      <a:pt x="46" y="41"/>
                    </a:cubicBezTo>
                    <a:cubicBezTo>
                      <a:pt x="48" y="36"/>
                      <a:pt x="44" y="27"/>
                      <a:pt x="44" y="27"/>
                    </a:cubicBezTo>
                    <a:cubicBezTo>
                      <a:pt x="44" y="27"/>
                      <a:pt x="47" y="24"/>
                      <a:pt x="52" y="25"/>
                    </a:cubicBezTo>
                    <a:cubicBezTo>
                      <a:pt x="57" y="26"/>
                      <a:pt x="63" y="30"/>
                      <a:pt x="65" y="26"/>
                    </a:cubicBezTo>
                    <a:cubicBezTo>
                      <a:pt x="68" y="23"/>
                      <a:pt x="59" y="15"/>
                      <a:pt x="59" y="14"/>
                    </a:cubicBezTo>
                    <a:cubicBezTo>
                      <a:pt x="60" y="13"/>
                      <a:pt x="61" y="13"/>
                      <a:pt x="64" y="10"/>
                    </a:cubicBezTo>
                    <a:cubicBezTo>
                      <a:pt x="67" y="7"/>
                      <a:pt x="62" y="0"/>
                      <a:pt x="62" y="0"/>
                    </a:cubicBezTo>
                    <a:cubicBezTo>
                      <a:pt x="62" y="0"/>
                      <a:pt x="53" y="10"/>
                      <a:pt x="50" y="11"/>
                    </a:cubicBezTo>
                    <a:cubicBezTo>
                      <a:pt x="47" y="12"/>
                      <a:pt x="41" y="12"/>
                      <a:pt x="34" y="8"/>
                    </a:cubicBezTo>
                    <a:cubicBezTo>
                      <a:pt x="28" y="5"/>
                      <a:pt x="29" y="9"/>
                      <a:pt x="29" y="11"/>
                    </a:cubicBezTo>
                    <a:cubicBezTo>
                      <a:pt x="29" y="13"/>
                      <a:pt x="33" y="19"/>
                      <a:pt x="35" y="18"/>
                    </a:cubicBezTo>
                    <a:cubicBezTo>
                      <a:pt x="38" y="18"/>
                      <a:pt x="37" y="21"/>
                      <a:pt x="36" y="22"/>
                    </a:cubicBezTo>
                    <a:cubicBezTo>
                      <a:pt x="36" y="23"/>
                      <a:pt x="32" y="23"/>
                      <a:pt x="31" y="24"/>
                    </a:cubicBezTo>
                    <a:cubicBezTo>
                      <a:pt x="30" y="26"/>
                      <a:pt x="27" y="31"/>
                      <a:pt x="27" y="23"/>
                    </a:cubicBezTo>
                    <a:cubicBezTo>
                      <a:pt x="27" y="16"/>
                      <a:pt x="25" y="13"/>
                      <a:pt x="25" y="13"/>
                    </a:cubicBezTo>
                    <a:cubicBezTo>
                      <a:pt x="25" y="13"/>
                      <a:pt x="20" y="18"/>
                      <a:pt x="19" y="19"/>
                    </a:cubicBezTo>
                    <a:cubicBezTo>
                      <a:pt x="18" y="20"/>
                      <a:pt x="15" y="22"/>
                      <a:pt x="15" y="22"/>
                    </a:cubicBezTo>
                    <a:cubicBezTo>
                      <a:pt x="18" y="21"/>
                      <a:pt x="19" y="22"/>
                      <a:pt x="19" y="22"/>
                    </a:cubicBezTo>
                    <a:cubicBezTo>
                      <a:pt x="19" y="22"/>
                      <a:pt x="23" y="30"/>
                      <a:pt x="24" y="38"/>
                    </a:cubicBezTo>
                    <a:cubicBezTo>
                      <a:pt x="25" y="46"/>
                      <a:pt x="19" y="44"/>
                      <a:pt x="19" y="44"/>
                    </a:cubicBezTo>
                    <a:cubicBezTo>
                      <a:pt x="19" y="44"/>
                      <a:pt x="11" y="40"/>
                      <a:pt x="9" y="36"/>
                    </a:cubicBezTo>
                    <a:cubicBezTo>
                      <a:pt x="6" y="31"/>
                      <a:pt x="6" y="28"/>
                      <a:pt x="6" y="28"/>
                    </a:cubicBezTo>
                    <a:cubicBezTo>
                      <a:pt x="0" y="40"/>
                      <a:pt x="10" y="52"/>
                      <a:pt x="13" y="53"/>
                    </a:cubicBezTo>
                    <a:cubicBezTo>
                      <a:pt x="15" y="54"/>
                      <a:pt x="30" y="53"/>
                      <a:pt x="30" y="57"/>
                    </a:cubicBezTo>
                    <a:cubicBezTo>
                      <a:pt x="30" y="61"/>
                      <a:pt x="39" y="77"/>
                      <a:pt x="39" y="77"/>
                    </a:cubicBezTo>
                    <a:cubicBezTo>
                      <a:pt x="39" y="77"/>
                      <a:pt x="40" y="83"/>
                      <a:pt x="44" y="81"/>
                    </a:cubicBezTo>
                    <a:cubicBezTo>
                      <a:pt x="51" y="79"/>
                      <a:pt x="44" y="65"/>
                      <a:pt x="44" y="65"/>
                    </a:cubicBezTo>
                    <a:close/>
                    <a:moveTo>
                      <a:pt x="32" y="40"/>
                    </a:moveTo>
                    <a:cubicBezTo>
                      <a:pt x="31" y="38"/>
                      <a:pt x="31" y="35"/>
                      <a:pt x="32" y="34"/>
                    </a:cubicBezTo>
                    <a:cubicBezTo>
                      <a:pt x="32" y="34"/>
                      <a:pt x="40" y="36"/>
                      <a:pt x="38" y="39"/>
                    </a:cubicBezTo>
                    <a:cubicBezTo>
                      <a:pt x="35" y="43"/>
                      <a:pt x="33" y="41"/>
                      <a:pt x="3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88"/>
              <p:cNvSpPr/>
              <p:nvPr/>
            </p:nvSpPr>
            <p:spPr bwMode="auto">
              <a:xfrm>
                <a:off x="2843213" y="1989138"/>
                <a:ext cx="152400" cy="147638"/>
              </a:xfrm>
              <a:custGeom>
                <a:avLst/>
                <a:gdLst>
                  <a:gd name="T0" fmla="*/ 54 w 99"/>
                  <a:gd name="T1" fmla="*/ 0 h 96"/>
                  <a:gd name="T2" fmla="*/ 59 w 99"/>
                  <a:gd name="T3" fmla="*/ 10 h 96"/>
                  <a:gd name="T4" fmla="*/ 68 w 99"/>
                  <a:gd name="T5" fmla="*/ 20 h 96"/>
                  <a:gd name="T6" fmla="*/ 83 w 99"/>
                  <a:gd name="T7" fmla="*/ 19 h 96"/>
                  <a:gd name="T8" fmla="*/ 92 w 99"/>
                  <a:gd name="T9" fmla="*/ 16 h 96"/>
                  <a:gd name="T10" fmla="*/ 94 w 99"/>
                  <a:gd name="T11" fmla="*/ 9 h 96"/>
                  <a:gd name="T12" fmla="*/ 98 w 99"/>
                  <a:gd name="T13" fmla="*/ 20 h 96"/>
                  <a:gd name="T14" fmla="*/ 87 w 99"/>
                  <a:gd name="T15" fmla="*/ 31 h 96"/>
                  <a:gd name="T16" fmla="*/ 78 w 99"/>
                  <a:gd name="T17" fmla="*/ 33 h 96"/>
                  <a:gd name="T18" fmla="*/ 83 w 99"/>
                  <a:gd name="T19" fmla="*/ 53 h 96"/>
                  <a:gd name="T20" fmla="*/ 72 w 99"/>
                  <a:gd name="T21" fmla="*/ 55 h 96"/>
                  <a:gd name="T22" fmla="*/ 65 w 99"/>
                  <a:gd name="T23" fmla="*/ 45 h 96"/>
                  <a:gd name="T24" fmla="*/ 56 w 99"/>
                  <a:gd name="T25" fmla="*/ 48 h 96"/>
                  <a:gd name="T26" fmla="*/ 54 w 99"/>
                  <a:gd name="T27" fmla="*/ 74 h 96"/>
                  <a:gd name="T28" fmla="*/ 50 w 99"/>
                  <a:gd name="T29" fmla="*/ 95 h 96"/>
                  <a:gd name="T30" fmla="*/ 42 w 99"/>
                  <a:gd name="T31" fmla="*/ 75 h 96"/>
                  <a:gd name="T32" fmla="*/ 46 w 99"/>
                  <a:gd name="T33" fmla="*/ 41 h 96"/>
                  <a:gd name="T34" fmla="*/ 18 w 99"/>
                  <a:gd name="T35" fmla="*/ 46 h 96"/>
                  <a:gd name="T36" fmla="*/ 8 w 99"/>
                  <a:gd name="T37" fmla="*/ 20 h 96"/>
                  <a:gd name="T38" fmla="*/ 24 w 99"/>
                  <a:gd name="T39" fmla="*/ 11 h 96"/>
                  <a:gd name="T40" fmla="*/ 34 w 99"/>
                  <a:gd name="T41" fmla="*/ 27 h 96"/>
                  <a:gd name="T42" fmla="*/ 47 w 99"/>
                  <a:gd name="T43" fmla="*/ 23 h 96"/>
                  <a:gd name="T44" fmla="*/ 54 w 99"/>
                  <a:gd name="T4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96">
                    <a:moveTo>
                      <a:pt x="54" y="0"/>
                    </a:moveTo>
                    <a:cubicBezTo>
                      <a:pt x="54" y="0"/>
                      <a:pt x="57" y="8"/>
                      <a:pt x="59" y="10"/>
                    </a:cubicBezTo>
                    <a:cubicBezTo>
                      <a:pt x="61" y="12"/>
                      <a:pt x="67" y="19"/>
                      <a:pt x="68" y="20"/>
                    </a:cubicBezTo>
                    <a:cubicBezTo>
                      <a:pt x="70" y="20"/>
                      <a:pt x="81" y="20"/>
                      <a:pt x="83" y="19"/>
                    </a:cubicBezTo>
                    <a:cubicBezTo>
                      <a:pt x="85" y="18"/>
                      <a:pt x="90" y="19"/>
                      <a:pt x="92" y="16"/>
                    </a:cubicBezTo>
                    <a:cubicBezTo>
                      <a:pt x="93" y="14"/>
                      <a:pt x="94" y="9"/>
                      <a:pt x="94" y="9"/>
                    </a:cubicBezTo>
                    <a:cubicBezTo>
                      <a:pt x="94" y="9"/>
                      <a:pt x="99" y="13"/>
                      <a:pt x="98" y="20"/>
                    </a:cubicBezTo>
                    <a:cubicBezTo>
                      <a:pt x="98" y="26"/>
                      <a:pt x="92" y="30"/>
                      <a:pt x="87" y="31"/>
                    </a:cubicBezTo>
                    <a:cubicBezTo>
                      <a:pt x="82" y="33"/>
                      <a:pt x="78" y="33"/>
                      <a:pt x="78" y="33"/>
                    </a:cubicBezTo>
                    <a:cubicBezTo>
                      <a:pt x="78" y="33"/>
                      <a:pt x="87" y="44"/>
                      <a:pt x="83" y="53"/>
                    </a:cubicBezTo>
                    <a:cubicBezTo>
                      <a:pt x="78" y="61"/>
                      <a:pt x="74" y="60"/>
                      <a:pt x="72" y="55"/>
                    </a:cubicBezTo>
                    <a:cubicBezTo>
                      <a:pt x="70" y="51"/>
                      <a:pt x="66" y="47"/>
                      <a:pt x="65" y="45"/>
                    </a:cubicBezTo>
                    <a:cubicBezTo>
                      <a:pt x="64" y="44"/>
                      <a:pt x="58" y="37"/>
                      <a:pt x="56" y="48"/>
                    </a:cubicBezTo>
                    <a:cubicBezTo>
                      <a:pt x="53" y="59"/>
                      <a:pt x="52" y="68"/>
                      <a:pt x="54" y="74"/>
                    </a:cubicBezTo>
                    <a:cubicBezTo>
                      <a:pt x="55" y="80"/>
                      <a:pt x="58" y="94"/>
                      <a:pt x="50" y="95"/>
                    </a:cubicBezTo>
                    <a:cubicBezTo>
                      <a:pt x="42" y="96"/>
                      <a:pt x="41" y="83"/>
                      <a:pt x="42" y="75"/>
                    </a:cubicBezTo>
                    <a:cubicBezTo>
                      <a:pt x="42" y="67"/>
                      <a:pt x="46" y="44"/>
                      <a:pt x="46" y="41"/>
                    </a:cubicBezTo>
                    <a:cubicBezTo>
                      <a:pt x="46" y="41"/>
                      <a:pt x="25" y="49"/>
                      <a:pt x="18" y="46"/>
                    </a:cubicBezTo>
                    <a:cubicBezTo>
                      <a:pt x="11" y="44"/>
                      <a:pt x="0" y="32"/>
                      <a:pt x="8" y="20"/>
                    </a:cubicBezTo>
                    <a:cubicBezTo>
                      <a:pt x="18" y="9"/>
                      <a:pt x="24" y="11"/>
                      <a:pt x="24" y="11"/>
                    </a:cubicBezTo>
                    <a:cubicBezTo>
                      <a:pt x="24" y="11"/>
                      <a:pt x="26" y="27"/>
                      <a:pt x="34" y="27"/>
                    </a:cubicBezTo>
                    <a:cubicBezTo>
                      <a:pt x="42" y="26"/>
                      <a:pt x="47" y="23"/>
                      <a:pt x="47" y="23"/>
                    </a:cubicBezTo>
                    <a:cubicBezTo>
                      <a:pt x="47" y="23"/>
                      <a:pt x="40" y="13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89"/>
              <p:cNvSpPr/>
              <p:nvPr/>
            </p:nvSpPr>
            <p:spPr bwMode="auto">
              <a:xfrm>
                <a:off x="2951163" y="2163763"/>
                <a:ext cx="146050" cy="139700"/>
              </a:xfrm>
              <a:custGeom>
                <a:avLst/>
                <a:gdLst>
                  <a:gd name="T0" fmla="*/ 58 w 95"/>
                  <a:gd name="T1" fmla="*/ 6 h 90"/>
                  <a:gd name="T2" fmla="*/ 15 w 95"/>
                  <a:gd name="T3" fmla="*/ 2 h 90"/>
                  <a:gd name="T4" fmla="*/ 8 w 95"/>
                  <a:gd name="T5" fmla="*/ 0 h 90"/>
                  <a:gd name="T6" fmla="*/ 3 w 95"/>
                  <a:gd name="T7" fmla="*/ 9 h 90"/>
                  <a:gd name="T8" fmla="*/ 8 w 95"/>
                  <a:gd name="T9" fmla="*/ 11 h 90"/>
                  <a:gd name="T10" fmla="*/ 37 w 95"/>
                  <a:gd name="T11" fmla="*/ 11 h 90"/>
                  <a:gd name="T12" fmla="*/ 57 w 95"/>
                  <a:gd name="T13" fmla="*/ 45 h 90"/>
                  <a:gd name="T14" fmla="*/ 61 w 95"/>
                  <a:gd name="T15" fmla="*/ 64 h 90"/>
                  <a:gd name="T16" fmla="*/ 53 w 95"/>
                  <a:gd name="T17" fmla="*/ 66 h 90"/>
                  <a:gd name="T18" fmla="*/ 48 w 95"/>
                  <a:gd name="T19" fmla="*/ 76 h 90"/>
                  <a:gd name="T20" fmla="*/ 63 w 95"/>
                  <a:gd name="T21" fmla="*/ 81 h 90"/>
                  <a:gd name="T22" fmla="*/ 70 w 95"/>
                  <a:gd name="T23" fmla="*/ 68 h 90"/>
                  <a:gd name="T24" fmla="*/ 66 w 95"/>
                  <a:gd name="T25" fmla="*/ 47 h 90"/>
                  <a:gd name="T26" fmla="*/ 86 w 95"/>
                  <a:gd name="T27" fmla="*/ 55 h 90"/>
                  <a:gd name="T28" fmla="*/ 89 w 95"/>
                  <a:gd name="T29" fmla="*/ 39 h 90"/>
                  <a:gd name="T30" fmla="*/ 82 w 95"/>
                  <a:gd name="T31" fmla="*/ 34 h 90"/>
                  <a:gd name="T32" fmla="*/ 74 w 95"/>
                  <a:gd name="T33" fmla="*/ 19 h 90"/>
                  <a:gd name="T34" fmla="*/ 76 w 95"/>
                  <a:gd name="T35" fmla="*/ 14 h 90"/>
                  <a:gd name="T36" fmla="*/ 66 w 95"/>
                  <a:gd name="T37" fmla="*/ 17 h 90"/>
                  <a:gd name="T38" fmla="*/ 69 w 95"/>
                  <a:gd name="T39" fmla="*/ 24 h 90"/>
                  <a:gd name="T40" fmla="*/ 75 w 95"/>
                  <a:gd name="T41" fmla="*/ 30 h 90"/>
                  <a:gd name="T42" fmla="*/ 75 w 95"/>
                  <a:gd name="T43" fmla="*/ 38 h 90"/>
                  <a:gd name="T44" fmla="*/ 84 w 95"/>
                  <a:gd name="T45" fmla="*/ 39 h 90"/>
                  <a:gd name="T46" fmla="*/ 88 w 95"/>
                  <a:gd name="T47" fmla="*/ 45 h 90"/>
                  <a:gd name="T48" fmla="*/ 77 w 95"/>
                  <a:gd name="T49" fmla="*/ 42 h 90"/>
                  <a:gd name="T50" fmla="*/ 55 w 95"/>
                  <a:gd name="T51" fmla="*/ 28 h 90"/>
                  <a:gd name="T52" fmla="*/ 47 w 95"/>
                  <a:gd name="T53" fmla="*/ 12 h 90"/>
                  <a:gd name="T54" fmla="*/ 58 w 95"/>
                  <a:gd name="T55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5" h="90">
                    <a:moveTo>
                      <a:pt x="58" y="6"/>
                    </a:moveTo>
                    <a:cubicBezTo>
                      <a:pt x="58" y="6"/>
                      <a:pt x="20" y="3"/>
                      <a:pt x="15" y="2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3" y="1"/>
                      <a:pt x="3" y="9"/>
                    </a:cubicBezTo>
                    <a:cubicBezTo>
                      <a:pt x="3" y="9"/>
                      <a:pt x="0" y="11"/>
                      <a:pt x="8" y="11"/>
                    </a:cubicBezTo>
                    <a:cubicBezTo>
                      <a:pt x="16" y="10"/>
                      <a:pt x="36" y="10"/>
                      <a:pt x="37" y="11"/>
                    </a:cubicBezTo>
                    <a:cubicBezTo>
                      <a:pt x="38" y="12"/>
                      <a:pt x="56" y="41"/>
                      <a:pt x="57" y="45"/>
                    </a:cubicBezTo>
                    <a:cubicBezTo>
                      <a:pt x="59" y="48"/>
                      <a:pt x="62" y="60"/>
                      <a:pt x="61" y="64"/>
                    </a:cubicBezTo>
                    <a:cubicBezTo>
                      <a:pt x="59" y="68"/>
                      <a:pt x="54" y="69"/>
                      <a:pt x="53" y="66"/>
                    </a:cubicBezTo>
                    <a:cubicBezTo>
                      <a:pt x="53" y="66"/>
                      <a:pt x="44" y="66"/>
                      <a:pt x="48" y="76"/>
                    </a:cubicBezTo>
                    <a:cubicBezTo>
                      <a:pt x="51" y="85"/>
                      <a:pt x="56" y="90"/>
                      <a:pt x="63" y="81"/>
                    </a:cubicBezTo>
                    <a:cubicBezTo>
                      <a:pt x="70" y="72"/>
                      <a:pt x="70" y="68"/>
                      <a:pt x="70" y="68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7"/>
                      <a:pt x="81" y="56"/>
                      <a:pt x="86" y="55"/>
                    </a:cubicBezTo>
                    <a:cubicBezTo>
                      <a:pt x="91" y="55"/>
                      <a:pt x="95" y="47"/>
                      <a:pt x="89" y="39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82" y="34"/>
                      <a:pt x="85" y="28"/>
                      <a:pt x="74" y="19"/>
                    </a:cubicBezTo>
                    <a:cubicBezTo>
                      <a:pt x="74" y="19"/>
                      <a:pt x="74" y="15"/>
                      <a:pt x="76" y="14"/>
                    </a:cubicBezTo>
                    <a:cubicBezTo>
                      <a:pt x="76" y="14"/>
                      <a:pt x="69" y="12"/>
                      <a:pt x="66" y="17"/>
                    </a:cubicBezTo>
                    <a:cubicBezTo>
                      <a:pt x="62" y="23"/>
                      <a:pt x="66" y="25"/>
                      <a:pt x="69" y="24"/>
                    </a:cubicBezTo>
                    <a:cubicBezTo>
                      <a:pt x="73" y="23"/>
                      <a:pt x="83" y="26"/>
                      <a:pt x="75" y="3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8"/>
                      <a:pt x="82" y="38"/>
                      <a:pt x="84" y="39"/>
                    </a:cubicBezTo>
                    <a:cubicBezTo>
                      <a:pt x="86" y="41"/>
                      <a:pt x="89" y="43"/>
                      <a:pt x="88" y="45"/>
                    </a:cubicBezTo>
                    <a:cubicBezTo>
                      <a:pt x="87" y="47"/>
                      <a:pt x="83" y="45"/>
                      <a:pt x="77" y="42"/>
                    </a:cubicBezTo>
                    <a:cubicBezTo>
                      <a:pt x="72" y="39"/>
                      <a:pt x="59" y="33"/>
                      <a:pt x="55" y="28"/>
                    </a:cubicBezTo>
                    <a:cubicBezTo>
                      <a:pt x="51" y="22"/>
                      <a:pt x="47" y="12"/>
                      <a:pt x="47" y="12"/>
                    </a:cubicBezTo>
                    <a:cubicBezTo>
                      <a:pt x="47" y="12"/>
                      <a:pt x="57" y="15"/>
                      <a:pt x="5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90"/>
              <p:cNvSpPr/>
              <p:nvPr/>
            </p:nvSpPr>
            <p:spPr bwMode="auto">
              <a:xfrm>
                <a:off x="2917826" y="2203451"/>
                <a:ext cx="117475" cy="85725"/>
              </a:xfrm>
              <a:custGeom>
                <a:avLst/>
                <a:gdLst>
                  <a:gd name="T0" fmla="*/ 60 w 76"/>
                  <a:gd name="T1" fmla="*/ 0 h 56"/>
                  <a:gd name="T2" fmla="*/ 60 w 76"/>
                  <a:gd name="T3" fmla="*/ 3 h 56"/>
                  <a:gd name="T4" fmla="*/ 63 w 76"/>
                  <a:gd name="T5" fmla="*/ 9 h 56"/>
                  <a:gd name="T6" fmla="*/ 71 w 76"/>
                  <a:gd name="T7" fmla="*/ 23 h 56"/>
                  <a:gd name="T8" fmla="*/ 71 w 76"/>
                  <a:gd name="T9" fmla="*/ 36 h 56"/>
                  <a:gd name="T10" fmla="*/ 60 w 76"/>
                  <a:gd name="T11" fmla="*/ 34 h 56"/>
                  <a:gd name="T12" fmla="*/ 56 w 76"/>
                  <a:gd name="T13" fmla="*/ 34 h 56"/>
                  <a:gd name="T14" fmla="*/ 56 w 76"/>
                  <a:gd name="T15" fmla="*/ 52 h 56"/>
                  <a:gd name="T16" fmla="*/ 47 w 76"/>
                  <a:gd name="T17" fmla="*/ 54 h 56"/>
                  <a:gd name="T18" fmla="*/ 45 w 76"/>
                  <a:gd name="T19" fmla="*/ 40 h 56"/>
                  <a:gd name="T20" fmla="*/ 41 w 76"/>
                  <a:gd name="T21" fmla="*/ 38 h 56"/>
                  <a:gd name="T22" fmla="*/ 5 w 76"/>
                  <a:gd name="T23" fmla="*/ 36 h 56"/>
                  <a:gd name="T24" fmla="*/ 25 w 76"/>
                  <a:gd name="T25" fmla="*/ 9 h 56"/>
                  <a:gd name="T26" fmla="*/ 21 w 76"/>
                  <a:gd name="T27" fmla="*/ 29 h 56"/>
                  <a:gd name="T28" fmla="*/ 40 w 76"/>
                  <a:gd name="T29" fmla="*/ 30 h 56"/>
                  <a:gd name="T30" fmla="*/ 32 w 76"/>
                  <a:gd name="T31" fmla="*/ 14 h 56"/>
                  <a:gd name="T32" fmla="*/ 41 w 76"/>
                  <a:gd name="T33" fmla="*/ 3 h 56"/>
                  <a:gd name="T34" fmla="*/ 45 w 76"/>
                  <a:gd name="T35" fmla="*/ 10 h 56"/>
                  <a:gd name="T36" fmla="*/ 48 w 76"/>
                  <a:gd name="T37" fmla="*/ 19 h 56"/>
                  <a:gd name="T38" fmla="*/ 50 w 76"/>
                  <a:gd name="T39" fmla="*/ 23 h 56"/>
                  <a:gd name="T40" fmla="*/ 58 w 76"/>
                  <a:gd name="T41" fmla="*/ 22 h 56"/>
                  <a:gd name="T42" fmla="*/ 63 w 76"/>
                  <a:gd name="T43" fmla="*/ 20 h 56"/>
                  <a:gd name="T44" fmla="*/ 53 w 76"/>
                  <a:gd name="T45" fmla="*/ 9 h 56"/>
                  <a:gd name="T46" fmla="*/ 60 w 76"/>
                  <a:gd name="T4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" h="56">
                    <a:moveTo>
                      <a:pt x="60" y="0"/>
                    </a:moveTo>
                    <a:cubicBezTo>
                      <a:pt x="60" y="0"/>
                      <a:pt x="60" y="1"/>
                      <a:pt x="60" y="3"/>
                    </a:cubicBezTo>
                    <a:cubicBezTo>
                      <a:pt x="59" y="5"/>
                      <a:pt x="61" y="8"/>
                      <a:pt x="63" y="9"/>
                    </a:cubicBezTo>
                    <a:cubicBezTo>
                      <a:pt x="64" y="11"/>
                      <a:pt x="70" y="20"/>
                      <a:pt x="71" y="23"/>
                    </a:cubicBezTo>
                    <a:cubicBezTo>
                      <a:pt x="72" y="25"/>
                      <a:pt x="76" y="33"/>
                      <a:pt x="71" y="36"/>
                    </a:cubicBezTo>
                    <a:cubicBezTo>
                      <a:pt x="66" y="40"/>
                      <a:pt x="61" y="35"/>
                      <a:pt x="60" y="34"/>
                    </a:cubicBezTo>
                    <a:cubicBezTo>
                      <a:pt x="58" y="33"/>
                      <a:pt x="56" y="34"/>
                      <a:pt x="56" y="34"/>
                    </a:cubicBezTo>
                    <a:cubicBezTo>
                      <a:pt x="56" y="34"/>
                      <a:pt x="59" y="48"/>
                      <a:pt x="56" y="52"/>
                    </a:cubicBezTo>
                    <a:cubicBezTo>
                      <a:pt x="56" y="52"/>
                      <a:pt x="51" y="56"/>
                      <a:pt x="47" y="54"/>
                    </a:cubicBezTo>
                    <a:cubicBezTo>
                      <a:pt x="43" y="51"/>
                      <a:pt x="46" y="42"/>
                      <a:pt x="45" y="40"/>
                    </a:cubicBezTo>
                    <a:cubicBezTo>
                      <a:pt x="44" y="39"/>
                      <a:pt x="44" y="38"/>
                      <a:pt x="41" y="38"/>
                    </a:cubicBezTo>
                    <a:cubicBezTo>
                      <a:pt x="38" y="39"/>
                      <a:pt x="11" y="44"/>
                      <a:pt x="5" y="36"/>
                    </a:cubicBezTo>
                    <a:cubicBezTo>
                      <a:pt x="0" y="28"/>
                      <a:pt x="16" y="10"/>
                      <a:pt x="25" y="9"/>
                    </a:cubicBezTo>
                    <a:cubicBezTo>
                      <a:pt x="25" y="9"/>
                      <a:pt x="18" y="24"/>
                      <a:pt x="21" y="29"/>
                    </a:cubicBezTo>
                    <a:cubicBezTo>
                      <a:pt x="24" y="34"/>
                      <a:pt x="39" y="30"/>
                      <a:pt x="40" y="30"/>
                    </a:cubicBezTo>
                    <a:cubicBezTo>
                      <a:pt x="41" y="30"/>
                      <a:pt x="32" y="17"/>
                      <a:pt x="32" y="14"/>
                    </a:cubicBezTo>
                    <a:cubicBezTo>
                      <a:pt x="31" y="12"/>
                      <a:pt x="38" y="4"/>
                      <a:pt x="41" y="3"/>
                    </a:cubicBezTo>
                    <a:cubicBezTo>
                      <a:pt x="45" y="2"/>
                      <a:pt x="47" y="6"/>
                      <a:pt x="45" y="10"/>
                    </a:cubicBezTo>
                    <a:cubicBezTo>
                      <a:pt x="44" y="14"/>
                      <a:pt x="48" y="19"/>
                      <a:pt x="48" y="19"/>
                    </a:cubicBezTo>
                    <a:cubicBezTo>
                      <a:pt x="49" y="20"/>
                      <a:pt x="50" y="22"/>
                      <a:pt x="50" y="23"/>
                    </a:cubicBezTo>
                    <a:cubicBezTo>
                      <a:pt x="51" y="23"/>
                      <a:pt x="57" y="22"/>
                      <a:pt x="58" y="22"/>
                    </a:cubicBezTo>
                    <a:cubicBezTo>
                      <a:pt x="58" y="22"/>
                      <a:pt x="72" y="30"/>
                      <a:pt x="63" y="20"/>
                    </a:cubicBezTo>
                    <a:cubicBezTo>
                      <a:pt x="54" y="9"/>
                      <a:pt x="53" y="10"/>
                      <a:pt x="53" y="9"/>
                    </a:cubicBezTo>
                    <a:cubicBezTo>
                      <a:pt x="53" y="8"/>
                      <a:pt x="54" y="2"/>
                      <a:pt x="6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1899646" y="333375"/>
              <a:ext cx="289367" cy="595405"/>
            </a:xfrm>
            <a:prstGeom prst="rect">
              <a:avLst/>
            </a:prstGeom>
            <a:solidFill>
              <a:srgbClr val="012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 panose="020B0502040204020203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966CA-B7DB-4821-8F4E-1EB9A52B8A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4493E-BF69-460E-9040-746045F87E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6.pn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mmexport157424026709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75042"/>
          </a:xfrm>
          <a:prstGeom prst="rect">
            <a:avLst/>
          </a:prstGeom>
          <a:gradFill>
            <a:gsLst>
              <a:gs pos="0">
                <a:srgbClr val="012CAD"/>
              </a:gs>
              <a:gs pos="23000">
                <a:srgbClr val="012CAD">
                  <a:alpha val="70000"/>
                </a:srgbClr>
              </a:gs>
              <a:gs pos="100000">
                <a:srgbClr val="012CA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2" descr="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243840"/>
            <a:ext cx="983615" cy="83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30475" y="1833880"/>
            <a:ext cx="76549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星汉灿烂   若出其里</a:t>
            </a:r>
            <a:endParaRPr lang="zh-CN" altLang="en-US" sz="6000" b="1" dirty="0" smtClean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2148205" y="3324225"/>
            <a:ext cx="9414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基于万维望远镜平台的万维天文教室建设方案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3952240" y="4749165"/>
            <a:ext cx="7209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大庆实验中学二部天文社指导教师 王仁君</a:t>
            </a:r>
            <a:endParaRPr lang="zh-CN" altLang="en-US" sz="2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4754" name="Picture 2" descr="D:\用户目录\我的文档\Tencent Files\739555472\Image\C2C\{RTWJ0%PG~RZ6UK(YHFXRQ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5927" y="6000740"/>
            <a:ext cx="2096306" cy="5638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DSC_0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22220"/>
            <a:ext cx="1851025" cy="2785110"/>
          </a:xfrm>
          <a:prstGeom prst="rect">
            <a:avLst/>
          </a:prstGeom>
        </p:spPr>
      </p:pic>
      <p:pic>
        <p:nvPicPr>
          <p:cNvPr id="91" name="图片 90" descr="DSC_03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735" y="1314450"/>
            <a:ext cx="3694430" cy="5558155"/>
          </a:xfrm>
          <a:prstGeom prst="rect">
            <a:avLst/>
          </a:prstGeom>
        </p:spPr>
      </p:pic>
      <p:cxnSp>
        <p:nvCxnSpPr>
          <p:cNvPr id="95" name="直接箭头连接符 94"/>
          <p:cNvCxnSpPr/>
          <p:nvPr/>
        </p:nvCxnSpPr>
        <p:spPr>
          <a:xfrm flipH="1">
            <a:off x="5098415" y="91440"/>
            <a:ext cx="1409700" cy="115062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586480" y="741680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“1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807720" y="1416050"/>
            <a:ext cx="5145405" cy="2559050"/>
            <a:chOff x="1272" y="2230"/>
            <a:chExt cx="8103" cy="4030"/>
          </a:xfrm>
        </p:grpSpPr>
        <p:cxnSp>
          <p:nvCxnSpPr>
            <p:cNvPr id="95" name="直接箭头连接符 94"/>
            <p:cNvCxnSpPr/>
            <p:nvPr/>
          </p:nvCxnSpPr>
          <p:spPr>
            <a:xfrm flipH="1" flipV="1">
              <a:off x="8111" y="3261"/>
              <a:ext cx="1264" cy="1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4" name="图片 3" descr="DSC_0317"/>
            <p:cNvPicPr>
              <a:picLocks noChangeAspect="1"/>
            </p:cNvPicPr>
            <p:nvPr/>
          </p:nvPicPr>
          <p:blipFill>
            <a:blip r:embed="rId2" cstate="print"/>
            <a:srcRect t="11892" b="4525"/>
            <a:stretch>
              <a:fillRect/>
            </a:stretch>
          </p:blipFill>
          <p:spPr>
            <a:xfrm>
              <a:off x="1272" y="2230"/>
              <a:ext cx="6839" cy="4031"/>
            </a:xfrm>
            <a:prstGeom prst="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770255" y="4210050"/>
            <a:ext cx="5219700" cy="2574290"/>
            <a:chOff x="1213" y="6630"/>
            <a:chExt cx="8220" cy="4054"/>
          </a:xfrm>
        </p:grpSpPr>
        <p:pic>
          <p:nvPicPr>
            <p:cNvPr id="5" name="图片 4" descr="DSC_0318"/>
            <p:cNvPicPr>
              <a:picLocks noChangeAspect="1"/>
            </p:cNvPicPr>
            <p:nvPr/>
          </p:nvPicPr>
          <p:blipFill>
            <a:blip r:embed="rId3" cstate="print"/>
            <a:srcRect t="17266" b="11704"/>
            <a:stretch>
              <a:fillRect/>
            </a:stretch>
          </p:blipFill>
          <p:spPr>
            <a:xfrm>
              <a:off x="1213" y="6630"/>
              <a:ext cx="6898" cy="4055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/>
          </p:nvCxnSpPr>
          <p:spPr>
            <a:xfrm flipH="1" flipV="1">
              <a:off x="8169" y="7675"/>
              <a:ext cx="1264" cy="1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3586480" y="741680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“2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204845" y="757555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4”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1" name="图片 50" descr="DSC_029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150" y="2714625"/>
            <a:ext cx="3159760" cy="4753610"/>
          </a:xfrm>
          <a:prstGeom prst="rect">
            <a:avLst/>
          </a:prstGeom>
        </p:spPr>
      </p:pic>
      <p:cxnSp>
        <p:nvCxnSpPr>
          <p:cNvPr id="77" name="直接箭头连接符 76"/>
          <p:cNvCxnSpPr>
            <a:endCxn id="51" idx="3"/>
          </p:cNvCxnSpPr>
          <p:nvPr/>
        </p:nvCxnSpPr>
        <p:spPr>
          <a:xfrm flipH="1" flipV="1">
            <a:off x="4486910" y="5091430"/>
            <a:ext cx="2623185" cy="192786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264795" y="1481455"/>
            <a:ext cx="5598795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>
                <a:ln>
                  <a:solidFill>
                    <a:srgbClr val="CC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 </a:t>
            </a:r>
            <a:r>
              <a:rPr lang="zh-CN" sz="2800" b="0">
                <a:ln>
                  <a:solidFill>
                    <a:srgbClr val="CC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宇宙中最不可思议的事情便是这个宇宙是可以思议的。</a:t>
            </a:r>
            <a:endParaRPr lang="zh-CN" sz="2800" b="0">
              <a:ln>
                <a:solidFill>
                  <a:srgbClr val="CC00FF"/>
                </a:solidFill>
              </a:ln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ln>
                  <a:solidFill>
                    <a:srgbClr val="CC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                                 </a:t>
            </a:r>
            <a:r>
              <a:rPr lang="en-US" altLang="zh-CN" sz="2800" b="0">
                <a:ln>
                  <a:solidFill>
                    <a:srgbClr val="CC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2800" b="0">
                <a:ln>
                  <a:solidFill>
                    <a:srgbClr val="CC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爱因斯坦</a:t>
            </a:r>
            <a:endParaRPr lang="zh-CN" altLang="en-US" sz="2800" b="0">
              <a:ln>
                <a:solidFill>
                  <a:srgbClr val="CC00FF"/>
                </a:solidFill>
              </a:ln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204845" y="757555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4”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4597400" y="267970"/>
            <a:ext cx="1453515" cy="2356485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图片 3" descr="微信图片_20191125112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95" y="1453515"/>
            <a:ext cx="4096385" cy="54648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205" y="4909185"/>
            <a:ext cx="5146675" cy="1999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>
                <a:solidFill>
                  <a:schemeClr val="accent4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世界上有两件东西能够深深地震撼人们的心灵，一件是我们心中崇高的道德准则，另一件是我们头顶上灿烂的星空。</a:t>
            </a:r>
            <a:r>
              <a:rPr lang="zh-CN" altLang="en-US" sz="2400">
                <a:solidFill>
                  <a:schemeClr val="accent4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</a:t>
            </a:r>
            <a:endParaRPr lang="zh-CN" altLang="en-US" sz="2400">
              <a:solidFill>
                <a:schemeClr val="accent4"/>
              </a:solidFill>
              <a:effectLst/>
            </a:endParaRPr>
          </a:p>
          <a:p>
            <a:r>
              <a:rPr lang="zh-CN" altLang="en-US" sz="2400">
                <a:solidFill>
                  <a:schemeClr val="accent4"/>
                </a:solidFill>
                <a:effectLst/>
              </a:rPr>
              <a:t>                       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——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康德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204845" y="757555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4”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4597400" y="507365"/>
            <a:ext cx="1425575" cy="211709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图片 3" descr="DSC_03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7440" y="1629410"/>
            <a:ext cx="2091055" cy="31464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560" y="5074920"/>
            <a:ext cx="5415280" cy="1568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000">
                <a:ln>
                  <a:solidFill>
                    <a:srgbClr val="CC00FF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400">
                <a:ln>
                  <a:solidFill>
                    <a:srgbClr val="CC00FF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Our goal is to make the Internet act the world's best telescope—WorldWide Telescope.</a:t>
            </a:r>
            <a:endParaRPr lang="en-US" altLang="zh-CN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     ——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Jim Gray</a:t>
            </a:r>
            <a:endParaRPr lang="en-US" altLang="zh-CN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204845" y="757555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4”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4754245" y="3442970"/>
            <a:ext cx="831215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图片 16" descr="DSC_03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005" y="1477645"/>
            <a:ext cx="3307715" cy="49784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726430" y="2958465"/>
            <a:ext cx="540385" cy="891540"/>
          </a:xfrm>
          <a:prstGeom prst="ellipse">
            <a:avLst/>
          </a:prstGeom>
          <a:noFill/>
          <a:ln w="825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4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04845" y="757555"/>
            <a:ext cx="17233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sz="36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4”</a:t>
            </a:r>
            <a:endParaRPr lang="en-US" altLang="en-US" sz="3600" b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16" descr="DSC_03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805" y="1402715"/>
            <a:ext cx="3604895" cy="542417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2342515"/>
            <a:ext cx="3222625" cy="4024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0250" y="2342515"/>
            <a:ext cx="3183890" cy="40246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85410" y="942975"/>
            <a:ext cx="6149340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天文学的新革命</a:t>
            </a:r>
            <a:r>
              <a:rPr lang="en-US" altLang="zh-CN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——</a:t>
            </a:r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虚拟天文台</a:t>
            </a:r>
            <a:endParaRPr lang="zh-CN" alt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algn="ctr"/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                     </a:t>
            </a:r>
            <a:r>
              <a:rPr lang="en-US" altLang="zh-CN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——</a:t>
            </a:r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崔辰州    </a:t>
            </a:r>
            <a:endParaRPr lang="zh-CN" alt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210685" y="5920105"/>
            <a:ext cx="9290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DSC_03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9185" y="1394460"/>
            <a:ext cx="7209155" cy="479361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1608455" y="5476875"/>
            <a:ext cx="2602230" cy="1217295"/>
            <a:chOff x="2592" y="9874"/>
            <a:chExt cx="4098" cy="1543"/>
          </a:xfrm>
        </p:grpSpPr>
        <p:cxnSp>
          <p:nvCxnSpPr>
            <p:cNvPr id="18" name="肘形连接符 17"/>
            <p:cNvCxnSpPr/>
            <p:nvPr/>
          </p:nvCxnSpPr>
          <p:spPr>
            <a:xfrm>
              <a:off x="2592" y="9874"/>
              <a:ext cx="2120" cy="1540"/>
            </a:xfrm>
            <a:prstGeom prst="bentConnector3">
              <a:avLst>
                <a:gd name="adj1" fmla="val 660"/>
              </a:avLst>
            </a:prstGeom>
            <a:ln w="13335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/>
            <p:nvPr/>
          </p:nvCxnSpPr>
          <p:spPr>
            <a:xfrm rot="10800000" flipV="1">
              <a:off x="4711" y="9875"/>
              <a:ext cx="1979" cy="1542"/>
            </a:xfrm>
            <a:prstGeom prst="bentConnector3">
              <a:avLst>
                <a:gd name="adj1" fmla="val -454"/>
              </a:avLst>
            </a:prstGeom>
            <a:ln w="133350">
              <a:solidFill>
                <a:srgbClr val="FF0000"/>
              </a:solidFill>
              <a:round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文本框 86"/>
          <p:cNvSpPr txBox="1"/>
          <p:nvPr/>
        </p:nvSpPr>
        <p:spPr>
          <a:xfrm>
            <a:off x="2511425" y="5360670"/>
            <a:ext cx="7905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B07A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U</a:t>
            </a:r>
            <a:r>
              <a:rPr lang="zh-CN" sz="2400" b="0">
                <a:solidFill>
                  <a:srgbClr val="0B07A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型</a:t>
            </a:r>
            <a:endParaRPr lang="zh-CN" altLang="en-US" sz="2400" b="0">
              <a:solidFill>
                <a:srgbClr val="0B07A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800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8b3d73cbf0e288139d1bb4832399e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395" y="1258570"/>
            <a:ext cx="6452235" cy="4839335"/>
          </a:xfrm>
          <a:prstGeom prst="rect">
            <a:avLst/>
          </a:prstGeom>
        </p:spPr>
      </p:pic>
      <p:cxnSp>
        <p:nvCxnSpPr>
          <p:cNvPr id="77" name="直接箭头连接符 76"/>
          <p:cNvCxnSpPr/>
          <p:nvPr/>
        </p:nvCxnSpPr>
        <p:spPr>
          <a:xfrm flipV="1">
            <a:off x="1648460" y="4091305"/>
            <a:ext cx="7004050" cy="191516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6421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1911251210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75" y="1074420"/>
            <a:ext cx="6278245" cy="4709795"/>
          </a:xfrm>
          <a:prstGeom prst="rect">
            <a:avLst/>
          </a:prstGeom>
        </p:spPr>
      </p:pic>
      <p:cxnSp>
        <p:nvCxnSpPr>
          <p:cNvPr id="77" name="直接箭头连接符 76"/>
          <p:cNvCxnSpPr/>
          <p:nvPr/>
        </p:nvCxnSpPr>
        <p:spPr>
          <a:xfrm flipV="1">
            <a:off x="4195445" y="4506595"/>
            <a:ext cx="4160520" cy="1376045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27" name="Picture 3" descr="C:\Users\Administrator\Desktop\天文教室\timg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2126" y="1146412"/>
            <a:ext cx="5139827" cy="5008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TextBox 42"/>
          <p:cNvSpPr txBox="1"/>
          <p:nvPr/>
        </p:nvSpPr>
        <p:spPr>
          <a:xfrm>
            <a:off x="3963670" y="1269365"/>
            <a:ext cx="1413510" cy="3312795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曹操</a:t>
            </a:r>
            <a:r>
              <a:rPr lang="en-US" altLang="zh-CN" sz="2400" dirty="0" smtClean="0">
                <a:solidFill>
                  <a:srgbClr val="FF0000"/>
                </a:solidFill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</a:rPr>
              <a:t>观沧海</a:t>
            </a:r>
            <a:r>
              <a:rPr lang="en-US" altLang="zh-CN" sz="2400" dirty="0" smtClean="0">
                <a:solidFill>
                  <a:srgbClr val="FF0000"/>
                </a:solidFill>
              </a:rPr>
              <a:t>》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zh-CN" altLang="zh-CN" sz="28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</a:rPr>
              <a:t>日月之行，若出其中</a:t>
            </a:r>
            <a:endParaRPr lang="en-US" altLang="zh-CN" sz="2800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zh-CN" sz="28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</a:rPr>
              <a:t>星汉灿烂，若出其里</a:t>
            </a:r>
            <a:endParaRPr lang="zh-CN" altLang="zh-CN" sz="2800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4299" y="281009"/>
            <a:ext cx="7294880" cy="112458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</a:rPr>
              <a:t>基于万维望远镜平台的万维天文教室建设方案</a:t>
            </a:r>
            <a:endParaRPr lang="zh-CN" altLang="zh-CN" sz="2800" dirty="0" smtClean="0">
              <a:solidFill>
                <a:srgbClr val="012CA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solidFill>
                <a:srgbClr val="012CAD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QQ图片201911221235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956" y="1132764"/>
            <a:ext cx="5694145" cy="503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46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DSC_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8905" y="1003300"/>
            <a:ext cx="6845935" cy="4971415"/>
          </a:xfrm>
          <a:prstGeom prst="rect">
            <a:avLst/>
          </a:prstGeom>
        </p:spPr>
      </p:pic>
      <p:cxnSp>
        <p:nvCxnSpPr>
          <p:cNvPr id="77" name="直接箭头连接符 76"/>
          <p:cNvCxnSpPr>
            <a:stCxn id="131" idx="1"/>
          </p:cNvCxnSpPr>
          <p:nvPr/>
        </p:nvCxnSpPr>
        <p:spPr>
          <a:xfrm flipV="1">
            <a:off x="2589530" y="3606800"/>
            <a:ext cx="6497320" cy="309499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46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DSC_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4600" y="1110615"/>
            <a:ext cx="6845935" cy="4971415"/>
          </a:xfrm>
          <a:prstGeom prst="rect">
            <a:avLst/>
          </a:prstGeom>
        </p:spPr>
      </p:pic>
      <p:cxnSp>
        <p:nvCxnSpPr>
          <p:cNvPr id="77" name="直接箭头连接符 76"/>
          <p:cNvCxnSpPr/>
          <p:nvPr/>
        </p:nvCxnSpPr>
        <p:spPr>
          <a:xfrm flipV="1">
            <a:off x="3155950" y="4564380"/>
            <a:ext cx="4496435" cy="1224915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6421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 flipV="1">
            <a:off x="3602990" y="4077335"/>
            <a:ext cx="3110230" cy="1744345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图片 2" descr="_I3A13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105" y="484505"/>
            <a:ext cx="4269105" cy="2846705"/>
          </a:xfrm>
          <a:prstGeom prst="rect">
            <a:avLst/>
          </a:prstGeom>
        </p:spPr>
      </p:pic>
      <p:pic>
        <p:nvPicPr>
          <p:cNvPr id="5" name="图片 4" descr="_I3A1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3481705"/>
            <a:ext cx="4952365" cy="330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）教师研导区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46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131" idx="1"/>
          </p:cNvCxnSpPr>
          <p:nvPr/>
        </p:nvCxnSpPr>
        <p:spPr>
          <a:xfrm flipV="1">
            <a:off x="2589530" y="5755640"/>
            <a:ext cx="2524125" cy="94615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图片 2" descr="_I3A14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25" y="3409950"/>
            <a:ext cx="5058410" cy="3373120"/>
          </a:xfrm>
          <a:prstGeom prst="rect">
            <a:avLst/>
          </a:prstGeom>
        </p:spPr>
      </p:pic>
      <p:pic>
        <p:nvPicPr>
          <p:cNvPr id="2" name="图片 1" descr="DSC_0311"/>
          <p:cNvPicPr>
            <a:picLocks noChangeAspect="1"/>
          </p:cNvPicPr>
          <p:nvPr/>
        </p:nvPicPr>
        <p:blipFill>
          <a:blip r:embed="rId3"/>
          <a:srcRect b="36794"/>
          <a:stretch>
            <a:fillRect/>
          </a:stretch>
        </p:blipFill>
        <p:spPr>
          <a:xfrm>
            <a:off x="5113655" y="641985"/>
            <a:ext cx="6207125" cy="260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72771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 descr="DSC_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8395" y="690880"/>
            <a:ext cx="4528185" cy="30111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955" y="3702050"/>
            <a:ext cx="4159885" cy="2747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3" name="图片 2" descr="微信图片_20191123210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1610" y="1837690"/>
            <a:ext cx="3949700" cy="296291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75946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5177790" y="2808605"/>
            <a:ext cx="6758940" cy="3412490"/>
            <a:chOff x="702" y="2609"/>
            <a:chExt cx="17910" cy="7130"/>
          </a:xfrm>
        </p:grpSpPr>
        <p:sp>
          <p:nvSpPr>
            <p:cNvPr id="6" name="矩形 5"/>
            <p:cNvSpPr/>
            <p:nvPr/>
          </p:nvSpPr>
          <p:spPr>
            <a:xfrm>
              <a:off x="702" y="2609"/>
              <a:ext cx="5462" cy="71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359" y="3172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716" y="3172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359" y="4742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917" y="2609"/>
              <a:ext cx="5462" cy="71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715" y="4741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50" y="2609"/>
              <a:ext cx="5462" cy="71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9" y="6313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716" y="6313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359" y="7885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716" y="7885"/>
              <a:ext cx="1725" cy="5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608" y="3875"/>
              <a:ext cx="1228" cy="474"/>
              <a:chOff x="1608" y="4259"/>
              <a:chExt cx="1228" cy="474"/>
            </a:xfrm>
            <a:solidFill>
              <a:srgbClr val="00B0F0"/>
            </a:solidFill>
          </p:grpSpPr>
          <p:sp>
            <p:nvSpPr>
              <p:cNvPr id="19" name="图文框 18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grpFill/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图文框 19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grpFill/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608" y="5433"/>
              <a:ext cx="1228" cy="474"/>
              <a:chOff x="1608" y="4259"/>
              <a:chExt cx="1228" cy="474"/>
            </a:xfrm>
          </p:grpSpPr>
          <p:sp>
            <p:nvSpPr>
              <p:cNvPr id="23" name="图文框 22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图文框 23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958" y="5433"/>
              <a:ext cx="1228" cy="474"/>
              <a:chOff x="1608" y="4259"/>
              <a:chExt cx="1228" cy="474"/>
            </a:xfrm>
          </p:grpSpPr>
          <p:sp>
            <p:nvSpPr>
              <p:cNvPr id="27" name="图文框 26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图文框 28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608" y="7037"/>
              <a:ext cx="1228" cy="474"/>
              <a:chOff x="1608" y="4259"/>
              <a:chExt cx="1228" cy="474"/>
            </a:xfrm>
          </p:grpSpPr>
          <p:sp>
            <p:nvSpPr>
              <p:cNvPr id="31" name="图文框 30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图文框 31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982" y="7037"/>
              <a:ext cx="1228" cy="474"/>
              <a:chOff x="1608" y="4259"/>
              <a:chExt cx="1228" cy="474"/>
            </a:xfrm>
          </p:grpSpPr>
          <p:sp>
            <p:nvSpPr>
              <p:cNvPr id="34" name="图文框 33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图文框 34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3982" y="3875"/>
              <a:ext cx="1228" cy="474"/>
              <a:chOff x="1608" y="4259"/>
              <a:chExt cx="1228" cy="474"/>
            </a:xfrm>
            <a:solidFill>
              <a:srgbClr val="00B0F0"/>
            </a:solidFill>
          </p:grpSpPr>
          <p:sp>
            <p:nvSpPr>
              <p:cNvPr id="37" name="图文框 36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grpFill/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图文框 37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grpFill/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1608" y="8629"/>
              <a:ext cx="1228" cy="474"/>
              <a:chOff x="1608" y="4259"/>
              <a:chExt cx="1228" cy="474"/>
            </a:xfrm>
          </p:grpSpPr>
          <p:sp>
            <p:nvSpPr>
              <p:cNvPr id="40" name="图文框 39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图文框 40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3982" y="8629"/>
              <a:ext cx="1228" cy="474"/>
              <a:chOff x="1608" y="4259"/>
              <a:chExt cx="1228" cy="474"/>
            </a:xfrm>
          </p:grpSpPr>
          <p:sp>
            <p:nvSpPr>
              <p:cNvPr id="43" name="图文框 42"/>
              <p:cNvSpPr/>
              <p:nvPr/>
            </p:nvSpPr>
            <p:spPr>
              <a:xfrm>
                <a:off x="1608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图文框 43"/>
              <p:cNvSpPr/>
              <p:nvPr/>
            </p:nvSpPr>
            <p:spPr>
              <a:xfrm>
                <a:off x="2362" y="4259"/>
                <a:ext cx="474" cy="474"/>
              </a:xfrm>
              <a:prstGeom prst="frame">
                <a:avLst/>
              </a:prstGeom>
              <a:ln w="412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 rot="16200000">
              <a:off x="7729" y="3414"/>
              <a:ext cx="1372" cy="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16200000">
              <a:off x="10303" y="3414"/>
              <a:ext cx="1372" cy="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16200000">
              <a:off x="7729" y="7134"/>
              <a:ext cx="1372" cy="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56" name="矩形 55"/>
            <p:cNvSpPr/>
            <p:nvPr/>
          </p:nvSpPr>
          <p:spPr>
            <a:xfrm rot="16200000" flipH="1">
              <a:off x="10303" y="7134"/>
              <a:ext cx="1372" cy="1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7871" y="3041"/>
              <a:ext cx="3602" cy="474"/>
              <a:chOff x="7817" y="3401"/>
              <a:chExt cx="3602" cy="474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7817" y="3401"/>
                <a:ext cx="1228" cy="474"/>
                <a:chOff x="1608" y="4259"/>
                <a:chExt cx="1228" cy="474"/>
              </a:xfrm>
            </p:grpSpPr>
            <p:sp>
              <p:nvSpPr>
                <p:cNvPr id="62" name="图文框 61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图文框 62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10191" y="3401"/>
                <a:ext cx="1228" cy="474"/>
                <a:chOff x="1608" y="4259"/>
                <a:chExt cx="1228" cy="474"/>
              </a:xfrm>
            </p:grpSpPr>
            <p:sp>
              <p:nvSpPr>
                <p:cNvPr id="65" name="图文框 64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图文框 65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组合 73"/>
            <p:cNvGrpSpPr/>
            <p:nvPr/>
          </p:nvGrpSpPr>
          <p:grpSpPr>
            <a:xfrm>
              <a:off x="7871" y="5304"/>
              <a:ext cx="3602" cy="474"/>
              <a:chOff x="7817" y="3401"/>
              <a:chExt cx="3602" cy="47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7817" y="3401"/>
                <a:ext cx="1228" cy="474"/>
                <a:chOff x="1608" y="4259"/>
                <a:chExt cx="1228" cy="474"/>
              </a:xfrm>
            </p:grpSpPr>
            <p:sp>
              <p:nvSpPr>
                <p:cNvPr id="76" name="图文框 75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图文框 76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0191" y="3401"/>
                <a:ext cx="1228" cy="474"/>
                <a:chOff x="1608" y="4259"/>
                <a:chExt cx="1228" cy="474"/>
              </a:xfrm>
            </p:grpSpPr>
            <p:sp>
              <p:nvSpPr>
                <p:cNvPr id="80" name="图文框 79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图文框 80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2" name="组合 81"/>
            <p:cNvGrpSpPr/>
            <p:nvPr/>
          </p:nvGrpSpPr>
          <p:grpSpPr>
            <a:xfrm>
              <a:off x="7871" y="6772"/>
              <a:ext cx="3602" cy="474"/>
              <a:chOff x="7817" y="3401"/>
              <a:chExt cx="3602" cy="474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7817" y="3401"/>
                <a:ext cx="1228" cy="474"/>
                <a:chOff x="1608" y="4259"/>
                <a:chExt cx="1228" cy="474"/>
              </a:xfrm>
            </p:grpSpPr>
            <p:sp>
              <p:nvSpPr>
                <p:cNvPr id="84" name="图文框 83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图文框 84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10191" y="3401"/>
                <a:ext cx="1228" cy="474"/>
                <a:chOff x="1608" y="4259"/>
                <a:chExt cx="1228" cy="474"/>
              </a:xfrm>
            </p:grpSpPr>
            <p:sp>
              <p:nvSpPr>
                <p:cNvPr id="87" name="图文框 86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图文框 88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1" name="组合 90"/>
            <p:cNvGrpSpPr/>
            <p:nvPr/>
          </p:nvGrpSpPr>
          <p:grpSpPr>
            <a:xfrm>
              <a:off x="7871" y="9013"/>
              <a:ext cx="3602" cy="474"/>
              <a:chOff x="7817" y="3401"/>
              <a:chExt cx="3602" cy="474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7817" y="3401"/>
                <a:ext cx="1228" cy="474"/>
                <a:chOff x="1608" y="4259"/>
                <a:chExt cx="1228" cy="474"/>
              </a:xfrm>
            </p:grpSpPr>
            <p:sp>
              <p:nvSpPr>
                <p:cNvPr id="95" name="图文框 94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图文框 95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7" name="组合 96"/>
              <p:cNvGrpSpPr/>
              <p:nvPr/>
            </p:nvGrpSpPr>
            <p:grpSpPr>
              <a:xfrm>
                <a:off x="10191" y="3401"/>
                <a:ext cx="1228" cy="474"/>
                <a:chOff x="1608" y="4259"/>
                <a:chExt cx="1228" cy="474"/>
              </a:xfrm>
            </p:grpSpPr>
            <p:sp>
              <p:nvSpPr>
                <p:cNvPr id="98" name="图文框 97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图文框 98"/>
                <p:cNvSpPr/>
                <p:nvPr/>
              </p:nvSpPr>
              <p:spPr>
                <a:xfrm>
                  <a:off x="2362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06" name="组合 205"/>
            <p:cNvGrpSpPr/>
            <p:nvPr/>
          </p:nvGrpSpPr>
          <p:grpSpPr>
            <a:xfrm>
              <a:off x="17569" y="2897"/>
              <a:ext cx="584" cy="6592"/>
              <a:chOff x="16946" y="4074"/>
              <a:chExt cx="398" cy="3792"/>
            </a:xfrm>
          </p:grpSpPr>
          <p:sp>
            <p:nvSpPr>
              <p:cNvPr id="103" name="圆角矩形 102"/>
              <p:cNvSpPr/>
              <p:nvPr/>
            </p:nvSpPr>
            <p:spPr bwMode="auto">
              <a:xfrm>
                <a:off x="16946" y="4074"/>
                <a:ext cx="399" cy="379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lang="zh-CN" altLang="en-US" sz="2800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115" name="直接连接符 114"/>
              <p:cNvCxnSpPr/>
              <p:nvPr/>
            </p:nvCxnSpPr>
            <p:spPr>
              <a:xfrm>
                <a:off x="16959" y="4845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16948" y="5976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6954" y="5411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16964" y="6610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16959" y="7222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矩形 193"/>
              <p:cNvSpPr/>
              <p:nvPr/>
            </p:nvSpPr>
            <p:spPr>
              <a:xfrm>
                <a:off x="17070" y="4275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5" name="矩形 194"/>
              <p:cNvSpPr/>
              <p:nvPr/>
            </p:nvSpPr>
            <p:spPr>
              <a:xfrm>
                <a:off x="17059" y="4914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6" name="矩形 195"/>
              <p:cNvSpPr/>
              <p:nvPr/>
            </p:nvSpPr>
            <p:spPr>
              <a:xfrm>
                <a:off x="17065" y="5490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7" name="矩形 196"/>
              <p:cNvSpPr/>
              <p:nvPr/>
            </p:nvSpPr>
            <p:spPr>
              <a:xfrm>
                <a:off x="17070" y="6097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8" name="矩形 197"/>
              <p:cNvSpPr/>
              <p:nvPr/>
            </p:nvSpPr>
            <p:spPr>
              <a:xfrm>
                <a:off x="17059" y="7323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9" name="矩形 198"/>
              <p:cNvSpPr/>
              <p:nvPr/>
            </p:nvSpPr>
            <p:spPr>
              <a:xfrm>
                <a:off x="17065" y="6710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07" name="组合 206"/>
            <p:cNvGrpSpPr/>
            <p:nvPr/>
          </p:nvGrpSpPr>
          <p:grpSpPr>
            <a:xfrm>
              <a:off x="13501" y="2897"/>
              <a:ext cx="584" cy="6592"/>
              <a:chOff x="16946" y="4074"/>
              <a:chExt cx="398" cy="3792"/>
            </a:xfrm>
          </p:grpSpPr>
          <p:sp>
            <p:nvSpPr>
              <p:cNvPr id="208" name="圆角矩形 207"/>
              <p:cNvSpPr/>
              <p:nvPr/>
            </p:nvSpPr>
            <p:spPr bwMode="auto">
              <a:xfrm>
                <a:off x="16946" y="4074"/>
                <a:ext cx="399" cy="379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lang="zh-CN" altLang="en-US" sz="2800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09" name="直接连接符 208"/>
              <p:cNvCxnSpPr/>
              <p:nvPr/>
            </p:nvCxnSpPr>
            <p:spPr>
              <a:xfrm>
                <a:off x="16959" y="4845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/>
            </p:nvCxnSpPr>
            <p:spPr>
              <a:xfrm>
                <a:off x="16948" y="5976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/>
            </p:nvCxnSpPr>
            <p:spPr>
              <a:xfrm>
                <a:off x="16954" y="5411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/>
            </p:nvCxnSpPr>
            <p:spPr>
              <a:xfrm>
                <a:off x="16964" y="6610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/>
            </p:nvCxnSpPr>
            <p:spPr>
              <a:xfrm>
                <a:off x="16959" y="7222"/>
                <a:ext cx="3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矩形 213"/>
              <p:cNvSpPr/>
              <p:nvPr/>
            </p:nvSpPr>
            <p:spPr>
              <a:xfrm>
                <a:off x="17070" y="4275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5" name="矩形 214"/>
              <p:cNvSpPr/>
              <p:nvPr/>
            </p:nvSpPr>
            <p:spPr>
              <a:xfrm>
                <a:off x="17059" y="4914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6" name="矩形 215"/>
              <p:cNvSpPr/>
              <p:nvPr/>
            </p:nvSpPr>
            <p:spPr>
              <a:xfrm>
                <a:off x="17065" y="5490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7" name="矩形 216"/>
              <p:cNvSpPr/>
              <p:nvPr/>
            </p:nvSpPr>
            <p:spPr>
              <a:xfrm>
                <a:off x="17070" y="6097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8" name="矩形 217"/>
              <p:cNvSpPr/>
              <p:nvPr/>
            </p:nvSpPr>
            <p:spPr>
              <a:xfrm>
                <a:off x="17059" y="7323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9" name="矩形 218"/>
              <p:cNvSpPr/>
              <p:nvPr/>
            </p:nvSpPr>
            <p:spPr>
              <a:xfrm>
                <a:off x="17065" y="6710"/>
                <a:ext cx="190" cy="41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20" name="组合 219"/>
            <p:cNvGrpSpPr/>
            <p:nvPr/>
          </p:nvGrpSpPr>
          <p:grpSpPr>
            <a:xfrm rot="16200000" flipH="1">
              <a:off x="12893" y="4317"/>
              <a:ext cx="3106" cy="474"/>
              <a:chOff x="7817" y="3401"/>
              <a:chExt cx="3106" cy="474"/>
            </a:xfrm>
          </p:grpSpPr>
          <p:grpSp>
            <p:nvGrpSpPr>
              <p:cNvPr id="221" name="组合 220"/>
              <p:cNvGrpSpPr/>
              <p:nvPr/>
            </p:nvGrpSpPr>
            <p:grpSpPr>
              <a:xfrm>
                <a:off x="7817" y="3401"/>
                <a:ext cx="1301" cy="474"/>
                <a:chOff x="1608" y="4259"/>
                <a:chExt cx="1301" cy="474"/>
              </a:xfrm>
            </p:grpSpPr>
            <p:sp>
              <p:nvSpPr>
                <p:cNvPr id="222" name="图文框 221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3" name="图文框 222"/>
                <p:cNvSpPr/>
                <p:nvPr/>
              </p:nvSpPr>
              <p:spPr>
                <a:xfrm>
                  <a:off x="2435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4" name="组合 223"/>
              <p:cNvGrpSpPr/>
              <p:nvPr/>
            </p:nvGrpSpPr>
            <p:grpSpPr>
              <a:xfrm>
                <a:off x="9530" y="3401"/>
                <a:ext cx="1393" cy="474"/>
                <a:chOff x="947" y="4259"/>
                <a:chExt cx="1393" cy="474"/>
              </a:xfrm>
            </p:grpSpPr>
            <p:sp>
              <p:nvSpPr>
                <p:cNvPr id="225" name="图文框 224"/>
                <p:cNvSpPr/>
                <p:nvPr/>
              </p:nvSpPr>
              <p:spPr>
                <a:xfrm>
                  <a:off x="947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6" name="图文框 225"/>
                <p:cNvSpPr/>
                <p:nvPr/>
              </p:nvSpPr>
              <p:spPr>
                <a:xfrm>
                  <a:off x="1866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27" name="组合 226"/>
            <p:cNvGrpSpPr/>
            <p:nvPr/>
          </p:nvGrpSpPr>
          <p:grpSpPr>
            <a:xfrm rot="16200000" flipH="1">
              <a:off x="12893" y="7634"/>
              <a:ext cx="3106" cy="474"/>
              <a:chOff x="7817" y="3401"/>
              <a:chExt cx="3106" cy="474"/>
            </a:xfrm>
          </p:grpSpPr>
          <p:grpSp>
            <p:nvGrpSpPr>
              <p:cNvPr id="228" name="组合 227"/>
              <p:cNvGrpSpPr/>
              <p:nvPr/>
            </p:nvGrpSpPr>
            <p:grpSpPr>
              <a:xfrm>
                <a:off x="7817" y="3401"/>
                <a:ext cx="1301" cy="474"/>
                <a:chOff x="1608" y="4259"/>
                <a:chExt cx="1301" cy="474"/>
              </a:xfrm>
            </p:grpSpPr>
            <p:sp>
              <p:nvSpPr>
                <p:cNvPr id="229" name="图文框 228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图文框 229"/>
                <p:cNvSpPr/>
                <p:nvPr/>
              </p:nvSpPr>
              <p:spPr>
                <a:xfrm>
                  <a:off x="2435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1" name="组合 230"/>
              <p:cNvGrpSpPr/>
              <p:nvPr/>
            </p:nvGrpSpPr>
            <p:grpSpPr>
              <a:xfrm>
                <a:off x="9530" y="3401"/>
                <a:ext cx="1393" cy="474"/>
                <a:chOff x="947" y="4259"/>
                <a:chExt cx="1393" cy="474"/>
              </a:xfrm>
            </p:grpSpPr>
            <p:sp>
              <p:nvSpPr>
                <p:cNvPr id="232" name="图文框 231"/>
                <p:cNvSpPr/>
                <p:nvPr/>
              </p:nvSpPr>
              <p:spPr>
                <a:xfrm>
                  <a:off x="947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图文框 232"/>
                <p:cNvSpPr/>
                <p:nvPr/>
              </p:nvSpPr>
              <p:spPr>
                <a:xfrm>
                  <a:off x="1866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34" name="组合 233"/>
            <p:cNvGrpSpPr/>
            <p:nvPr/>
          </p:nvGrpSpPr>
          <p:grpSpPr>
            <a:xfrm rot="16200000" flipH="1">
              <a:off x="15667" y="4317"/>
              <a:ext cx="3106" cy="474"/>
              <a:chOff x="7817" y="3401"/>
              <a:chExt cx="3106" cy="474"/>
            </a:xfrm>
          </p:grpSpPr>
          <p:grpSp>
            <p:nvGrpSpPr>
              <p:cNvPr id="235" name="组合 234"/>
              <p:cNvGrpSpPr/>
              <p:nvPr/>
            </p:nvGrpSpPr>
            <p:grpSpPr>
              <a:xfrm>
                <a:off x="7817" y="3401"/>
                <a:ext cx="1301" cy="474"/>
                <a:chOff x="1608" y="4259"/>
                <a:chExt cx="1301" cy="474"/>
              </a:xfrm>
            </p:grpSpPr>
            <p:sp>
              <p:nvSpPr>
                <p:cNvPr id="236" name="图文框 235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图文框 236"/>
                <p:cNvSpPr/>
                <p:nvPr/>
              </p:nvSpPr>
              <p:spPr>
                <a:xfrm>
                  <a:off x="2435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8" name="组合 237"/>
              <p:cNvGrpSpPr/>
              <p:nvPr/>
            </p:nvGrpSpPr>
            <p:grpSpPr>
              <a:xfrm>
                <a:off x="9530" y="3401"/>
                <a:ext cx="1393" cy="474"/>
                <a:chOff x="947" y="4259"/>
                <a:chExt cx="1393" cy="474"/>
              </a:xfrm>
            </p:grpSpPr>
            <p:sp>
              <p:nvSpPr>
                <p:cNvPr id="239" name="图文框 238"/>
                <p:cNvSpPr/>
                <p:nvPr/>
              </p:nvSpPr>
              <p:spPr>
                <a:xfrm>
                  <a:off x="947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0" name="图文框 239"/>
                <p:cNvSpPr/>
                <p:nvPr/>
              </p:nvSpPr>
              <p:spPr>
                <a:xfrm>
                  <a:off x="1866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41" name="组合 240"/>
            <p:cNvGrpSpPr/>
            <p:nvPr/>
          </p:nvGrpSpPr>
          <p:grpSpPr>
            <a:xfrm rot="16200000" flipH="1">
              <a:off x="15667" y="7634"/>
              <a:ext cx="3106" cy="474"/>
              <a:chOff x="7817" y="3401"/>
              <a:chExt cx="3106" cy="474"/>
            </a:xfrm>
          </p:grpSpPr>
          <p:grpSp>
            <p:nvGrpSpPr>
              <p:cNvPr id="242" name="组合 241"/>
              <p:cNvGrpSpPr/>
              <p:nvPr/>
            </p:nvGrpSpPr>
            <p:grpSpPr>
              <a:xfrm>
                <a:off x="7817" y="3401"/>
                <a:ext cx="1301" cy="474"/>
                <a:chOff x="1608" y="4259"/>
                <a:chExt cx="1301" cy="474"/>
              </a:xfrm>
            </p:grpSpPr>
            <p:sp>
              <p:nvSpPr>
                <p:cNvPr id="243" name="图文框 242"/>
                <p:cNvSpPr/>
                <p:nvPr/>
              </p:nvSpPr>
              <p:spPr>
                <a:xfrm>
                  <a:off x="1608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4" name="图文框 243"/>
                <p:cNvSpPr/>
                <p:nvPr/>
              </p:nvSpPr>
              <p:spPr>
                <a:xfrm>
                  <a:off x="2435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5" name="组合 244"/>
              <p:cNvGrpSpPr/>
              <p:nvPr/>
            </p:nvGrpSpPr>
            <p:grpSpPr>
              <a:xfrm>
                <a:off x="9530" y="3401"/>
                <a:ext cx="1393" cy="474"/>
                <a:chOff x="947" y="4259"/>
                <a:chExt cx="1393" cy="474"/>
              </a:xfrm>
            </p:grpSpPr>
            <p:sp>
              <p:nvSpPr>
                <p:cNvPr id="246" name="图文框 245"/>
                <p:cNvSpPr/>
                <p:nvPr/>
              </p:nvSpPr>
              <p:spPr>
                <a:xfrm>
                  <a:off x="947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7" name="图文框 246"/>
                <p:cNvSpPr/>
                <p:nvPr/>
              </p:nvSpPr>
              <p:spPr>
                <a:xfrm>
                  <a:off x="1866" y="4259"/>
                  <a:ext cx="474" cy="474"/>
                </a:xfrm>
                <a:prstGeom prst="frame">
                  <a:avLst/>
                </a:prstGeom>
                <a:ln w="412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2" name="图片 1" descr="微信图片_20191123210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0485" y="995680"/>
            <a:ext cx="6392545" cy="4794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499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1615 -0.314167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79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 descr="DSC_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7925" y="1692275"/>
            <a:ext cx="7059295" cy="46939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27445" y="94615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开放性、互动性、畅通性</a:t>
            </a:r>
            <a:endParaRPr lang="zh-CN" altLang="en-US" sz="3200" b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04100" y="232410"/>
            <a:ext cx="272605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平行宇宙式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532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_I3A15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90" y="3652520"/>
            <a:ext cx="4762500" cy="3175000"/>
          </a:xfrm>
          <a:prstGeom prst="rect">
            <a:avLst/>
          </a:prstGeom>
        </p:spPr>
      </p:pic>
      <p:pic>
        <p:nvPicPr>
          <p:cNvPr id="5" name="图片 4" descr="_I3A14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25" y="715645"/>
            <a:ext cx="4914265" cy="3276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03180" y="1123315"/>
            <a:ext cx="1615440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150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lumMod val="75000"/>
                      <a:alpha val="40000"/>
                    </a:schemeClr>
                  </a:outerShdw>
                </a:effectLst>
              </a:rPr>
              <a:t>前</a:t>
            </a:r>
            <a:endParaRPr lang="zh-CN" altLang="en-US" sz="1150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lumMod val="75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79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203180" y="1123315"/>
            <a:ext cx="1615440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150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lumMod val="75000"/>
                      <a:alpha val="40000"/>
                    </a:schemeClr>
                  </a:outerShdw>
                </a:effectLst>
              </a:rPr>
              <a:t>后</a:t>
            </a:r>
            <a:endParaRPr lang="zh-CN" altLang="en-US" sz="1150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lumMod val="7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 descr="IMG_98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35" y="3659505"/>
            <a:ext cx="4796155" cy="3197860"/>
          </a:xfrm>
          <a:prstGeom prst="rect">
            <a:avLst/>
          </a:prstGeom>
        </p:spPr>
      </p:pic>
      <p:pic>
        <p:nvPicPr>
          <p:cNvPr id="2" name="图片 1" descr="IMG_98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25" y="765175"/>
            <a:ext cx="4799965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532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114290" y="389255"/>
            <a:ext cx="1615440" cy="54006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ct val="150000"/>
              </a:lnSpc>
            </a:pPr>
            <a:r>
              <a:rPr lang="zh-CN" altLang="en-US" sz="1150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lumMod val="75000"/>
                      <a:alpha val="40000"/>
                    </a:schemeClr>
                  </a:outerShdw>
                </a:effectLst>
              </a:rPr>
              <a:t>左  </a:t>
            </a:r>
            <a:endParaRPr lang="zh-CN" altLang="en-US" sz="1150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lumMod val="75000"/>
                    <a:alpha val="40000"/>
                  </a:schemeClr>
                </a:outerShdw>
              </a:effectLst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50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lumMod val="75000"/>
                      <a:alpha val="40000"/>
                    </a:schemeClr>
                  </a:outerShdw>
                </a:effectLst>
              </a:rPr>
              <a:t>右</a:t>
            </a:r>
            <a:endParaRPr lang="zh-CN" altLang="en-US" sz="1150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lumMod val="7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 descr="_I3A13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8305" y="3498215"/>
            <a:ext cx="4904740" cy="3270250"/>
          </a:xfrm>
          <a:prstGeom prst="rect">
            <a:avLst/>
          </a:prstGeom>
        </p:spPr>
      </p:pic>
      <p:pic>
        <p:nvPicPr>
          <p:cNvPr id="5" name="图片 4" descr="_I3A1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305" y="131445"/>
            <a:ext cx="4904740" cy="327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32076" y="1813181"/>
            <a:ext cx="2512405" cy="609398"/>
            <a:chOff x="6173019" y="1062554"/>
            <a:chExt cx="2512405" cy="609398"/>
          </a:xfrm>
        </p:grpSpPr>
        <p:sp>
          <p:nvSpPr>
            <p:cNvPr id="6" name="矩形 5"/>
            <p:cNvSpPr/>
            <p:nvPr/>
          </p:nvSpPr>
          <p:spPr>
            <a:xfrm>
              <a:off x="7064467" y="1062554"/>
              <a:ext cx="1620957" cy="609398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012CAD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建设背景</a:t>
              </a:r>
              <a:endParaRPr lang="en-US" altLang="zh-CN" sz="2800" dirty="0">
                <a:solidFill>
                  <a:srgbClr val="012CAD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177747" y="1094333"/>
              <a:ext cx="555041" cy="528636"/>
            </a:xfrm>
            <a:prstGeom prst="rect">
              <a:avLst/>
            </a:prstGeom>
            <a:solidFill>
              <a:srgbClr val="012C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173019" y="1127818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sym typeface="Arial" panose="020B0604020202020204" pitchFamily="34" charset="0"/>
                </a:rPr>
                <a:t>01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59372" y="2677317"/>
            <a:ext cx="2444165" cy="609398"/>
            <a:chOff x="6173019" y="1913042"/>
            <a:chExt cx="2444165" cy="609398"/>
          </a:xfrm>
        </p:grpSpPr>
        <p:sp>
          <p:nvSpPr>
            <p:cNvPr id="54" name="矩形 53"/>
            <p:cNvSpPr/>
            <p:nvPr/>
          </p:nvSpPr>
          <p:spPr>
            <a:xfrm>
              <a:off x="6996227" y="1913042"/>
              <a:ext cx="1620957" cy="609398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</a:rPr>
                <a:t>设</a:t>
              </a:r>
              <a:r>
                <a:rPr lang="zh-CN" altLang="en-US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计</a:t>
              </a:r>
              <a:r>
                <a:rPr lang="zh-CN" altLang="zh-CN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方案</a:t>
              </a:r>
              <a:endPara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177747" y="1972116"/>
              <a:ext cx="555041" cy="528636"/>
            </a:xfrm>
            <a:prstGeom prst="rect">
              <a:avLst/>
            </a:prstGeom>
            <a:solidFill>
              <a:srgbClr val="012C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173019" y="2005601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sym typeface="Arial" panose="020B0604020202020204" pitchFamily="34" charset="0"/>
                </a:rPr>
                <a:t>02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73019" y="3641470"/>
            <a:ext cx="2471461" cy="532384"/>
            <a:chOff x="6173019" y="2849899"/>
            <a:chExt cx="2471461" cy="532384"/>
          </a:xfrm>
        </p:grpSpPr>
        <p:sp>
          <p:nvSpPr>
            <p:cNvPr id="58" name="矩形 57"/>
            <p:cNvSpPr/>
            <p:nvPr/>
          </p:nvSpPr>
          <p:spPr>
            <a:xfrm>
              <a:off x="7023523" y="2859063"/>
              <a:ext cx="1620957" cy="52322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zh-CN" altLang="zh-CN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使用体验</a:t>
              </a:r>
              <a:endParaRPr lang="zh-CN" altLang="zh-CN" sz="2800" dirty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177747" y="2849899"/>
              <a:ext cx="555041" cy="528636"/>
            </a:xfrm>
            <a:prstGeom prst="rect">
              <a:avLst/>
            </a:prstGeom>
            <a:solidFill>
              <a:srgbClr val="012C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173019" y="2883384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sym typeface="Arial" panose="020B0604020202020204" pitchFamily="34" charset="0"/>
                </a:rPr>
                <a:t>03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32076" y="4560196"/>
            <a:ext cx="2537672" cy="544782"/>
            <a:chOff x="6173019" y="3727682"/>
            <a:chExt cx="2537672" cy="544782"/>
          </a:xfrm>
        </p:grpSpPr>
        <p:sp>
          <p:nvSpPr>
            <p:cNvPr id="62" name="矩形 61"/>
            <p:cNvSpPr/>
            <p:nvPr/>
          </p:nvSpPr>
          <p:spPr>
            <a:xfrm>
              <a:off x="7105411" y="3750494"/>
              <a:ext cx="1605280" cy="52197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zh-CN" altLang="zh-CN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展望</a:t>
              </a:r>
              <a:r>
                <a:rPr lang="zh-CN" altLang="zh-CN" sz="2800" dirty="0" smtClean="0">
                  <a:solidFill>
                    <a:srgbClr val="012CAD"/>
                  </a:solidFill>
                  <a:latin typeface="微软雅黑" panose="020B0503020204020204" charset="-122"/>
                  <a:ea typeface="微软雅黑" panose="020B0503020204020204" charset="-122"/>
                </a:rPr>
                <a:t>未来</a:t>
              </a:r>
              <a:r>
                <a:rPr lang="zh-CN" altLang="zh-CN" sz="2800" dirty="0" smtClean="0">
                  <a:solidFill>
                    <a:srgbClr val="012CAD"/>
                  </a:solidFill>
                </a:rPr>
                <a:t> </a:t>
              </a:r>
              <a:endParaRPr lang="zh-CN" altLang="zh-CN" sz="2800" dirty="0">
                <a:solidFill>
                  <a:srgbClr val="012CAD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177747" y="3727682"/>
              <a:ext cx="555041" cy="528636"/>
            </a:xfrm>
            <a:prstGeom prst="rect">
              <a:avLst/>
            </a:prstGeom>
            <a:solidFill>
              <a:srgbClr val="012CA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173019" y="3761168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sym typeface="Arial" panose="020B0604020202020204" pitchFamily="34" charset="0"/>
                </a:rPr>
                <a:t>04</a:t>
              </a:r>
              <a:endPara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2"/>
          <p:cNvGrpSpPr/>
          <p:nvPr/>
        </p:nvGrpSpPr>
        <p:grpSpPr>
          <a:xfrm>
            <a:off x="682388" y="1652863"/>
            <a:ext cx="4940300" cy="3328216"/>
            <a:chOff x="0" y="1680159"/>
            <a:chExt cx="4940300" cy="3328216"/>
          </a:xfrm>
        </p:grpSpPr>
        <p:sp>
          <p:nvSpPr>
            <p:cNvPr id="3" name="矩形 2"/>
            <p:cNvSpPr/>
            <p:nvPr/>
          </p:nvSpPr>
          <p:spPr>
            <a:xfrm>
              <a:off x="0" y="1680159"/>
              <a:ext cx="4940300" cy="3328216"/>
            </a:xfrm>
            <a:prstGeom prst="rect">
              <a:avLst/>
            </a:prstGeom>
            <a:solidFill>
              <a:srgbClr val="012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259"/>
            <p:cNvSpPr>
              <a:spLocks noChangeArrowheads="1"/>
            </p:cNvSpPr>
            <p:nvPr/>
          </p:nvSpPr>
          <p:spPr bwMode="auto">
            <a:xfrm>
              <a:off x="573207" y="2596769"/>
              <a:ext cx="402609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pitchFamily="34" charset="0"/>
                </a:defRPr>
              </a:lvl9pPr>
            </a:lstStyle>
            <a:p>
              <a:pPr indent="0">
                <a:lnSpc>
                  <a:spcPct val="120000"/>
                </a:lnSpc>
                <a:buNone/>
              </a:pPr>
              <a:r>
                <a:rPr lang="zh-CN" altLang="zh-CN" dirty="0" smtClean="0">
                  <a:solidFill>
                    <a:srgbClr val="FFFF00"/>
                  </a:solidFill>
                </a:rPr>
                <a:t>基于万维望远镜平台的万维天文教室方案</a:t>
              </a:r>
              <a:endParaRPr lang="zh-CN" altLang="zh-CN" dirty="0" smtClean="0">
                <a:solidFill>
                  <a:srgbClr val="FFFF00"/>
                </a:solidFill>
              </a:endParaRPr>
            </a:p>
          </p:txBody>
        </p:sp>
      </p:grpSp>
      <p:cxnSp>
        <p:nvCxnSpPr>
          <p:cNvPr id="138" name="直接连接符 137"/>
          <p:cNvCxnSpPr/>
          <p:nvPr/>
        </p:nvCxnSpPr>
        <p:spPr>
          <a:xfrm>
            <a:off x="5829300" y="1076202"/>
            <a:ext cx="0" cy="49538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40"/>
          <p:cNvGrpSpPr/>
          <p:nvPr/>
        </p:nvGrpSpPr>
        <p:grpSpPr>
          <a:xfrm>
            <a:off x="-239674" y="378622"/>
            <a:ext cx="5357395" cy="5664214"/>
            <a:chOff x="-6183421" y="-3859382"/>
            <a:chExt cx="4449215" cy="4704023"/>
          </a:xfrm>
          <a:solidFill>
            <a:schemeClr val="bg1">
              <a:alpha val="8000"/>
            </a:schemeClr>
          </a:solidFill>
        </p:grpSpPr>
        <p:sp>
          <p:nvSpPr>
            <p:cNvPr id="142" name="Freeform 54"/>
            <p:cNvSpPr/>
            <p:nvPr/>
          </p:nvSpPr>
          <p:spPr bwMode="auto">
            <a:xfrm>
              <a:off x="-5948221" y="109634"/>
              <a:ext cx="1724806" cy="480205"/>
            </a:xfrm>
            <a:custGeom>
              <a:avLst/>
              <a:gdLst>
                <a:gd name="T0" fmla="*/ 0 w 182"/>
                <a:gd name="T1" fmla="*/ 0 h 50"/>
                <a:gd name="T2" fmla="*/ 12 w 182"/>
                <a:gd name="T3" fmla="*/ 18 h 50"/>
                <a:gd name="T4" fmla="*/ 182 w 182"/>
                <a:gd name="T5" fmla="*/ 0 h 50"/>
                <a:gd name="T6" fmla="*/ 0 w 18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50">
                  <a:moveTo>
                    <a:pt x="0" y="0"/>
                  </a:moveTo>
                  <a:cubicBezTo>
                    <a:pt x="3" y="7"/>
                    <a:pt x="7" y="13"/>
                    <a:pt x="12" y="18"/>
                  </a:cubicBezTo>
                  <a:cubicBezTo>
                    <a:pt x="45" y="50"/>
                    <a:pt x="110" y="41"/>
                    <a:pt x="18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Freeform 55"/>
            <p:cNvSpPr/>
            <p:nvPr/>
          </p:nvSpPr>
          <p:spPr bwMode="auto">
            <a:xfrm>
              <a:off x="-6183421" y="-3849585"/>
              <a:ext cx="1519008" cy="2244214"/>
            </a:xfrm>
            <a:custGeom>
              <a:avLst/>
              <a:gdLst>
                <a:gd name="T0" fmla="*/ 143 w 160"/>
                <a:gd name="T1" fmla="*/ 49 h 235"/>
                <a:gd name="T2" fmla="*/ 160 w 160"/>
                <a:gd name="T3" fmla="*/ 41 h 235"/>
                <a:gd name="T4" fmla="*/ 36 w 160"/>
                <a:gd name="T5" fmla="*/ 59 h 235"/>
                <a:gd name="T6" fmla="*/ 79 w 160"/>
                <a:gd name="T7" fmla="*/ 234 h 235"/>
                <a:gd name="T8" fmla="*/ 93 w 160"/>
                <a:gd name="T9" fmla="*/ 215 h 235"/>
                <a:gd name="T10" fmla="*/ 50 w 160"/>
                <a:gd name="T11" fmla="*/ 49 h 235"/>
                <a:gd name="T12" fmla="*/ 143 w 160"/>
                <a:gd name="T13" fmla="*/ 49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5">
                  <a:moveTo>
                    <a:pt x="143" y="49"/>
                  </a:move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69" y="0"/>
                    <a:pt x="36" y="59"/>
                  </a:cubicBezTo>
                  <a:cubicBezTo>
                    <a:pt x="0" y="122"/>
                    <a:pt x="79" y="235"/>
                    <a:pt x="79" y="23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93" y="215"/>
                    <a:pt x="7" y="100"/>
                    <a:pt x="50" y="49"/>
                  </a:cubicBezTo>
                  <a:cubicBezTo>
                    <a:pt x="80" y="21"/>
                    <a:pt x="143" y="49"/>
                    <a:pt x="1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Oval 56"/>
            <p:cNvSpPr>
              <a:spLocks noChangeArrowheads="1"/>
            </p:cNvSpPr>
            <p:nvPr/>
          </p:nvSpPr>
          <p:spPr bwMode="auto">
            <a:xfrm>
              <a:off x="-4556616" y="-3369380"/>
              <a:ext cx="313601" cy="3136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5" name="Freeform 57"/>
            <p:cNvSpPr/>
            <p:nvPr/>
          </p:nvSpPr>
          <p:spPr bwMode="auto">
            <a:xfrm>
              <a:off x="-5311221" y="-3859382"/>
              <a:ext cx="3430012" cy="2067813"/>
            </a:xfrm>
            <a:custGeom>
              <a:avLst/>
              <a:gdLst>
                <a:gd name="T0" fmla="*/ 329 w 362"/>
                <a:gd name="T1" fmla="*/ 46 h 218"/>
                <a:gd name="T2" fmla="*/ 56 w 362"/>
                <a:gd name="T3" fmla="*/ 152 h 218"/>
                <a:gd name="T4" fmla="*/ 0 w 362"/>
                <a:gd name="T5" fmla="*/ 218 h 218"/>
                <a:gd name="T6" fmla="*/ 61 w 362"/>
                <a:gd name="T7" fmla="*/ 218 h 218"/>
                <a:gd name="T8" fmla="*/ 86 w 362"/>
                <a:gd name="T9" fmla="*/ 190 h 218"/>
                <a:gd name="T10" fmla="*/ 153 w 362"/>
                <a:gd name="T11" fmla="*/ 171 h 218"/>
                <a:gd name="T12" fmla="*/ 143 w 362"/>
                <a:gd name="T13" fmla="*/ 218 h 218"/>
                <a:gd name="T14" fmla="*/ 309 w 362"/>
                <a:gd name="T15" fmla="*/ 218 h 218"/>
                <a:gd name="T16" fmla="*/ 329 w 362"/>
                <a:gd name="T17" fmla="*/ 4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218">
                  <a:moveTo>
                    <a:pt x="329" y="46"/>
                  </a:moveTo>
                  <a:cubicBezTo>
                    <a:pt x="282" y="0"/>
                    <a:pt x="159" y="47"/>
                    <a:pt x="56" y="152"/>
                  </a:cubicBezTo>
                  <a:cubicBezTo>
                    <a:pt x="35" y="173"/>
                    <a:pt x="16" y="196"/>
                    <a:pt x="0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6" y="210"/>
                    <a:pt x="75" y="200"/>
                    <a:pt x="86" y="190"/>
                  </a:cubicBezTo>
                  <a:cubicBezTo>
                    <a:pt x="112" y="167"/>
                    <a:pt x="142" y="159"/>
                    <a:pt x="153" y="171"/>
                  </a:cubicBezTo>
                  <a:cubicBezTo>
                    <a:pt x="162" y="181"/>
                    <a:pt x="156" y="200"/>
                    <a:pt x="143" y="218"/>
                  </a:cubicBezTo>
                  <a:cubicBezTo>
                    <a:pt x="309" y="218"/>
                    <a:pt x="309" y="218"/>
                    <a:pt x="309" y="218"/>
                  </a:cubicBezTo>
                  <a:cubicBezTo>
                    <a:pt x="351" y="145"/>
                    <a:pt x="362" y="78"/>
                    <a:pt x="32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Freeform 58"/>
            <p:cNvSpPr/>
            <p:nvPr/>
          </p:nvSpPr>
          <p:spPr bwMode="auto">
            <a:xfrm>
              <a:off x="-4086214" y="-507766"/>
              <a:ext cx="617405" cy="254801"/>
            </a:xfrm>
            <a:custGeom>
              <a:avLst/>
              <a:gdLst>
                <a:gd name="T0" fmla="*/ 0 w 65"/>
                <a:gd name="T1" fmla="*/ 0 h 27"/>
                <a:gd name="T2" fmla="*/ 31 w 65"/>
                <a:gd name="T3" fmla="*/ 27 h 27"/>
                <a:gd name="T4" fmla="*/ 65 w 65"/>
                <a:gd name="T5" fmla="*/ 0 h 27"/>
                <a:gd name="T6" fmla="*/ 0 w 65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7">
                  <a:moveTo>
                    <a:pt x="0" y="0"/>
                  </a:moveTo>
                  <a:cubicBezTo>
                    <a:pt x="14" y="12"/>
                    <a:pt x="25" y="22"/>
                    <a:pt x="31" y="27"/>
                  </a:cubicBezTo>
                  <a:cubicBezTo>
                    <a:pt x="43" y="19"/>
                    <a:pt x="54" y="1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Freeform 59"/>
            <p:cNvSpPr/>
            <p:nvPr/>
          </p:nvSpPr>
          <p:spPr bwMode="auto">
            <a:xfrm>
              <a:off x="-5918824" y="-507766"/>
              <a:ext cx="1891410" cy="343005"/>
            </a:xfrm>
            <a:custGeom>
              <a:avLst/>
              <a:gdLst>
                <a:gd name="T0" fmla="*/ 151 w 200"/>
                <a:gd name="T1" fmla="*/ 0 h 36"/>
                <a:gd name="T2" fmla="*/ 122 w 200"/>
                <a:gd name="T3" fmla="*/ 0 h 36"/>
                <a:gd name="T4" fmla="*/ 110 w 200"/>
                <a:gd name="T5" fmla="*/ 8 h 36"/>
                <a:gd name="T6" fmla="*/ 101 w 200"/>
                <a:gd name="T7" fmla="*/ 0 h 36"/>
                <a:gd name="T8" fmla="*/ 2 w 200"/>
                <a:gd name="T9" fmla="*/ 0 h 36"/>
                <a:gd name="T10" fmla="*/ 1 w 200"/>
                <a:gd name="T11" fmla="*/ 36 h 36"/>
                <a:gd name="T12" fmla="*/ 200 w 200"/>
                <a:gd name="T13" fmla="*/ 36 h 36"/>
                <a:gd name="T14" fmla="*/ 151 w 200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36">
                  <a:moveTo>
                    <a:pt x="15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3"/>
                    <a:pt x="0" y="25"/>
                    <a:pt x="1" y="36"/>
                  </a:cubicBezTo>
                  <a:cubicBezTo>
                    <a:pt x="200" y="36"/>
                    <a:pt x="200" y="36"/>
                    <a:pt x="200" y="36"/>
                  </a:cubicBezTo>
                  <a:cubicBezTo>
                    <a:pt x="183" y="26"/>
                    <a:pt x="167" y="14"/>
                    <a:pt x="1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Freeform 60"/>
            <p:cNvSpPr/>
            <p:nvPr/>
          </p:nvSpPr>
          <p:spPr bwMode="auto">
            <a:xfrm>
              <a:off x="-5860023" y="-1056568"/>
              <a:ext cx="1176004" cy="362605"/>
            </a:xfrm>
            <a:custGeom>
              <a:avLst/>
              <a:gdLst>
                <a:gd name="T0" fmla="*/ 90 w 124"/>
                <a:gd name="T1" fmla="*/ 0 h 38"/>
                <a:gd name="T2" fmla="*/ 13 w 124"/>
                <a:gd name="T3" fmla="*/ 0 h 38"/>
                <a:gd name="T4" fmla="*/ 0 w 124"/>
                <a:gd name="T5" fmla="*/ 38 h 38"/>
                <a:gd name="T6" fmla="*/ 124 w 124"/>
                <a:gd name="T7" fmla="*/ 38 h 38"/>
                <a:gd name="T8" fmla="*/ 90 w 12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38">
                  <a:moveTo>
                    <a:pt x="9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13"/>
                    <a:pt x="3" y="26"/>
                    <a:pt x="0" y="38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12" y="25"/>
                    <a:pt x="100" y="12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Freeform 62"/>
            <p:cNvSpPr/>
            <p:nvPr/>
          </p:nvSpPr>
          <p:spPr bwMode="auto">
            <a:xfrm>
              <a:off x="-5144618" y="-1595574"/>
              <a:ext cx="2636212" cy="352802"/>
            </a:xfrm>
            <a:custGeom>
              <a:avLst/>
              <a:gdLst>
                <a:gd name="T0" fmla="*/ 126 w 278"/>
                <a:gd name="T1" fmla="*/ 0 h 37"/>
                <a:gd name="T2" fmla="*/ 113 w 278"/>
                <a:gd name="T3" fmla="*/ 8 h 37"/>
                <a:gd name="T4" fmla="*/ 104 w 278"/>
                <a:gd name="T5" fmla="*/ 0 h 37"/>
                <a:gd name="T6" fmla="*/ 0 w 278"/>
                <a:gd name="T7" fmla="*/ 0 h 37"/>
                <a:gd name="T8" fmla="*/ 30 w 278"/>
                <a:gd name="T9" fmla="*/ 37 h 37"/>
                <a:gd name="T10" fmla="*/ 251 w 278"/>
                <a:gd name="T11" fmla="*/ 37 h 37"/>
                <a:gd name="T12" fmla="*/ 278 w 278"/>
                <a:gd name="T13" fmla="*/ 0 h 37"/>
                <a:gd name="T14" fmla="*/ 126 w 278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37">
                  <a:moveTo>
                    <a:pt x="126" y="0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1"/>
                    <a:pt x="18" y="24"/>
                    <a:pt x="30" y="37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61" y="25"/>
                    <a:pt x="270" y="12"/>
                    <a:pt x="278" y="0"/>
                  </a:cubicBez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Freeform 63"/>
            <p:cNvSpPr/>
            <p:nvPr/>
          </p:nvSpPr>
          <p:spPr bwMode="auto">
            <a:xfrm>
              <a:off x="-5644423" y="-1595574"/>
              <a:ext cx="480205" cy="352802"/>
            </a:xfrm>
            <a:custGeom>
              <a:avLst/>
              <a:gdLst>
                <a:gd name="T0" fmla="*/ 24 w 51"/>
                <a:gd name="T1" fmla="*/ 0 h 37"/>
                <a:gd name="T2" fmla="*/ 21 w 51"/>
                <a:gd name="T3" fmla="*/ 0 h 37"/>
                <a:gd name="T4" fmla="*/ 0 w 51"/>
                <a:gd name="T5" fmla="*/ 37 h 37"/>
                <a:gd name="T6" fmla="*/ 51 w 51"/>
                <a:gd name="T7" fmla="*/ 37 h 37"/>
                <a:gd name="T8" fmla="*/ 24 w 5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7">
                  <a:moveTo>
                    <a:pt x="24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3" y="13"/>
                    <a:pt x="6" y="25"/>
                    <a:pt x="0" y="37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37" y="19"/>
                    <a:pt x="27" y="6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Freeform 64"/>
            <p:cNvSpPr/>
            <p:nvPr/>
          </p:nvSpPr>
          <p:spPr bwMode="auto">
            <a:xfrm>
              <a:off x="-3949014" y="-1526971"/>
              <a:ext cx="2214808" cy="2371612"/>
            </a:xfrm>
            <a:custGeom>
              <a:avLst/>
              <a:gdLst>
                <a:gd name="T0" fmla="*/ 16 w 233"/>
                <a:gd name="T1" fmla="*/ 136 h 249"/>
                <a:gd name="T2" fmla="*/ 0 w 233"/>
                <a:gd name="T3" fmla="*/ 146 h 249"/>
                <a:gd name="T4" fmla="*/ 198 w 233"/>
                <a:gd name="T5" fmla="*/ 167 h 249"/>
                <a:gd name="T6" fmla="*/ 161 w 233"/>
                <a:gd name="T7" fmla="*/ 0 h 249"/>
                <a:gd name="T8" fmla="*/ 146 w 233"/>
                <a:gd name="T9" fmla="*/ 20 h 249"/>
                <a:gd name="T10" fmla="*/ 190 w 233"/>
                <a:gd name="T11" fmla="*/ 168 h 249"/>
                <a:gd name="T12" fmla="*/ 16 w 233"/>
                <a:gd name="T13" fmla="*/ 13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49">
                  <a:moveTo>
                    <a:pt x="16" y="136"/>
                  </a:moveTo>
                  <a:cubicBezTo>
                    <a:pt x="16" y="136"/>
                    <a:pt x="2" y="145"/>
                    <a:pt x="0" y="146"/>
                  </a:cubicBezTo>
                  <a:cubicBezTo>
                    <a:pt x="0" y="146"/>
                    <a:pt x="151" y="249"/>
                    <a:pt x="198" y="167"/>
                  </a:cubicBezTo>
                  <a:cubicBezTo>
                    <a:pt x="233" y="100"/>
                    <a:pt x="161" y="0"/>
                    <a:pt x="161" y="0"/>
                  </a:cubicBezTo>
                  <a:cubicBezTo>
                    <a:pt x="161" y="0"/>
                    <a:pt x="147" y="19"/>
                    <a:pt x="146" y="20"/>
                  </a:cubicBezTo>
                  <a:cubicBezTo>
                    <a:pt x="146" y="20"/>
                    <a:pt x="217" y="117"/>
                    <a:pt x="190" y="168"/>
                  </a:cubicBezTo>
                  <a:cubicBezTo>
                    <a:pt x="150" y="235"/>
                    <a:pt x="16" y="136"/>
                    <a:pt x="16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36" name="图片 35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）学生探索区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77597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606030" y="192405"/>
            <a:ext cx="1615440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1500">
                <a:solidFill>
                  <a:srgbClr val="FF0000"/>
                </a:solidFill>
                <a:effectLst>
                  <a:outerShdw blurRad="50800" dist="38100" algn="l" rotWithShape="0">
                    <a:schemeClr val="bg1">
                      <a:lumMod val="75000"/>
                      <a:alpha val="40000"/>
                    </a:schemeClr>
                  </a:outerShdw>
                </a:effectLst>
              </a:rPr>
              <a:t>中</a:t>
            </a:r>
            <a:endParaRPr lang="zh-CN" altLang="en-US" sz="11500">
              <a:solidFill>
                <a:srgbClr val="FF0000"/>
              </a:solidFill>
              <a:effectLst>
                <a:outerShdw blurRad="50800" dist="38100" algn="l" rotWithShape="0">
                  <a:schemeClr val="bg1">
                    <a:lumMod val="7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 descr="_I3A14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935" y="1896745"/>
            <a:ext cx="6623685" cy="441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）弧幕演播区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9532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 descr="DSC_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5700" y="1184910"/>
            <a:ext cx="7045325" cy="4684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）弧幕演播区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418965" y="5920105"/>
            <a:ext cx="679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 descr="DSC_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5700" y="1061720"/>
            <a:ext cx="7045325" cy="468439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678170" y="1157605"/>
            <a:ext cx="1487805" cy="1487805"/>
          </a:xfrm>
          <a:prstGeom prst="ellipse">
            <a:avLst/>
          </a:prstGeom>
          <a:noFill/>
          <a:ln w="825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9594215" y="1123315"/>
            <a:ext cx="1487805" cy="1487805"/>
          </a:xfrm>
          <a:prstGeom prst="ellipse">
            <a:avLst/>
          </a:prstGeom>
          <a:noFill/>
          <a:ln w="825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ldLvl="0" animBg="1"/>
      <p:bldP spid="3" grpId="0" bldLvl="0" animBg="1"/>
      <p:bldP spid="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）弧幕演播区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341495" y="5920105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DSC_0306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rcRect l="11519" t="43256" r="11750" b="5171"/>
          <a:stretch>
            <a:fillRect/>
          </a:stretch>
        </p:blipFill>
        <p:spPr>
          <a:xfrm>
            <a:off x="4937760" y="779145"/>
            <a:ext cx="7250430" cy="3001645"/>
          </a:xfrm>
          <a:prstGeom prst="rect">
            <a:avLst/>
          </a:prstGeom>
        </p:spPr>
      </p:pic>
      <p:pic>
        <p:nvPicPr>
          <p:cNvPr id="6" name="图片 5" descr="捕获"/>
          <p:cNvPicPr>
            <a:picLocks noChangeAspect="1"/>
          </p:cNvPicPr>
          <p:nvPr/>
        </p:nvPicPr>
        <p:blipFill>
          <a:blip r:embed="rId3"/>
          <a:srcRect b="18783"/>
          <a:stretch>
            <a:fillRect/>
          </a:stretch>
        </p:blipFill>
        <p:spPr>
          <a:xfrm>
            <a:off x="4938395" y="3753485"/>
            <a:ext cx="7249795" cy="31476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64225" y="848995"/>
            <a:ext cx="5843270" cy="798830"/>
          </a:xfrm>
          <a:prstGeom prst="rect">
            <a:avLst/>
          </a:prstGeom>
          <a:noFill/>
          <a:ln w="793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22895" y="3992880"/>
            <a:ext cx="4023360" cy="650240"/>
          </a:xfrm>
          <a:prstGeom prst="rect">
            <a:avLst/>
          </a:prstGeom>
          <a:noFill/>
          <a:ln w="793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ldLvl="0" animBg="1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678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678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16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412115"/>
            <a:ext cx="3952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）弧幕演播区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07060" y="934720"/>
            <a:ext cx="882015" cy="58864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8" name="直接箭头连接符 77"/>
          <p:cNvCxnSpPr/>
          <p:nvPr/>
        </p:nvCxnSpPr>
        <p:spPr bwMode="auto">
          <a:xfrm>
            <a:off x="327660" y="946150"/>
            <a:ext cx="0" cy="84391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 bwMode="auto">
          <a:xfrm flipV="1">
            <a:off x="327660" y="5974715"/>
            <a:ext cx="0" cy="84518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图文框 89"/>
          <p:cNvSpPr/>
          <p:nvPr/>
        </p:nvSpPr>
        <p:spPr bwMode="auto">
          <a:xfrm>
            <a:off x="605155" y="1446530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53"/>
          <p:cNvSpPr txBox="1">
            <a:spLocks noChangeArrowheads="1"/>
          </p:cNvSpPr>
          <p:nvPr/>
        </p:nvSpPr>
        <p:spPr bwMode="auto">
          <a:xfrm>
            <a:off x="657225" y="6271260"/>
            <a:ext cx="74422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1490345" y="2406015"/>
            <a:ext cx="2943225" cy="294259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圆角矩形 115"/>
          <p:cNvSpPr/>
          <p:nvPr/>
        </p:nvSpPr>
        <p:spPr bwMode="auto">
          <a:xfrm>
            <a:off x="1591310" y="2760980"/>
            <a:ext cx="25463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圆角矩形 116"/>
          <p:cNvSpPr/>
          <p:nvPr/>
        </p:nvSpPr>
        <p:spPr bwMode="auto">
          <a:xfrm>
            <a:off x="3900805" y="2760980"/>
            <a:ext cx="253365" cy="24079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48"/>
          <p:cNvSpPr txBox="1">
            <a:spLocks noChangeArrowheads="1"/>
          </p:cNvSpPr>
          <p:nvPr/>
        </p:nvSpPr>
        <p:spPr bwMode="auto">
          <a:xfrm>
            <a:off x="4369435" y="3702050"/>
            <a:ext cx="5689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矩形 120"/>
          <p:cNvSpPr/>
          <p:nvPr/>
        </p:nvSpPr>
        <p:spPr bwMode="auto">
          <a:xfrm>
            <a:off x="1490345" y="934720"/>
            <a:ext cx="2943225" cy="14712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5" name="直接连接符 124"/>
          <p:cNvCxnSpPr/>
          <p:nvPr/>
        </p:nvCxnSpPr>
        <p:spPr bwMode="auto">
          <a:xfrm>
            <a:off x="4425315" y="240601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L 形 125"/>
          <p:cNvSpPr/>
          <p:nvPr/>
        </p:nvSpPr>
        <p:spPr bwMode="auto">
          <a:xfrm flipH="1">
            <a:off x="1490345" y="946150"/>
            <a:ext cx="352425" cy="22860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7" name="L 形 126"/>
          <p:cNvSpPr/>
          <p:nvPr/>
        </p:nvSpPr>
        <p:spPr bwMode="auto">
          <a:xfrm>
            <a:off x="4075430" y="946150"/>
            <a:ext cx="353060" cy="2387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49"/>
          <p:cNvSpPr txBox="1">
            <a:spLocks noChangeArrowheads="1"/>
          </p:cNvSpPr>
          <p:nvPr/>
        </p:nvSpPr>
        <p:spPr bwMode="auto">
          <a:xfrm>
            <a:off x="4341495" y="1521460"/>
            <a:ext cx="6242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矩形 5"/>
          <p:cNvSpPr/>
          <p:nvPr/>
        </p:nvSpPr>
        <p:spPr bwMode="auto">
          <a:xfrm>
            <a:off x="1490345" y="5349240"/>
            <a:ext cx="2943225" cy="14712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0" name="文本框 50"/>
          <p:cNvSpPr txBox="1">
            <a:spLocks noChangeArrowheads="1"/>
          </p:cNvSpPr>
          <p:nvPr/>
        </p:nvSpPr>
        <p:spPr bwMode="auto">
          <a:xfrm>
            <a:off x="4341495" y="5920105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文本框 51"/>
          <p:cNvSpPr txBox="1">
            <a:spLocks noChangeArrowheads="1"/>
          </p:cNvSpPr>
          <p:nvPr/>
        </p:nvSpPr>
        <p:spPr bwMode="auto">
          <a:xfrm>
            <a:off x="2589530" y="6502400"/>
            <a:ext cx="7448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2" name="图文框 131"/>
          <p:cNvSpPr/>
          <p:nvPr/>
        </p:nvSpPr>
        <p:spPr bwMode="auto">
          <a:xfrm>
            <a:off x="4341495" y="125857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" name="图文框 132"/>
          <p:cNvSpPr/>
          <p:nvPr/>
        </p:nvSpPr>
        <p:spPr bwMode="auto">
          <a:xfrm>
            <a:off x="4345305" y="568960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4" name="图文框 133"/>
          <p:cNvSpPr/>
          <p:nvPr/>
        </p:nvSpPr>
        <p:spPr bwMode="auto">
          <a:xfrm>
            <a:off x="4345305" y="4300855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5" name="图文框 134"/>
          <p:cNvSpPr/>
          <p:nvPr/>
        </p:nvSpPr>
        <p:spPr bwMode="auto">
          <a:xfrm>
            <a:off x="4348480" y="2703830"/>
            <a:ext cx="76835" cy="902335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文本框 53"/>
          <p:cNvSpPr txBox="1">
            <a:spLocks noChangeArrowheads="1"/>
          </p:cNvSpPr>
          <p:nvPr/>
        </p:nvSpPr>
        <p:spPr bwMode="auto">
          <a:xfrm>
            <a:off x="233045" y="98171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7" name="文本框 53"/>
          <p:cNvSpPr txBox="1">
            <a:spLocks noChangeArrowheads="1"/>
          </p:cNvSpPr>
          <p:nvPr/>
        </p:nvSpPr>
        <p:spPr bwMode="auto">
          <a:xfrm>
            <a:off x="1081405" y="652970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文本框 53"/>
          <p:cNvSpPr txBox="1">
            <a:spLocks noChangeArrowheads="1"/>
          </p:cNvSpPr>
          <p:nvPr/>
        </p:nvSpPr>
        <p:spPr bwMode="auto">
          <a:xfrm>
            <a:off x="4039870" y="458724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9" name="文本框 53"/>
          <p:cNvSpPr txBox="1">
            <a:spLocks noChangeArrowheads="1"/>
          </p:cNvSpPr>
          <p:nvPr/>
        </p:nvSpPr>
        <p:spPr bwMode="auto">
          <a:xfrm>
            <a:off x="4032885" y="1521460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文本框 53"/>
          <p:cNvSpPr txBox="1">
            <a:spLocks noChangeArrowheads="1"/>
          </p:cNvSpPr>
          <p:nvPr/>
        </p:nvSpPr>
        <p:spPr bwMode="auto">
          <a:xfrm>
            <a:off x="4036695" y="299402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文本框 53"/>
          <p:cNvSpPr txBox="1">
            <a:spLocks noChangeArrowheads="1"/>
          </p:cNvSpPr>
          <p:nvPr/>
        </p:nvSpPr>
        <p:spPr bwMode="auto">
          <a:xfrm>
            <a:off x="4009390" y="6006465"/>
            <a:ext cx="43561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rot="5400000">
            <a:off x="1396365" y="681609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rot="5400000">
            <a:off x="1262380" y="681926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 rot="5400000">
            <a:off x="1137920" y="682434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rot="10800000">
            <a:off x="570230" y="1257300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rot="10800000">
            <a:off x="567055" y="112331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rot="10800000">
            <a:off x="561975" y="998855"/>
            <a:ext cx="819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图文框 147"/>
          <p:cNvSpPr/>
          <p:nvPr/>
        </p:nvSpPr>
        <p:spPr bwMode="auto">
          <a:xfrm>
            <a:off x="608330" y="3965575"/>
            <a:ext cx="70485" cy="23342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>
            <a:off x="1601470" y="320738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1604645" y="392493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1598295" y="35661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604645" y="432752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1601470" y="471678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3909060" y="325056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3902075" y="396875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3905885" y="3609975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>
            <a:off x="3912235" y="437134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3909060" y="4759960"/>
            <a:ext cx="24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 158"/>
          <p:cNvSpPr/>
          <p:nvPr/>
        </p:nvSpPr>
        <p:spPr>
          <a:xfrm>
            <a:off x="1661795" y="286512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0" name="矩形 159"/>
          <p:cNvSpPr/>
          <p:nvPr/>
        </p:nvSpPr>
        <p:spPr>
          <a:xfrm>
            <a:off x="1664970" y="32708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1658620" y="361632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矩形 161"/>
          <p:cNvSpPr/>
          <p:nvPr/>
        </p:nvSpPr>
        <p:spPr>
          <a:xfrm>
            <a:off x="1661795" y="399224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1664970" y="48006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4" name="矩形 163"/>
          <p:cNvSpPr/>
          <p:nvPr/>
        </p:nvSpPr>
        <p:spPr>
          <a:xfrm>
            <a:off x="1658620" y="438150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3979545" y="288861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3972560" y="329438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>
            <a:off x="3976370" y="36601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3979545" y="404558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9" name="矩形 168"/>
          <p:cNvSpPr/>
          <p:nvPr/>
        </p:nvSpPr>
        <p:spPr>
          <a:xfrm>
            <a:off x="3972560" y="4824095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0" name="矩形 169"/>
          <p:cNvSpPr/>
          <p:nvPr/>
        </p:nvSpPr>
        <p:spPr>
          <a:xfrm>
            <a:off x="3976370" y="443484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弧形 170"/>
          <p:cNvSpPr/>
          <p:nvPr/>
        </p:nvSpPr>
        <p:spPr>
          <a:xfrm rot="16200000">
            <a:off x="2311400" y="158115"/>
            <a:ext cx="1202690" cy="2893060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2" name="任意多边形 171"/>
          <p:cNvSpPr/>
          <p:nvPr/>
        </p:nvSpPr>
        <p:spPr>
          <a:xfrm>
            <a:off x="1718945" y="5360670"/>
            <a:ext cx="402590" cy="118554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3" name="矩形 172"/>
          <p:cNvSpPr/>
          <p:nvPr/>
        </p:nvSpPr>
        <p:spPr>
          <a:xfrm>
            <a:off x="1537970" y="582041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1527810" y="6313170"/>
            <a:ext cx="120650" cy="2616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5" name="文本框 47"/>
          <p:cNvSpPr txBox="1">
            <a:spLocks noChangeArrowheads="1"/>
          </p:cNvSpPr>
          <p:nvPr/>
        </p:nvSpPr>
        <p:spPr bwMode="auto">
          <a:xfrm>
            <a:off x="-99695" y="3728720"/>
            <a:ext cx="80899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6" name="直接连接符 175"/>
          <p:cNvCxnSpPr/>
          <p:nvPr/>
        </p:nvCxnSpPr>
        <p:spPr bwMode="auto">
          <a:xfrm>
            <a:off x="4433570" y="5348605"/>
            <a:ext cx="32321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 bwMode="auto">
          <a:xfrm flipV="1">
            <a:off x="4587240" y="203835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 bwMode="auto">
          <a:xfrm flipV="1">
            <a:off x="4594860" y="645985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 bwMode="auto">
          <a:xfrm flipV="1">
            <a:off x="4587240" y="499300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 bwMode="auto">
          <a:xfrm>
            <a:off x="4587240" y="93916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3" name="直接箭头连接符 182"/>
          <p:cNvCxnSpPr/>
          <p:nvPr/>
        </p:nvCxnSpPr>
        <p:spPr bwMode="auto">
          <a:xfrm>
            <a:off x="4594860" y="2393315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 bwMode="auto">
          <a:xfrm>
            <a:off x="4594860" y="5316220"/>
            <a:ext cx="0" cy="36766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 bwMode="auto">
          <a:xfrm flipH="1">
            <a:off x="392112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 bwMode="auto">
          <a:xfrm>
            <a:off x="1501775" y="6678930"/>
            <a:ext cx="4978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 bwMode="auto">
          <a:xfrm>
            <a:off x="605790" y="6459855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 bwMode="auto">
          <a:xfrm flipH="1">
            <a:off x="1264920" y="6443980"/>
            <a:ext cx="21653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1718945" y="6546215"/>
            <a:ext cx="2398395" cy="12065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H="1" flipV="1">
            <a:off x="4112895" y="5324475"/>
            <a:ext cx="5080" cy="122174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_I3A15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395" y="1257300"/>
            <a:ext cx="7193915" cy="479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三、使用万维天文教室的体验</a:t>
            </a:r>
            <a:endParaRPr lang="zh-CN" altLang="zh-CN" sz="2800" dirty="0">
              <a:solidFill>
                <a:srgbClr val="012CA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420" y="1097915"/>
            <a:ext cx="39122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优势：</a:t>
            </a:r>
            <a:endParaRPr lang="zh-CN" altLang="en-US" sz="28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r>
              <a:rPr lang="en-US" altLang="zh-CN" sz="2800" b="1" dirty="0" smtClean="0">
                <a:solidFill>
                  <a:srgbClr val="012CAD"/>
                </a:solidFill>
              </a:rPr>
              <a:t>1.</a:t>
            </a:r>
            <a:r>
              <a:rPr lang="zh-CN" altLang="zh-CN" sz="2800" b="1" dirty="0" smtClean="0">
                <a:solidFill>
                  <a:srgbClr val="012CAD"/>
                </a:solidFill>
              </a:rPr>
              <a:t>与传统天文教室相比</a:t>
            </a:r>
            <a:endParaRPr lang="zh-CN" altLang="zh-CN" sz="2800" b="1" dirty="0" smtClean="0">
              <a:solidFill>
                <a:srgbClr val="7030A0"/>
              </a:solidFill>
            </a:endParaRPr>
          </a:p>
          <a:p>
            <a:r>
              <a:rPr lang="en-US" altLang="zh-CN" sz="2800" b="1" dirty="0" smtClean="0">
                <a:solidFill>
                  <a:srgbClr val="012CAD"/>
                </a:solidFill>
              </a:rPr>
              <a:t>2.</a:t>
            </a:r>
            <a:r>
              <a:rPr lang="zh-CN" altLang="zh-CN" sz="2800" b="1" dirty="0" smtClean="0">
                <a:solidFill>
                  <a:srgbClr val="012CAD"/>
                </a:solidFill>
              </a:rPr>
              <a:t>与传统观测活动相比</a:t>
            </a:r>
            <a:endParaRPr lang="en-US" altLang="zh-CN" sz="2800" dirty="0" smtClean="0">
              <a:solidFill>
                <a:srgbClr val="012CAD"/>
              </a:solidFill>
            </a:endParaRPr>
          </a:p>
          <a:p>
            <a:endParaRPr lang="zh-CN" altLang="en-US" sz="2400" dirty="0">
              <a:solidFill>
                <a:srgbClr val="7030A0"/>
              </a:solidFill>
            </a:endParaRPr>
          </a:p>
        </p:txBody>
      </p:sp>
      <p:pic>
        <p:nvPicPr>
          <p:cNvPr id="17" name="图片 16" descr="2-1双子座流星雨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410700" y="1097280"/>
            <a:ext cx="2400300" cy="2142490"/>
          </a:xfrm>
          <a:prstGeom prst="rect">
            <a:avLst/>
          </a:prstGeom>
        </p:spPr>
      </p:pic>
      <p:pic>
        <p:nvPicPr>
          <p:cNvPr id="18" name="图片 17" descr="17c16cd3bad055c4285e54797f3e59dc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9125" y="1132205"/>
            <a:ext cx="2322195" cy="2107565"/>
          </a:xfrm>
          <a:prstGeom prst="rect">
            <a:avLst/>
          </a:prstGeom>
        </p:spPr>
      </p:pic>
      <p:pic>
        <p:nvPicPr>
          <p:cNvPr id="19" name="图片 18" descr="DSC_0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8180" y="1097915"/>
            <a:ext cx="2310765" cy="2175510"/>
          </a:xfrm>
          <a:prstGeom prst="rect">
            <a:avLst/>
          </a:prstGeom>
        </p:spPr>
      </p:pic>
      <p:pic>
        <p:nvPicPr>
          <p:cNvPr id="10" name="图片 9" descr="QQ图片201911221235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20" y="2442210"/>
            <a:ext cx="43027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solidFill>
                  <a:srgbClr val="012CAD"/>
                </a:solidFill>
              </a:rPr>
              <a:t>3.</a:t>
            </a:r>
            <a:r>
              <a:rPr lang="zh-CN" altLang="zh-CN" sz="2800" b="1" dirty="0" smtClean="0">
                <a:solidFill>
                  <a:srgbClr val="012CAD"/>
                </a:solidFill>
              </a:rPr>
              <a:t>在学生能力</a:t>
            </a:r>
            <a:r>
              <a:rPr lang="zh-CN" altLang="zh-CN" sz="2800" b="1" dirty="0" smtClean="0">
                <a:solidFill>
                  <a:srgbClr val="012CAD"/>
                </a:solidFill>
                <a:sym typeface="+mn-ea"/>
              </a:rPr>
              <a:t>培养</a:t>
            </a:r>
            <a:r>
              <a:rPr lang="zh-CN" altLang="zh-CN" sz="2800" b="1" dirty="0" smtClean="0">
                <a:solidFill>
                  <a:srgbClr val="012CAD"/>
                </a:solidFill>
              </a:rPr>
              <a:t>方面</a:t>
            </a:r>
            <a:endParaRPr lang="en-US" altLang="zh-CN" sz="2800" b="1" dirty="0" smtClean="0">
              <a:solidFill>
                <a:srgbClr val="012CAD"/>
              </a:solidFill>
            </a:endParaRPr>
          </a:p>
          <a:p>
            <a:r>
              <a:rPr lang="en-US" altLang="zh-CN" sz="2800" b="1" dirty="0" smtClean="0">
                <a:solidFill>
                  <a:srgbClr val="012CAD"/>
                </a:solidFill>
              </a:rPr>
              <a:t>4.</a:t>
            </a:r>
            <a:r>
              <a:rPr lang="zh-CN" altLang="zh-CN" sz="2800" b="1" dirty="0" smtClean="0">
                <a:solidFill>
                  <a:srgbClr val="012CAD"/>
                </a:solidFill>
              </a:rPr>
              <a:t>在学生探究模式方面</a:t>
            </a:r>
            <a:endParaRPr lang="zh-CN" altLang="zh-CN" sz="2400" dirty="0" smtClean="0">
              <a:solidFill>
                <a:srgbClr val="7030A0"/>
              </a:solidFill>
            </a:endParaRPr>
          </a:p>
          <a:p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132080" y="3435350"/>
            <a:ext cx="401955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不足：</a:t>
            </a:r>
            <a:endParaRPr lang="zh-CN" altLang="zh-CN" sz="28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r>
              <a:rPr lang="zh-CN" altLang="zh-CN" sz="2800" b="1" dirty="0" smtClean="0">
                <a:solidFill>
                  <a:srgbClr val="012CAD"/>
                </a:solidFill>
              </a:rPr>
              <a:t>    代替不了天文观测的真实体验</a:t>
            </a:r>
            <a:endParaRPr lang="zh-CN" altLang="zh-CN" sz="2800" b="1" dirty="0" smtClean="0">
              <a:solidFill>
                <a:srgbClr val="012CAD"/>
              </a:solidFill>
            </a:endParaRPr>
          </a:p>
          <a:p>
            <a:r>
              <a:rPr lang="zh-CN" altLang="zh-CN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建议：</a:t>
            </a:r>
            <a:endParaRPr lang="en-US" altLang="zh-CN" sz="28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r>
              <a:rPr lang="zh-CN" altLang="zh-CN" sz="2800" b="1" dirty="0" smtClean="0">
                <a:solidFill>
                  <a:srgbClr val="012CAD"/>
                </a:solidFill>
              </a:rPr>
              <a:t>    提倡将二者相互结合起来开展天文活动</a:t>
            </a:r>
            <a:endParaRPr lang="zh-CN" altLang="zh-CN" sz="2800" dirty="0" smtClean="0">
              <a:solidFill>
                <a:srgbClr val="012CAD"/>
              </a:solidFill>
            </a:endParaRPr>
          </a:p>
          <a:p>
            <a:endParaRPr lang="zh-CN" altLang="zh-CN" sz="2800" dirty="0" smtClean="0">
              <a:solidFill>
                <a:srgbClr val="012CAD"/>
              </a:solidFill>
            </a:endParaRPr>
          </a:p>
          <a:p>
            <a:endParaRPr lang="zh-CN" altLang="en-US" sz="2400" dirty="0">
              <a:solidFill>
                <a:srgbClr val="7030A0"/>
              </a:solidFill>
            </a:endParaRPr>
          </a:p>
        </p:txBody>
      </p:sp>
      <p:pic>
        <p:nvPicPr>
          <p:cNvPr id="12" name="图片 73735" descr="DSC_02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920" y="3763645"/>
            <a:ext cx="2311400" cy="188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56676" descr="我的校园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115" y="3763645"/>
            <a:ext cx="2322830" cy="192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56678" descr="开始了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3565" y="3722370"/>
            <a:ext cx="2336800" cy="19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0700" y="1245870"/>
            <a:ext cx="2388870" cy="199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9605" y="3877310"/>
            <a:ext cx="2270760" cy="16935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46"/>
          <p:cNvSpPr txBox="1"/>
          <p:nvPr/>
        </p:nvSpPr>
        <p:spPr>
          <a:xfrm>
            <a:off x="255694" y="310939"/>
            <a:ext cx="10446173" cy="63732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3765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设计方案  </a:t>
            </a:r>
            <a:r>
              <a:rPr lang="zh-CN" altLang="en-US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设备配置</a:t>
            </a:r>
            <a:endParaRPr lang="zh-CN" alt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2179" y="354837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45242" y="349248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/>
            <a:r>
              <a: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r>
              <a: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展望</a:t>
            </a:r>
            <a:r>
              <a:rPr lang="zh-CN" altLang="zh-CN" sz="2800" dirty="0" smtClean="0">
                <a:solidFill>
                  <a:srgbClr val="012CAD"/>
                </a:solidFill>
                <a:latin typeface="微软雅黑" panose="020B0503020204020204" charset="-122"/>
                <a:ea typeface="微软雅黑" panose="020B0503020204020204" charset="-122"/>
              </a:rPr>
              <a:t>万维天文教室的未来</a:t>
            </a:r>
            <a:r>
              <a:rPr lang="zh-CN" altLang="zh-CN" sz="2800" dirty="0" smtClean="0"/>
              <a:t> </a:t>
            </a:r>
            <a:endParaRPr lang="zh-CN" altLang="zh-CN" sz="2800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60920" y="518795"/>
            <a:ext cx="3229610" cy="5888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zh-CN" sz="3600" dirty="0" smtClean="0">
                <a:solidFill>
                  <a:srgbClr val="012CAD"/>
                </a:solidFill>
                <a:latin typeface="黑体" panose="02010609060101010101" charset="-122"/>
                <a:ea typeface="黑体" panose="02010609060101010101" charset="-122"/>
              </a:rPr>
              <a:t>《观万维天文教室》</a:t>
            </a:r>
            <a:endParaRPr lang="en-US" altLang="zh-CN" sz="3600" dirty="0" smtClean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dirty="0" smtClean="0">
                <a:solidFill>
                  <a:srgbClr val="7030A0"/>
                </a:solidFill>
              </a:rPr>
              <a:t>      </a:t>
            </a:r>
            <a:endParaRPr lang="en-US" altLang="zh-CN" sz="2800" dirty="0" smtClean="0">
              <a:solidFill>
                <a:srgbClr val="7030A0"/>
              </a:solidFill>
            </a:endParaRPr>
          </a:p>
          <a:p>
            <a:r>
              <a:rPr lang="en-US" altLang="zh-CN" sz="2800" dirty="0" smtClean="0">
                <a:solidFill>
                  <a:srgbClr val="7030A0"/>
                </a:solidFill>
              </a:rPr>
              <a:t>  </a:t>
            </a:r>
            <a:r>
              <a:rPr lang="zh-CN" altLang="zh-CN" sz="44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日月之行，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皆</a:t>
            </a:r>
            <a:r>
              <a:rPr lang="zh-CN" altLang="zh-CN" sz="44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出其中，</a:t>
            </a:r>
            <a:endParaRPr lang="en-US" altLang="zh-CN" sz="4400" b="1" dirty="0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 smtClean="0">
              <a:solidFill>
                <a:srgbClr val="7030A0"/>
              </a:solidFill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  <a:p>
            <a:r>
              <a:rPr lang="en-US" altLang="zh-CN" sz="2800" dirty="0" smtClean="0">
                <a:solidFill>
                  <a:srgbClr val="7030A0"/>
                </a:solidFill>
              </a:rPr>
              <a:t>  </a:t>
            </a:r>
            <a:r>
              <a:rPr lang="zh-CN" altLang="zh-CN" sz="44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星汉灿烂，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皆</a:t>
            </a:r>
            <a:r>
              <a:rPr lang="zh-CN" altLang="zh-CN" sz="44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出其里。</a:t>
            </a:r>
            <a:endParaRPr lang="en-US" altLang="zh-CN" sz="4400" b="1" dirty="0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pic>
        <p:nvPicPr>
          <p:cNvPr id="10" name="图片 9" descr="天文IMG_20191122_14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66" y="3988555"/>
            <a:ext cx="3225422" cy="2419067"/>
          </a:xfrm>
          <a:prstGeom prst="rect">
            <a:avLst/>
          </a:prstGeom>
        </p:spPr>
      </p:pic>
      <p:pic>
        <p:nvPicPr>
          <p:cNvPr id="12" name="图片 11" descr="天文IMG_20191122_140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3385" y="3193575"/>
            <a:ext cx="3084394" cy="2313296"/>
          </a:xfrm>
          <a:prstGeom prst="rect">
            <a:avLst/>
          </a:prstGeom>
        </p:spPr>
      </p:pic>
      <p:pic>
        <p:nvPicPr>
          <p:cNvPr id="13" name="图片 12" descr="天文IMG_20191122_140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155" y="2555875"/>
            <a:ext cx="3819525" cy="2373630"/>
          </a:xfrm>
          <a:prstGeom prst="rect">
            <a:avLst/>
          </a:prstGeom>
        </p:spPr>
      </p:pic>
      <p:pic>
        <p:nvPicPr>
          <p:cNvPr id="14" name="图片 13" descr="天文IMG_20191122_140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5280" y="1214755"/>
            <a:ext cx="3693795" cy="222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mmexport157424026709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75042"/>
          </a:xfrm>
          <a:prstGeom prst="rect">
            <a:avLst/>
          </a:prstGeom>
          <a:gradFill>
            <a:gsLst>
              <a:gs pos="0">
                <a:srgbClr val="012CAD"/>
              </a:gs>
              <a:gs pos="23000">
                <a:srgbClr val="012CAD">
                  <a:alpha val="70000"/>
                </a:srgbClr>
              </a:gs>
              <a:gs pos="100000">
                <a:srgbClr val="012CA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2" descr="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5" y="261620"/>
            <a:ext cx="930275" cy="9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D:\用户目录\我的文档\Tencent Files\739555472\Image\C2C\{RTWJ0%PG~RZ6UK(YHFXRQ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5927" y="6000740"/>
            <a:ext cx="2096306" cy="563834"/>
          </a:xfrm>
          <a:prstGeom prst="rect">
            <a:avLst/>
          </a:prstGeom>
          <a:noFill/>
        </p:spPr>
      </p:pic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2182336" y="2680127"/>
            <a:ext cx="77370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6600" b="1" cap="all" spc="300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谢谢大家！</a:t>
            </a:r>
            <a:endParaRPr lang="en-US" altLang="zh-CN" sz="6600" b="1" cap="all" spc="300" dirty="0">
              <a:solidFill>
                <a:schemeClr val="bg1"/>
              </a:solidFill>
              <a:latin typeface="叶根友毛笔行书2.0版" panose="02010601030101010101" pitchFamily="2" charset="-122"/>
              <a:ea typeface="叶根友毛笔行书2.0版" panose="02010601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5203" y="3905080"/>
            <a:ext cx="2982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3200" cap="all" dirty="0">
                <a:solidFill>
                  <a:srgbClr val="EEAF2B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Thank you</a:t>
            </a:r>
            <a:r>
              <a:rPr lang="zh-CN" altLang="en-US" sz="3200" cap="all" dirty="0">
                <a:solidFill>
                  <a:srgbClr val="EEAF2B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！</a:t>
            </a:r>
            <a:endParaRPr lang="zh-CN" altLang="en-US" sz="3200" cap="all" dirty="0">
              <a:solidFill>
                <a:srgbClr val="EEAF2B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04299" y="281009"/>
            <a:ext cx="4805680" cy="60769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12CAD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一、建设万维天文教室的背景</a:t>
            </a:r>
            <a:endParaRPr lang="en-US" altLang="zh-CN" sz="2800" dirty="0">
              <a:solidFill>
                <a:srgbClr val="012CAD"/>
              </a:solidFill>
              <a:latin typeface="Arial" panose="020B0604020202020204" pitchFamily="34" charset="0"/>
              <a:ea typeface="思源黑体 CN Heavy" panose="020B0A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69987" descr="DSC_064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096760" y="1239520"/>
            <a:ext cx="3501390" cy="2359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" descr="C:\Users\Administrator\Desktop\天文\天文\万维教室\10-1第一届WWT大赛获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200" y="1239520"/>
            <a:ext cx="3354705" cy="23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QQ图片201911221235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pic>
        <p:nvPicPr>
          <p:cNvPr id="1027" name="Picture 3" descr="C:\Users\Administrator\Desktop\天文\天文\万维教室\5-9课外活动合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0720" y="3801745"/>
            <a:ext cx="3634105" cy="240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 descr="5-10研究天文课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1200" y="3961130"/>
            <a:ext cx="3420745" cy="224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740410" y="1334135"/>
            <a:ext cx="1719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2010</a:t>
            </a:r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年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04299" y="281009"/>
            <a:ext cx="4805680" cy="60769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12CAD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一、建设万维天文教室的背景</a:t>
            </a:r>
            <a:endParaRPr lang="en-US" altLang="zh-CN" sz="2800" dirty="0">
              <a:solidFill>
                <a:srgbClr val="012CAD"/>
              </a:solidFill>
              <a:latin typeface="Arial" panose="020B0604020202020204" pitchFamily="34" charset="0"/>
              <a:ea typeface="思源黑体 CN Heavy" panose="020B0A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 descr="6-7乔翠兰博士作报告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09570" y="1708785"/>
            <a:ext cx="3427730" cy="203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10-6全国WWT培训在我校举办，刘鹏斌校长讲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7490" y="1708785"/>
            <a:ext cx="340233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QQ图片201911221235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pic>
        <p:nvPicPr>
          <p:cNvPr id="3" name="图片 2" descr="mmexport15742402670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0975" y="4117975"/>
            <a:ext cx="3514725" cy="211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71681" descr="DSC_034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9570" y="4117975"/>
            <a:ext cx="3230880" cy="2054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504190" y="1505585"/>
            <a:ext cx="1719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2016</a:t>
            </a:r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年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570" y="1708785"/>
            <a:ext cx="3428365" cy="20345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04299" y="281009"/>
            <a:ext cx="4805680" cy="60769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12CAD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一、建设万维天文教室的背景</a:t>
            </a:r>
            <a:endParaRPr lang="en-US" altLang="zh-CN" sz="2800" dirty="0">
              <a:solidFill>
                <a:srgbClr val="012CAD"/>
              </a:solidFill>
              <a:latin typeface="Arial" panose="020B0604020202020204" pitchFamily="34" charset="0"/>
              <a:ea typeface="思源黑体 CN Heavy" panose="020B0A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 descr="IMG_0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126740" y="3919220"/>
            <a:ext cx="3516630" cy="2656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 descr="DSC_0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480" y="1144270"/>
            <a:ext cx="5590540" cy="26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6740" y="1144270"/>
            <a:ext cx="2107565" cy="26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504190" y="1505585"/>
            <a:ext cx="1719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2018</a:t>
            </a:r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年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9" name="图片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40220" y="3919220"/>
            <a:ext cx="4114800" cy="265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QQ图片201911221235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5952" y="6328651"/>
            <a:ext cx="1381125" cy="3714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TextBox 14"/>
          <p:cNvSpPr txBox="1"/>
          <p:nvPr/>
        </p:nvSpPr>
        <p:spPr>
          <a:xfrm>
            <a:off x="678180" y="1394460"/>
            <a:ext cx="3076575" cy="1661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en-US" altLang="zh-CN" sz="2400" b="1" dirty="0" smtClean="0">
                <a:solidFill>
                  <a:srgbClr val="7030A0"/>
                </a:solidFill>
              </a:rPr>
              <a:t> </a:t>
            </a:r>
            <a:r>
              <a:rPr lang="zh-CN" altLang="zh-CN" sz="2400" b="1" dirty="0" smtClean="0">
                <a:solidFill>
                  <a:srgbClr val="7030A0"/>
                </a:solidFill>
              </a:rPr>
              <a:t>大数据时代下，建设基于万维望远镜平台，互动式特色天文教室</a:t>
            </a:r>
            <a:endParaRPr lang="zh-CN" altLang="zh-CN" sz="2400" b="1" dirty="0" smtClean="0">
              <a:solidFill>
                <a:srgbClr val="7030A0"/>
              </a:solidFill>
            </a:endParaRPr>
          </a:p>
        </p:txBody>
      </p:sp>
      <p:sp>
        <p:nvSpPr>
          <p:cNvPr id="101" name="TextBox 19"/>
          <p:cNvSpPr txBox="1"/>
          <p:nvPr/>
        </p:nvSpPr>
        <p:spPr>
          <a:xfrm>
            <a:off x="9075420" y="1150620"/>
            <a:ext cx="1466215" cy="2215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400" b="1" dirty="0" smtClean="0">
                <a:solidFill>
                  <a:srgbClr val="7030A0"/>
                </a:solidFill>
              </a:rPr>
              <a:t>功能明确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r>
              <a:rPr lang="zh-CN" altLang="zh-CN" sz="2400" b="1" dirty="0" smtClean="0">
                <a:solidFill>
                  <a:srgbClr val="7030A0"/>
                </a:solidFill>
              </a:rPr>
              <a:t>布局合理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r>
              <a:rPr lang="zh-CN" altLang="zh-CN" sz="2400" b="1" dirty="0" smtClean="0">
                <a:solidFill>
                  <a:srgbClr val="7030A0"/>
                </a:solidFill>
              </a:rPr>
              <a:t>易于操作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r>
              <a:rPr lang="zh-CN" altLang="zh-CN" sz="2400" b="1" dirty="0" smtClean="0">
                <a:solidFill>
                  <a:srgbClr val="7030A0"/>
                </a:solidFill>
              </a:rPr>
              <a:t>创新实用</a:t>
            </a:r>
            <a:endParaRPr lang="en-US" altLang="zh-CN" sz="2400" b="1" dirty="0">
              <a:solidFill>
                <a:srgbClr val="7030A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TextBox 21"/>
          <p:cNvSpPr txBox="1"/>
          <p:nvPr/>
        </p:nvSpPr>
        <p:spPr>
          <a:xfrm>
            <a:off x="8466455" y="4147185"/>
            <a:ext cx="2951480" cy="1661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400" b="1" dirty="0" smtClean="0">
                <a:solidFill>
                  <a:srgbClr val="7030A0"/>
                </a:solidFill>
              </a:rPr>
              <a:t>学生探索宇宙的空间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r>
              <a:rPr lang="zh-CN" altLang="en-US" sz="2400" b="1" dirty="0" smtClean="0">
                <a:solidFill>
                  <a:srgbClr val="7030A0"/>
                </a:solidFill>
              </a:rPr>
              <a:t>天文社</a:t>
            </a:r>
            <a:r>
              <a:rPr lang="zh-CN" altLang="zh-CN" sz="2400" b="1" dirty="0" smtClean="0">
                <a:solidFill>
                  <a:srgbClr val="7030A0"/>
                </a:solidFill>
              </a:rPr>
              <a:t>活动的空间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r>
              <a:rPr lang="zh-CN" altLang="zh-CN" sz="2400" b="1" dirty="0" smtClean="0">
                <a:solidFill>
                  <a:srgbClr val="7030A0"/>
                </a:solidFill>
              </a:rPr>
              <a:t>教师研究天文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的</a:t>
            </a:r>
            <a:r>
              <a:rPr lang="zh-CN" altLang="zh-CN" sz="2400" b="1" dirty="0" smtClean="0">
                <a:solidFill>
                  <a:srgbClr val="7030A0"/>
                </a:solidFill>
              </a:rPr>
              <a:t>空间</a:t>
            </a:r>
            <a:endParaRPr lang="en-US" altLang="zh-CN" sz="2400" b="1" dirty="0">
              <a:solidFill>
                <a:srgbClr val="7030A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75216" y="1533694"/>
            <a:ext cx="1867094" cy="2837799"/>
            <a:chOff x="4175216" y="1533694"/>
            <a:chExt cx="1867094" cy="2837799"/>
          </a:xfrm>
        </p:grpSpPr>
        <p:sp>
          <p:nvSpPr>
            <p:cNvPr id="104" name="Freeform 5"/>
            <p:cNvSpPr/>
            <p:nvPr/>
          </p:nvSpPr>
          <p:spPr bwMode="auto">
            <a:xfrm rot="3600000">
              <a:off x="3689863" y="2019047"/>
              <a:ext cx="2837799" cy="1867094"/>
            </a:xfrm>
            <a:custGeom>
              <a:avLst/>
              <a:gdLst>
                <a:gd name="T0" fmla="*/ 698 w 773"/>
                <a:gd name="T1" fmla="*/ 179 h 508"/>
                <a:gd name="T2" fmla="*/ 658 w 773"/>
                <a:gd name="T3" fmla="*/ 191 h 508"/>
                <a:gd name="T4" fmla="*/ 658 w 773"/>
                <a:gd name="T5" fmla="*/ 191 h 508"/>
                <a:gd name="T6" fmla="*/ 581 w 773"/>
                <a:gd name="T7" fmla="*/ 225 h 508"/>
                <a:gd name="T8" fmla="*/ 451 w 773"/>
                <a:gd name="T9" fmla="*/ 92 h 508"/>
                <a:gd name="T10" fmla="*/ 451 w 773"/>
                <a:gd name="T11" fmla="*/ 92 h 508"/>
                <a:gd name="T12" fmla="*/ 255 w 773"/>
                <a:gd name="T13" fmla="*/ 0 h 508"/>
                <a:gd name="T14" fmla="*/ 0 w 773"/>
                <a:gd name="T15" fmla="*/ 254 h 508"/>
                <a:gd name="T16" fmla="*/ 255 w 773"/>
                <a:gd name="T17" fmla="*/ 508 h 508"/>
                <a:gd name="T18" fmla="*/ 451 w 773"/>
                <a:gd name="T19" fmla="*/ 416 h 508"/>
                <a:gd name="T20" fmla="*/ 451 w 773"/>
                <a:gd name="T21" fmla="*/ 416 h 508"/>
                <a:gd name="T22" fmla="*/ 451 w 773"/>
                <a:gd name="T23" fmla="*/ 416 h 508"/>
                <a:gd name="T24" fmla="*/ 451 w 773"/>
                <a:gd name="T25" fmla="*/ 416 h 508"/>
                <a:gd name="T26" fmla="*/ 581 w 773"/>
                <a:gd name="T27" fmla="*/ 283 h 508"/>
                <a:gd name="T28" fmla="*/ 658 w 773"/>
                <a:gd name="T29" fmla="*/ 317 h 508"/>
                <a:gd name="T30" fmla="*/ 658 w 773"/>
                <a:gd name="T31" fmla="*/ 317 h 508"/>
                <a:gd name="T32" fmla="*/ 698 w 773"/>
                <a:gd name="T33" fmla="*/ 329 h 508"/>
                <a:gd name="T34" fmla="*/ 773 w 773"/>
                <a:gd name="T35" fmla="*/ 254 h 508"/>
                <a:gd name="T36" fmla="*/ 698 w 773"/>
                <a:gd name="T37" fmla="*/ 17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3" h="508">
                  <a:moveTo>
                    <a:pt x="698" y="179"/>
                  </a:moveTo>
                  <a:cubicBezTo>
                    <a:pt x="683" y="179"/>
                    <a:pt x="670" y="184"/>
                    <a:pt x="658" y="191"/>
                  </a:cubicBezTo>
                  <a:cubicBezTo>
                    <a:pt x="658" y="191"/>
                    <a:pt x="658" y="191"/>
                    <a:pt x="658" y="191"/>
                  </a:cubicBezTo>
                  <a:cubicBezTo>
                    <a:pt x="626" y="211"/>
                    <a:pt x="630" y="225"/>
                    <a:pt x="581" y="225"/>
                  </a:cubicBezTo>
                  <a:cubicBezTo>
                    <a:pt x="525" y="225"/>
                    <a:pt x="521" y="175"/>
                    <a:pt x="451" y="92"/>
                  </a:cubicBezTo>
                  <a:cubicBezTo>
                    <a:pt x="451" y="92"/>
                    <a:pt x="451" y="92"/>
                    <a:pt x="451" y="92"/>
                  </a:cubicBezTo>
                  <a:cubicBezTo>
                    <a:pt x="404" y="35"/>
                    <a:pt x="334" y="0"/>
                    <a:pt x="255" y="0"/>
                  </a:cubicBezTo>
                  <a:cubicBezTo>
                    <a:pt x="114" y="0"/>
                    <a:pt x="0" y="114"/>
                    <a:pt x="0" y="254"/>
                  </a:cubicBezTo>
                  <a:cubicBezTo>
                    <a:pt x="0" y="394"/>
                    <a:pt x="114" y="508"/>
                    <a:pt x="255" y="508"/>
                  </a:cubicBezTo>
                  <a:cubicBezTo>
                    <a:pt x="334" y="508"/>
                    <a:pt x="404" y="473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521" y="333"/>
                    <a:pt x="509" y="283"/>
                    <a:pt x="581" y="283"/>
                  </a:cubicBezTo>
                  <a:cubicBezTo>
                    <a:pt x="633" y="283"/>
                    <a:pt x="626" y="296"/>
                    <a:pt x="658" y="317"/>
                  </a:cubicBezTo>
                  <a:cubicBezTo>
                    <a:pt x="658" y="317"/>
                    <a:pt x="658" y="317"/>
                    <a:pt x="658" y="317"/>
                  </a:cubicBezTo>
                  <a:cubicBezTo>
                    <a:pt x="670" y="324"/>
                    <a:pt x="683" y="329"/>
                    <a:pt x="698" y="329"/>
                  </a:cubicBezTo>
                  <a:cubicBezTo>
                    <a:pt x="739" y="329"/>
                    <a:pt x="773" y="295"/>
                    <a:pt x="773" y="254"/>
                  </a:cubicBezTo>
                  <a:cubicBezTo>
                    <a:pt x="773" y="213"/>
                    <a:pt x="739" y="179"/>
                    <a:pt x="698" y="179"/>
                  </a:cubicBezTo>
                  <a:close/>
                </a:path>
              </a:pathLst>
            </a:custGeom>
            <a:solidFill>
              <a:srgbClr val="012C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Oval 6"/>
            <p:cNvSpPr>
              <a:spLocks noChangeArrowheads="1"/>
            </p:cNvSpPr>
            <p:nvPr/>
          </p:nvSpPr>
          <p:spPr bwMode="auto">
            <a:xfrm>
              <a:off x="5462700" y="3722336"/>
              <a:ext cx="436584" cy="436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>
                  <a:solidFill>
                    <a:srgbClr val="012CAD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sz="2000" dirty="0">
                <a:solidFill>
                  <a:srgbClr val="012CAD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TextBox 15"/>
            <p:cNvSpPr txBox="1"/>
            <p:nvPr/>
          </p:nvSpPr>
          <p:spPr>
            <a:xfrm>
              <a:off x="4300875" y="2024846"/>
              <a:ext cx="1197541" cy="1031051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设计理念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92421" y="1838714"/>
            <a:ext cx="2837798" cy="1867094"/>
            <a:chOff x="5492421" y="1838714"/>
            <a:chExt cx="2837798" cy="1867094"/>
          </a:xfrm>
        </p:grpSpPr>
        <p:sp>
          <p:nvSpPr>
            <p:cNvPr id="106" name="Freeform 5"/>
            <p:cNvSpPr/>
            <p:nvPr/>
          </p:nvSpPr>
          <p:spPr bwMode="auto">
            <a:xfrm rot="9000000">
              <a:off x="5492421" y="1838714"/>
              <a:ext cx="2837798" cy="1867094"/>
            </a:xfrm>
            <a:custGeom>
              <a:avLst/>
              <a:gdLst>
                <a:gd name="T0" fmla="*/ 698 w 773"/>
                <a:gd name="T1" fmla="*/ 179 h 508"/>
                <a:gd name="T2" fmla="*/ 658 w 773"/>
                <a:gd name="T3" fmla="*/ 191 h 508"/>
                <a:gd name="T4" fmla="*/ 658 w 773"/>
                <a:gd name="T5" fmla="*/ 191 h 508"/>
                <a:gd name="T6" fmla="*/ 581 w 773"/>
                <a:gd name="T7" fmla="*/ 225 h 508"/>
                <a:gd name="T8" fmla="*/ 451 w 773"/>
                <a:gd name="T9" fmla="*/ 92 h 508"/>
                <a:gd name="T10" fmla="*/ 451 w 773"/>
                <a:gd name="T11" fmla="*/ 92 h 508"/>
                <a:gd name="T12" fmla="*/ 255 w 773"/>
                <a:gd name="T13" fmla="*/ 0 h 508"/>
                <a:gd name="T14" fmla="*/ 0 w 773"/>
                <a:gd name="T15" fmla="*/ 254 h 508"/>
                <a:gd name="T16" fmla="*/ 255 w 773"/>
                <a:gd name="T17" fmla="*/ 508 h 508"/>
                <a:gd name="T18" fmla="*/ 451 w 773"/>
                <a:gd name="T19" fmla="*/ 416 h 508"/>
                <a:gd name="T20" fmla="*/ 451 w 773"/>
                <a:gd name="T21" fmla="*/ 416 h 508"/>
                <a:gd name="T22" fmla="*/ 451 w 773"/>
                <a:gd name="T23" fmla="*/ 416 h 508"/>
                <a:gd name="T24" fmla="*/ 451 w 773"/>
                <a:gd name="T25" fmla="*/ 416 h 508"/>
                <a:gd name="T26" fmla="*/ 581 w 773"/>
                <a:gd name="T27" fmla="*/ 283 h 508"/>
                <a:gd name="T28" fmla="*/ 658 w 773"/>
                <a:gd name="T29" fmla="*/ 317 h 508"/>
                <a:gd name="T30" fmla="*/ 658 w 773"/>
                <a:gd name="T31" fmla="*/ 317 h 508"/>
                <a:gd name="T32" fmla="*/ 698 w 773"/>
                <a:gd name="T33" fmla="*/ 329 h 508"/>
                <a:gd name="T34" fmla="*/ 773 w 773"/>
                <a:gd name="T35" fmla="*/ 254 h 508"/>
                <a:gd name="T36" fmla="*/ 698 w 773"/>
                <a:gd name="T37" fmla="*/ 17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3" h="508">
                  <a:moveTo>
                    <a:pt x="698" y="179"/>
                  </a:moveTo>
                  <a:cubicBezTo>
                    <a:pt x="683" y="179"/>
                    <a:pt x="670" y="184"/>
                    <a:pt x="658" y="191"/>
                  </a:cubicBezTo>
                  <a:cubicBezTo>
                    <a:pt x="658" y="191"/>
                    <a:pt x="658" y="191"/>
                    <a:pt x="658" y="191"/>
                  </a:cubicBezTo>
                  <a:cubicBezTo>
                    <a:pt x="626" y="211"/>
                    <a:pt x="630" y="225"/>
                    <a:pt x="581" y="225"/>
                  </a:cubicBezTo>
                  <a:cubicBezTo>
                    <a:pt x="525" y="225"/>
                    <a:pt x="521" y="175"/>
                    <a:pt x="451" y="92"/>
                  </a:cubicBezTo>
                  <a:cubicBezTo>
                    <a:pt x="451" y="92"/>
                    <a:pt x="451" y="92"/>
                    <a:pt x="451" y="92"/>
                  </a:cubicBezTo>
                  <a:cubicBezTo>
                    <a:pt x="404" y="35"/>
                    <a:pt x="334" y="0"/>
                    <a:pt x="255" y="0"/>
                  </a:cubicBezTo>
                  <a:cubicBezTo>
                    <a:pt x="114" y="0"/>
                    <a:pt x="0" y="114"/>
                    <a:pt x="0" y="254"/>
                  </a:cubicBezTo>
                  <a:cubicBezTo>
                    <a:pt x="0" y="394"/>
                    <a:pt x="114" y="508"/>
                    <a:pt x="255" y="508"/>
                  </a:cubicBezTo>
                  <a:cubicBezTo>
                    <a:pt x="334" y="508"/>
                    <a:pt x="404" y="473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521" y="333"/>
                    <a:pt x="509" y="283"/>
                    <a:pt x="581" y="283"/>
                  </a:cubicBezTo>
                  <a:cubicBezTo>
                    <a:pt x="633" y="283"/>
                    <a:pt x="626" y="296"/>
                    <a:pt x="658" y="317"/>
                  </a:cubicBezTo>
                  <a:cubicBezTo>
                    <a:pt x="658" y="317"/>
                    <a:pt x="658" y="317"/>
                    <a:pt x="658" y="317"/>
                  </a:cubicBezTo>
                  <a:cubicBezTo>
                    <a:pt x="670" y="324"/>
                    <a:pt x="683" y="329"/>
                    <a:pt x="698" y="329"/>
                  </a:cubicBezTo>
                  <a:cubicBezTo>
                    <a:pt x="739" y="329"/>
                    <a:pt x="773" y="295"/>
                    <a:pt x="773" y="254"/>
                  </a:cubicBezTo>
                  <a:cubicBezTo>
                    <a:pt x="773" y="213"/>
                    <a:pt x="739" y="179"/>
                    <a:pt x="698" y="179"/>
                  </a:cubicBezTo>
                  <a:close/>
                </a:path>
              </a:pathLst>
            </a:custGeom>
            <a:solidFill>
              <a:srgbClr val="EEAF2B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endParaRPr lang="zh-CN" altLang="en-US" sz="200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Oval 6"/>
            <p:cNvSpPr>
              <a:spLocks noChangeArrowheads="1"/>
            </p:cNvSpPr>
            <p:nvPr/>
          </p:nvSpPr>
          <p:spPr bwMode="auto">
            <a:xfrm>
              <a:off x="5704994" y="3126198"/>
              <a:ext cx="436584" cy="436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>
                  <a:solidFill>
                    <a:srgbClr val="EEAF2B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dirty="0">
                <a:solidFill>
                  <a:srgbClr val="EEAF2B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" name="TextBox 16"/>
            <p:cNvSpPr txBox="1"/>
            <p:nvPr/>
          </p:nvSpPr>
          <p:spPr>
            <a:xfrm>
              <a:off x="6747710" y="2024846"/>
              <a:ext cx="1155757" cy="1031051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设计原则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70196" y="3819330"/>
            <a:ext cx="2837798" cy="1867094"/>
            <a:chOff x="3870196" y="3819330"/>
            <a:chExt cx="2837798" cy="1867094"/>
          </a:xfrm>
        </p:grpSpPr>
        <p:sp>
          <p:nvSpPr>
            <p:cNvPr id="110" name="Freeform 5"/>
            <p:cNvSpPr/>
            <p:nvPr/>
          </p:nvSpPr>
          <p:spPr bwMode="auto">
            <a:xfrm rot="19800000">
              <a:off x="3870196" y="3819330"/>
              <a:ext cx="2837798" cy="1867094"/>
            </a:xfrm>
            <a:custGeom>
              <a:avLst/>
              <a:gdLst>
                <a:gd name="T0" fmla="*/ 698 w 773"/>
                <a:gd name="T1" fmla="*/ 179 h 508"/>
                <a:gd name="T2" fmla="*/ 658 w 773"/>
                <a:gd name="T3" fmla="*/ 191 h 508"/>
                <a:gd name="T4" fmla="*/ 658 w 773"/>
                <a:gd name="T5" fmla="*/ 191 h 508"/>
                <a:gd name="T6" fmla="*/ 581 w 773"/>
                <a:gd name="T7" fmla="*/ 225 h 508"/>
                <a:gd name="T8" fmla="*/ 451 w 773"/>
                <a:gd name="T9" fmla="*/ 92 h 508"/>
                <a:gd name="T10" fmla="*/ 451 w 773"/>
                <a:gd name="T11" fmla="*/ 92 h 508"/>
                <a:gd name="T12" fmla="*/ 255 w 773"/>
                <a:gd name="T13" fmla="*/ 0 h 508"/>
                <a:gd name="T14" fmla="*/ 0 w 773"/>
                <a:gd name="T15" fmla="*/ 254 h 508"/>
                <a:gd name="T16" fmla="*/ 255 w 773"/>
                <a:gd name="T17" fmla="*/ 508 h 508"/>
                <a:gd name="T18" fmla="*/ 451 w 773"/>
                <a:gd name="T19" fmla="*/ 416 h 508"/>
                <a:gd name="T20" fmla="*/ 451 w 773"/>
                <a:gd name="T21" fmla="*/ 416 h 508"/>
                <a:gd name="T22" fmla="*/ 451 w 773"/>
                <a:gd name="T23" fmla="*/ 416 h 508"/>
                <a:gd name="T24" fmla="*/ 451 w 773"/>
                <a:gd name="T25" fmla="*/ 416 h 508"/>
                <a:gd name="T26" fmla="*/ 581 w 773"/>
                <a:gd name="T27" fmla="*/ 283 h 508"/>
                <a:gd name="T28" fmla="*/ 658 w 773"/>
                <a:gd name="T29" fmla="*/ 317 h 508"/>
                <a:gd name="T30" fmla="*/ 658 w 773"/>
                <a:gd name="T31" fmla="*/ 317 h 508"/>
                <a:gd name="T32" fmla="*/ 698 w 773"/>
                <a:gd name="T33" fmla="*/ 329 h 508"/>
                <a:gd name="T34" fmla="*/ 773 w 773"/>
                <a:gd name="T35" fmla="*/ 254 h 508"/>
                <a:gd name="T36" fmla="*/ 698 w 773"/>
                <a:gd name="T37" fmla="*/ 17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3" h="508">
                  <a:moveTo>
                    <a:pt x="698" y="179"/>
                  </a:moveTo>
                  <a:cubicBezTo>
                    <a:pt x="683" y="179"/>
                    <a:pt x="670" y="184"/>
                    <a:pt x="658" y="191"/>
                  </a:cubicBezTo>
                  <a:cubicBezTo>
                    <a:pt x="658" y="191"/>
                    <a:pt x="658" y="191"/>
                    <a:pt x="658" y="191"/>
                  </a:cubicBezTo>
                  <a:cubicBezTo>
                    <a:pt x="626" y="211"/>
                    <a:pt x="630" y="225"/>
                    <a:pt x="581" y="225"/>
                  </a:cubicBezTo>
                  <a:cubicBezTo>
                    <a:pt x="525" y="225"/>
                    <a:pt x="521" y="175"/>
                    <a:pt x="451" y="92"/>
                  </a:cubicBezTo>
                  <a:cubicBezTo>
                    <a:pt x="451" y="92"/>
                    <a:pt x="451" y="92"/>
                    <a:pt x="451" y="92"/>
                  </a:cubicBezTo>
                  <a:cubicBezTo>
                    <a:pt x="404" y="35"/>
                    <a:pt x="334" y="0"/>
                    <a:pt x="255" y="0"/>
                  </a:cubicBezTo>
                  <a:cubicBezTo>
                    <a:pt x="114" y="0"/>
                    <a:pt x="0" y="114"/>
                    <a:pt x="0" y="254"/>
                  </a:cubicBezTo>
                  <a:cubicBezTo>
                    <a:pt x="0" y="394"/>
                    <a:pt x="114" y="508"/>
                    <a:pt x="255" y="508"/>
                  </a:cubicBezTo>
                  <a:cubicBezTo>
                    <a:pt x="334" y="508"/>
                    <a:pt x="404" y="473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521" y="333"/>
                    <a:pt x="509" y="283"/>
                    <a:pt x="581" y="283"/>
                  </a:cubicBezTo>
                  <a:cubicBezTo>
                    <a:pt x="633" y="283"/>
                    <a:pt x="626" y="296"/>
                    <a:pt x="658" y="317"/>
                  </a:cubicBezTo>
                  <a:cubicBezTo>
                    <a:pt x="658" y="317"/>
                    <a:pt x="658" y="317"/>
                    <a:pt x="658" y="317"/>
                  </a:cubicBezTo>
                  <a:cubicBezTo>
                    <a:pt x="670" y="324"/>
                    <a:pt x="683" y="329"/>
                    <a:pt x="698" y="329"/>
                  </a:cubicBezTo>
                  <a:cubicBezTo>
                    <a:pt x="739" y="329"/>
                    <a:pt x="773" y="295"/>
                    <a:pt x="773" y="254"/>
                  </a:cubicBezTo>
                  <a:cubicBezTo>
                    <a:pt x="773" y="213"/>
                    <a:pt x="739" y="179"/>
                    <a:pt x="698" y="179"/>
                  </a:cubicBezTo>
                  <a:close/>
                </a:path>
              </a:pathLst>
            </a:custGeom>
            <a:solidFill>
              <a:srgbClr val="EEAF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6058835" y="3962356"/>
              <a:ext cx="436584" cy="436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 smtClean="0">
                  <a:solidFill>
                    <a:srgbClr val="EEAF2B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dirty="0">
                <a:solidFill>
                  <a:srgbClr val="EEAF2B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4" name="TextBox 17"/>
            <p:cNvSpPr txBox="1"/>
            <p:nvPr/>
          </p:nvSpPr>
          <p:spPr>
            <a:xfrm>
              <a:off x="4315695" y="4462509"/>
              <a:ext cx="1167901" cy="1031051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设备配置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58106" y="3153644"/>
            <a:ext cx="1867094" cy="2837799"/>
            <a:chOff x="6158106" y="3153644"/>
            <a:chExt cx="1867094" cy="2837799"/>
          </a:xfrm>
        </p:grpSpPr>
        <p:sp>
          <p:nvSpPr>
            <p:cNvPr id="108" name="Freeform 5"/>
            <p:cNvSpPr/>
            <p:nvPr/>
          </p:nvSpPr>
          <p:spPr bwMode="auto">
            <a:xfrm rot="14400000">
              <a:off x="5672753" y="3638997"/>
              <a:ext cx="2837799" cy="1867094"/>
            </a:xfrm>
            <a:custGeom>
              <a:avLst/>
              <a:gdLst>
                <a:gd name="T0" fmla="*/ 698 w 773"/>
                <a:gd name="T1" fmla="*/ 179 h 508"/>
                <a:gd name="T2" fmla="*/ 658 w 773"/>
                <a:gd name="T3" fmla="*/ 191 h 508"/>
                <a:gd name="T4" fmla="*/ 658 w 773"/>
                <a:gd name="T5" fmla="*/ 191 h 508"/>
                <a:gd name="T6" fmla="*/ 581 w 773"/>
                <a:gd name="T7" fmla="*/ 225 h 508"/>
                <a:gd name="T8" fmla="*/ 451 w 773"/>
                <a:gd name="T9" fmla="*/ 92 h 508"/>
                <a:gd name="T10" fmla="*/ 451 w 773"/>
                <a:gd name="T11" fmla="*/ 92 h 508"/>
                <a:gd name="T12" fmla="*/ 255 w 773"/>
                <a:gd name="T13" fmla="*/ 0 h 508"/>
                <a:gd name="T14" fmla="*/ 0 w 773"/>
                <a:gd name="T15" fmla="*/ 254 h 508"/>
                <a:gd name="T16" fmla="*/ 255 w 773"/>
                <a:gd name="T17" fmla="*/ 508 h 508"/>
                <a:gd name="T18" fmla="*/ 451 w 773"/>
                <a:gd name="T19" fmla="*/ 416 h 508"/>
                <a:gd name="T20" fmla="*/ 451 w 773"/>
                <a:gd name="T21" fmla="*/ 416 h 508"/>
                <a:gd name="T22" fmla="*/ 451 w 773"/>
                <a:gd name="T23" fmla="*/ 416 h 508"/>
                <a:gd name="T24" fmla="*/ 451 w 773"/>
                <a:gd name="T25" fmla="*/ 416 h 508"/>
                <a:gd name="T26" fmla="*/ 581 w 773"/>
                <a:gd name="T27" fmla="*/ 283 h 508"/>
                <a:gd name="T28" fmla="*/ 658 w 773"/>
                <a:gd name="T29" fmla="*/ 317 h 508"/>
                <a:gd name="T30" fmla="*/ 658 w 773"/>
                <a:gd name="T31" fmla="*/ 317 h 508"/>
                <a:gd name="T32" fmla="*/ 698 w 773"/>
                <a:gd name="T33" fmla="*/ 329 h 508"/>
                <a:gd name="T34" fmla="*/ 773 w 773"/>
                <a:gd name="T35" fmla="*/ 254 h 508"/>
                <a:gd name="T36" fmla="*/ 698 w 773"/>
                <a:gd name="T37" fmla="*/ 17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3" h="508">
                  <a:moveTo>
                    <a:pt x="698" y="179"/>
                  </a:moveTo>
                  <a:cubicBezTo>
                    <a:pt x="683" y="179"/>
                    <a:pt x="670" y="184"/>
                    <a:pt x="658" y="191"/>
                  </a:cubicBezTo>
                  <a:cubicBezTo>
                    <a:pt x="658" y="191"/>
                    <a:pt x="658" y="191"/>
                    <a:pt x="658" y="191"/>
                  </a:cubicBezTo>
                  <a:cubicBezTo>
                    <a:pt x="626" y="211"/>
                    <a:pt x="630" y="225"/>
                    <a:pt x="581" y="225"/>
                  </a:cubicBezTo>
                  <a:cubicBezTo>
                    <a:pt x="525" y="225"/>
                    <a:pt x="521" y="175"/>
                    <a:pt x="451" y="92"/>
                  </a:cubicBezTo>
                  <a:cubicBezTo>
                    <a:pt x="451" y="92"/>
                    <a:pt x="451" y="92"/>
                    <a:pt x="451" y="92"/>
                  </a:cubicBezTo>
                  <a:cubicBezTo>
                    <a:pt x="404" y="35"/>
                    <a:pt x="334" y="0"/>
                    <a:pt x="255" y="0"/>
                  </a:cubicBezTo>
                  <a:cubicBezTo>
                    <a:pt x="114" y="0"/>
                    <a:pt x="0" y="114"/>
                    <a:pt x="0" y="254"/>
                  </a:cubicBezTo>
                  <a:cubicBezTo>
                    <a:pt x="0" y="394"/>
                    <a:pt x="114" y="508"/>
                    <a:pt x="255" y="508"/>
                  </a:cubicBezTo>
                  <a:cubicBezTo>
                    <a:pt x="334" y="508"/>
                    <a:pt x="404" y="473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521" y="333"/>
                    <a:pt x="509" y="283"/>
                    <a:pt x="581" y="283"/>
                  </a:cubicBezTo>
                  <a:cubicBezTo>
                    <a:pt x="633" y="283"/>
                    <a:pt x="626" y="296"/>
                    <a:pt x="658" y="317"/>
                  </a:cubicBezTo>
                  <a:cubicBezTo>
                    <a:pt x="658" y="317"/>
                    <a:pt x="658" y="317"/>
                    <a:pt x="658" y="317"/>
                  </a:cubicBezTo>
                  <a:cubicBezTo>
                    <a:pt x="670" y="324"/>
                    <a:pt x="683" y="329"/>
                    <a:pt x="698" y="329"/>
                  </a:cubicBezTo>
                  <a:cubicBezTo>
                    <a:pt x="739" y="329"/>
                    <a:pt x="773" y="295"/>
                    <a:pt x="773" y="254"/>
                  </a:cubicBezTo>
                  <a:cubicBezTo>
                    <a:pt x="773" y="213"/>
                    <a:pt x="739" y="179"/>
                    <a:pt x="698" y="179"/>
                  </a:cubicBezTo>
                  <a:close/>
                </a:path>
              </a:pathLst>
            </a:custGeom>
            <a:solidFill>
              <a:srgbClr val="012C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Oval 6"/>
            <p:cNvSpPr>
              <a:spLocks noChangeArrowheads="1"/>
            </p:cNvSpPr>
            <p:nvPr/>
          </p:nvSpPr>
          <p:spPr bwMode="auto">
            <a:xfrm>
              <a:off x="6301131" y="3366219"/>
              <a:ext cx="436584" cy="436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altLang="zh-CN" sz="2000" dirty="0" smtClean="0">
                  <a:solidFill>
                    <a:srgbClr val="012CAD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zh-CN" altLang="en-US" sz="2000" dirty="0">
                <a:solidFill>
                  <a:srgbClr val="012CAD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TextBox 18"/>
            <p:cNvSpPr txBox="1"/>
            <p:nvPr/>
          </p:nvSpPr>
          <p:spPr>
            <a:xfrm>
              <a:off x="6745498" y="4462509"/>
              <a:ext cx="1155757" cy="538609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7" name="TextBox 16"/>
          <p:cNvSpPr txBox="1"/>
          <p:nvPr/>
        </p:nvSpPr>
        <p:spPr>
          <a:xfrm>
            <a:off x="6777281" y="4388183"/>
            <a:ext cx="1155757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整体功能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sp>
        <p:nvSpPr>
          <p:cNvPr id="7" name="TextBox 19"/>
          <p:cNvSpPr txBox="1"/>
          <p:nvPr/>
        </p:nvSpPr>
        <p:spPr>
          <a:xfrm>
            <a:off x="1334770" y="4052570"/>
            <a:ext cx="2419985" cy="2031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14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台学生机</a:t>
            </a:r>
            <a:endParaRPr lang="en-US" altLang="zh-CN" sz="2200" b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3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台教师机</a:t>
            </a:r>
            <a:endParaRPr lang="en-US" altLang="zh-CN" sz="2200" b="1" dirty="0" smtClean="0">
              <a:solidFill>
                <a:srgbClr val="7030A0"/>
              </a:solidFill>
            </a:endParaRPr>
          </a:p>
          <a:p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1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块</a:t>
            </a:r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2m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*</a:t>
            </a:r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6m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弧幕</a:t>
            </a:r>
            <a:endParaRPr lang="en-US" altLang="zh-CN" sz="2200" b="1" dirty="0" smtClean="0">
              <a:solidFill>
                <a:srgbClr val="7030A0"/>
              </a:solidFill>
            </a:endParaRPr>
          </a:p>
          <a:p>
            <a:pPr algn="ctr"/>
            <a:r>
              <a:rPr lang="en-US" altLang="zh-CN" sz="2200" b="1" dirty="0" smtClean="0">
                <a:solidFill>
                  <a:srgbClr val="7030A0"/>
                </a:solidFill>
                <a:sym typeface="+mn-ea"/>
              </a:rPr>
              <a:t>2</a:t>
            </a:r>
            <a:r>
              <a:rPr lang="zh-CN" altLang="en-US" sz="2200" b="1" dirty="0" smtClean="0">
                <a:solidFill>
                  <a:srgbClr val="7030A0"/>
                </a:solidFill>
                <a:sym typeface="+mn-ea"/>
              </a:rPr>
              <a:t>台投影机等</a:t>
            </a:r>
            <a:endParaRPr lang="en-US" altLang="zh-CN" sz="2200" b="1" dirty="0">
              <a:solidFill>
                <a:srgbClr val="7030A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45927" y="6204826"/>
            <a:ext cx="1381125" cy="3714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 rot="3780000" flipH="1">
            <a:off x="853531" y="466895"/>
            <a:ext cx="1867094" cy="2837799"/>
            <a:chOff x="4175216" y="1533695"/>
            <a:chExt cx="1867094" cy="2837799"/>
          </a:xfrm>
        </p:grpSpPr>
        <p:sp>
          <p:nvSpPr>
            <p:cNvPr id="9" name="Freeform 5"/>
            <p:cNvSpPr/>
            <p:nvPr/>
          </p:nvSpPr>
          <p:spPr bwMode="auto">
            <a:xfrm rot="3600000">
              <a:off x="3689863" y="2019047"/>
              <a:ext cx="2837799" cy="1867094"/>
            </a:xfrm>
            <a:custGeom>
              <a:avLst/>
              <a:gdLst>
                <a:gd name="T0" fmla="*/ 698 w 773"/>
                <a:gd name="T1" fmla="*/ 179 h 508"/>
                <a:gd name="T2" fmla="*/ 658 w 773"/>
                <a:gd name="T3" fmla="*/ 191 h 508"/>
                <a:gd name="T4" fmla="*/ 658 w 773"/>
                <a:gd name="T5" fmla="*/ 191 h 508"/>
                <a:gd name="T6" fmla="*/ 581 w 773"/>
                <a:gd name="T7" fmla="*/ 225 h 508"/>
                <a:gd name="T8" fmla="*/ 451 w 773"/>
                <a:gd name="T9" fmla="*/ 92 h 508"/>
                <a:gd name="T10" fmla="*/ 451 w 773"/>
                <a:gd name="T11" fmla="*/ 92 h 508"/>
                <a:gd name="T12" fmla="*/ 255 w 773"/>
                <a:gd name="T13" fmla="*/ 0 h 508"/>
                <a:gd name="T14" fmla="*/ 0 w 773"/>
                <a:gd name="T15" fmla="*/ 254 h 508"/>
                <a:gd name="T16" fmla="*/ 255 w 773"/>
                <a:gd name="T17" fmla="*/ 508 h 508"/>
                <a:gd name="T18" fmla="*/ 451 w 773"/>
                <a:gd name="T19" fmla="*/ 416 h 508"/>
                <a:gd name="T20" fmla="*/ 451 w 773"/>
                <a:gd name="T21" fmla="*/ 416 h 508"/>
                <a:gd name="T22" fmla="*/ 451 w 773"/>
                <a:gd name="T23" fmla="*/ 416 h 508"/>
                <a:gd name="T24" fmla="*/ 451 w 773"/>
                <a:gd name="T25" fmla="*/ 416 h 508"/>
                <a:gd name="T26" fmla="*/ 581 w 773"/>
                <a:gd name="T27" fmla="*/ 283 h 508"/>
                <a:gd name="T28" fmla="*/ 658 w 773"/>
                <a:gd name="T29" fmla="*/ 317 h 508"/>
                <a:gd name="T30" fmla="*/ 658 w 773"/>
                <a:gd name="T31" fmla="*/ 317 h 508"/>
                <a:gd name="T32" fmla="*/ 698 w 773"/>
                <a:gd name="T33" fmla="*/ 329 h 508"/>
                <a:gd name="T34" fmla="*/ 773 w 773"/>
                <a:gd name="T35" fmla="*/ 254 h 508"/>
                <a:gd name="T36" fmla="*/ 698 w 773"/>
                <a:gd name="T37" fmla="*/ 17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3" h="508">
                  <a:moveTo>
                    <a:pt x="698" y="179"/>
                  </a:moveTo>
                  <a:cubicBezTo>
                    <a:pt x="683" y="179"/>
                    <a:pt x="670" y="184"/>
                    <a:pt x="658" y="191"/>
                  </a:cubicBezTo>
                  <a:cubicBezTo>
                    <a:pt x="658" y="191"/>
                    <a:pt x="658" y="191"/>
                    <a:pt x="658" y="191"/>
                  </a:cubicBezTo>
                  <a:cubicBezTo>
                    <a:pt x="626" y="211"/>
                    <a:pt x="630" y="225"/>
                    <a:pt x="581" y="225"/>
                  </a:cubicBezTo>
                  <a:cubicBezTo>
                    <a:pt x="525" y="225"/>
                    <a:pt x="521" y="175"/>
                    <a:pt x="451" y="92"/>
                  </a:cubicBezTo>
                  <a:cubicBezTo>
                    <a:pt x="451" y="92"/>
                    <a:pt x="451" y="92"/>
                    <a:pt x="451" y="92"/>
                  </a:cubicBezTo>
                  <a:cubicBezTo>
                    <a:pt x="404" y="35"/>
                    <a:pt x="334" y="0"/>
                    <a:pt x="255" y="0"/>
                  </a:cubicBezTo>
                  <a:cubicBezTo>
                    <a:pt x="114" y="0"/>
                    <a:pt x="0" y="114"/>
                    <a:pt x="0" y="254"/>
                  </a:cubicBezTo>
                  <a:cubicBezTo>
                    <a:pt x="0" y="394"/>
                    <a:pt x="114" y="508"/>
                    <a:pt x="255" y="508"/>
                  </a:cubicBezTo>
                  <a:cubicBezTo>
                    <a:pt x="334" y="508"/>
                    <a:pt x="404" y="473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521" y="333"/>
                    <a:pt x="509" y="283"/>
                    <a:pt x="581" y="283"/>
                  </a:cubicBezTo>
                  <a:cubicBezTo>
                    <a:pt x="633" y="283"/>
                    <a:pt x="626" y="296"/>
                    <a:pt x="658" y="317"/>
                  </a:cubicBezTo>
                  <a:cubicBezTo>
                    <a:pt x="658" y="317"/>
                    <a:pt x="658" y="317"/>
                    <a:pt x="658" y="317"/>
                  </a:cubicBezTo>
                  <a:cubicBezTo>
                    <a:pt x="670" y="324"/>
                    <a:pt x="683" y="329"/>
                    <a:pt x="698" y="329"/>
                  </a:cubicBezTo>
                  <a:cubicBezTo>
                    <a:pt x="739" y="329"/>
                    <a:pt x="773" y="295"/>
                    <a:pt x="773" y="254"/>
                  </a:cubicBezTo>
                  <a:cubicBezTo>
                    <a:pt x="773" y="213"/>
                    <a:pt x="739" y="179"/>
                    <a:pt x="698" y="179"/>
                  </a:cubicBezTo>
                  <a:close/>
                </a:path>
              </a:pathLst>
            </a:custGeom>
            <a:solidFill>
              <a:srgbClr val="012C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 rot="3900000">
              <a:off x="5462700" y="3722336"/>
              <a:ext cx="436584" cy="436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p>
              <a:pPr algn="ctr"/>
              <a:r>
                <a:rPr lang="en-US" altLang="zh-CN" sz="2000">
                  <a:solidFill>
                    <a:srgbClr val="012CAD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05</a:t>
              </a:r>
              <a:endParaRPr lang="zh-CN" altLang="en-US" sz="2000" dirty="0">
                <a:solidFill>
                  <a:srgbClr val="012CAD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 rot="3780000">
              <a:off x="4300875" y="2024846"/>
              <a:ext cx="1197541" cy="1030605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分区功能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73150" y="3014980"/>
            <a:ext cx="3668395" cy="7683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“一廊三区”</a:t>
            </a:r>
            <a:endParaRPr lang="zh-CN" altLang="en-US" sz="4400" b="1"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10193655" y="306070"/>
            <a:ext cx="1858645" cy="624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8000" b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en-US" sz="8000" b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8000" b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endParaRPr lang="en-US" sz="8000" b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8000" b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endParaRPr lang="en-US" sz="8000" b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8000" b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endParaRPr lang="en-US" sz="8000" b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8000" b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en-US" altLang="en-US" sz="8000" b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193" name="组合 192"/>
          <p:cNvGrpSpPr/>
          <p:nvPr/>
        </p:nvGrpSpPr>
        <p:grpSpPr>
          <a:xfrm>
            <a:off x="4869815" y="56515"/>
            <a:ext cx="5779135" cy="6736080"/>
            <a:chOff x="7669" y="89"/>
            <a:chExt cx="9101" cy="10608"/>
          </a:xfrm>
        </p:grpSpPr>
        <p:sp>
          <p:nvSpPr>
            <p:cNvPr id="77" name="矩形 76"/>
            <p:cNvSpPr/>
            <p:nvPr/>
          </p:nvSpPr>
          <p:spPr bwMode="auto">
            <a:xfrm>
              <a:off x="8933" y="89"/>
              <a:ext cx="1578" cy="10530"/>
            </a:xfrm>
            <a:prstGeom prst="rect">
              <a:avLst/>
            </a:prstGeom>
            <a:solidFill>
              <a:srgbClr val="F89D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zh-CN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万</a:t>
              </a:r>
              <a:endPara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zh-CN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维</a:t>
              </a:r>
              <a:endPara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zh-CN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长</a:t>
              </a:r>
              <a:endPara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zh-CN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廊</a:t>
              </a:r>
              <a:endPara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8" name="直接箭头连接符 77"/>
            <p:cNvCxnSpPr/>
            <p:nvPr/>
          </p:nvCxnSpPr>
          <p:spPr bwMode="auto">
            <a:xfrm>
              <a:off x="8434" y="109"/>
              <a:ext cx="0" cy="1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 bwMode="auto">
            <a:xfrm flipV="1">
              <a:off x="8434" y="9104"/>
              <a:ext cx="0" cy="15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0" name="图文框 89"/>
            <p:cNvSpPr/>
            <p:nvPr/>
          </p:nvSpPr>
          <p:spPr bwMode="auto">
            <a:xfrm>
              <a:off x="8930" y="1004"/>
              <a:ext cx="126" cy="4176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文本框 53"/>
            <p:cNvSpPr txBox="1">
              <a:spLocks noChangeArrowheads="1"/>
            </p:cNvSpPr>
            <p:nvPr/>
          </p:nvSpPr>
          <p:spPr bwMode="auto">
            <a:xfrm>
              <a:off x="9023" y="9635"/>
              <a:ext cx="1331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/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矩形 93"/>
            <p:cNvSpPr/>
            <p:nvPr/>
          </p:nvSpPr>
          <p:spPr bwMode="auto">
            <a:xfrm>
              <a:off x="10513" y="2721"/>
              <a:ext cx="5265" cy="5264"/>
            </a:xfrm>
            <a:prstGeom prst="rect">
              <a:avLst/>
            </a:prstGeom>
            <a:solidFill>
              <a:srgbClr val="73D4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学生探索区</a:t>
              </a:r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6" name="圆角矩形 115"/>
            <p:cNvSpPr/>
            <p:nvPr/>
          </p:nvSpPr>
          <p:spPr bwMode="auto">
            <a:xfrm>
              <a:off x="10694" y="3356"/>
              <a:ext cx="455" cy="43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lang="zh-CN" altLang="en-US" sz="2800" noProof="1">
                <a:noFill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7" name="圆角矩形 116"/>
            <p:cNvSpPr/>
            <p:nvPr/>
          </p:nvSpPr>
          <p:spPr bwMode="auto">
            <a:xfrm>
              <a:off x="14825" y="3356"/>
              <a:ext cx="453" cy="43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lang="zh-CN" altLang="en-US" sz="28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0" name="文本框 48"/>
            <p:cNvSpPr txBox="1">
              <a:spLocks noChangeArrowheads="1"/>
            </p:cNvSpPr>
            <p:nvPr/>
          </p:nvSpPr>
          <p:spPr bwMode="auto">
            <a:xfrm>
              <a:off x="15664" y="5039"/>
              <a:ext cx="1018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1" name="矩形 120"/>
            <p:cNvSpPr/>
            <p:nvPr/>
          </p:nvSpPr>
          <p:spPr bwMode="auto">
            <a:xfrm>
              <a:off x="10513" y="89"/>
              <a:ext cx="5265" cy="26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弧幕演播区</a:t>
              </a:r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5" name="直接连接符 124"/>
            <p:cNvCxnSpPr/>
            <p:nvPr/>
          </p:nvCxnSpPr>
          <p:spPr bwMode="auto">
            <a:xfrm>
              <a:off x="15764" y="2721"/>
              <a:ext cx="578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L 形 125"/>
            <p:cNvSpPr/>
            <p:nvPr/>
          </p:nvSpPr>
          <p:spPr bwMode="auto">
            <a:xfrm flipH="1">
              <a:off x="10513" y="109"/>
              <a:ext cx="631" cy="409"/>
            </a:xfrm>
            <a:prstGeom prst="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lang="zh-CN" altLang="en-US" sz="20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L 形 126"/>
            <p:cNvSpPr/>
            <p:nvPr/>
          </p:nvSpPr>
          <p:spPr bwMode="auto">
            <a:xfrm>
              <a:off x="15138" y="109"/>
              <a:ext cx="632" cy="427"/>
            </a:xfrm>
            <a:prstGeom prst="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lang="zh-CN" altLang="en-US" sz="28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文本框 49"/>
            <p:cNvSpPr txBox="1">
              <a:spLocks noChangeArrowheads="1"/>
            </p:cNvSpPr>
            <p:nvPr/>
          </p:nvSpPr>
          <p:spPr bwMode="auto">
            <a:xfrm>
              <a:off x="15614" y="1139"/>
              <a:ext cx="1117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矩形 5"/>
            <p:cNvSpPr/>
            <p:nvPr/>
          </p:nvSpPr>
          <p:spPr bwMode="auto">
            <a:xfrm>
              <a:off x="10513" y="7986"/>
              <a:ext cx="5265" cy="26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zh-CN" altLang="en-US" sz="2800" noProof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教师研导区</a:t>
              </a:r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文本框 50"/>
            <p:cNvSpPr txBox="1">
              <a:spLocks noChangeArrowheads="1"/>
            </p:cNvSpPr>
            <p:nvPr/>
          </p:nvSpPr>
          <p:spPr bwMode="auto">
            <a:xfrm>
              <a:off x="15752" y="9007"/>
              <a:ext cx="1018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文本框 51"/>
            <p:cNvSpPr txBox="1">
              <a:spLocks noChangeArrowheads="1"/>
            </p:cNvSpPr>
            <p:nvPr/>
          </p:nvSpPr>
          <p:spPr bwMode="auto">
            <a:xfrm>
              <a:off x="12480" y="10048"/>
              <a:ext cx="1332" cy="6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/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图文框 131"/>
            <p:cNvSpPr/>
            <p:nvPr/>
          </p:nvSpPr>
          <p:spPr bwMode="auto">
            <a:xfrm>
              <a:off x="15614" y="668"/>
              <a:ext cx="138" cy="1614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图文框 132"/>
            <p:cNvSpPr/>
            <p:nvPr/>
          </p:nvSpPr>
          <p:spPr bwMode="auto">
            <a:xfrm>
              <a:off x="15620" y="8594"/>
              <a:ext cx="138" cy="1614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图文框 133"/>
            <p:cNvSpPr/>
            <p:nvPr/>
          </p:nvSpPr>
          <p:spPr bwMode="auto">
            <a:xfrm>
              <a:off x="15620" y="6110"/>
              <a:ext cx="138" cy="1614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图文框 134"/>
            <p:cNvSpPr/>
            <p:nvPr/>
          </p:nvSpPr>
          <p:spPr bwMode="auto">
            <a:xfrm>
              <a:off x="15626" y="3254"/>
              <a:ext cx="138" cy="1614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文本框 53"/>
            <p:cNvSpPr txBox="1">
              <a:spLocks noChangeArrowheads="1"/>
            </p:cNvSpPr>
            <p:nvPr/>
          </p:nvSpPr>
          <p:spPr bwMode="auto">
            <a:xfrm>
              <a:off x="8264" y="173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门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文本框 53"/>
            <p:cNvSpPr txBox="1">
              <a:spLocks noChangeArrowheads="1"/>
            </p:cNvSpPr>
            <p:nvPr/>
          </p:nvSpPr>
          <p:spPr bwMode="auto">
            <a:xfrm>
              <a:off x="9782" y="10097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门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文本框 53"/>
            <p:cNvSpPr txBox="1">
              <a:spLocks noChangeArrowheads="1"/>
            </p:cNvSpPr>
            <p:nvPr/>
          </p:nvSpPr>
          <p:spPr bwMode="auto">
            <a:xfrm>
              <a:off x="15074" y="6623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窗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文本框 53"/>
            <p:cNvSpPr txBox="1">
              <a:spLocks noChangeArrowheads="1"/>
            </p:cNvSpPr>
            <p:nvPr/>
          </p:nvSpPr>
          <p:spPr bwMode="auto">
            <a:xfrm>
              <a:off x="15062" y="1139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窗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文本框 53"/>
            <p:cNvSpPr txBox="1">
              <a:spLocks noChangeArrowheads="1"/>
            </p:cNvSpPr>
            <p:nvPr/>
          </p:nvSpPr>
          <p:spPr bwMode="auto">
            <a:xfrm>
              <a:off x="15068" y="3773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窗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文本框 53"/>
            <p:cNvSpPr txBox="1">
              <a:spLocks noChangeArrowheads="1"/>
            </p:cNvSpPr>
            <p:nvPr/>
          </p:nvSpPr>
          <p:spPr bwMode="auto">
            <a:xfrm>
              <a:off x="15020" y="9161"/>
              <a:ext cx="779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窗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42" name="直接连接符 141"/>
            <p:cNvCxnSpPr/>
            <p:nvPr/>
          </p:nvCxnSpPr>
          <p:spPr>
            <a:xfrm rot="5400000">
              <a:off x="10345" y="10610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 rot="5400000">
              <a:off x="10105" y="10615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 rot="5400000">
              <a:off x="9883" y="10624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 rot="10800000">
              <a:off x="8867" y="666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rot="10800000">
              <a:off x="8862" y="426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 rot="10800000">
              <a:off x="8853" y="204"/>
              <a:ext cx="1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图文框 147"/>
            <p:cNvSpPr/>
            <p:nvPr/>
          </p:nvSpPr>
          <p:spPr bwMode="auto">
            <a:xfrm>
              <a:off x="8936" y="5510"/>
              <a:ext cx="126" cy="4176"/>
            </a:xfrm>
            <a:prstGeom prst="fram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/>
              <a:endPara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49" name="直接连接符 148"/>
            <p:cNvCxnSpPr/>
            <p:nvPr/>
          </p:nvCxnSpPr>
          <p:spPr>
            <a:xfrm>
              <a:off x="10712" y="4154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10718" y="5438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10706" y="4796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10718" y="6158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10712" y="6854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4840" y="4232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14828" y="5516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14834" y="4874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14846" y="6236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14840" y="6932"/>
              <a:ext cx="4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矩形 158"/>
            <p:cNvSpPr/>
            <p:nvPr/>
          </p:nvSpPr>
          <p:spPr>
            <a:xfrm>
              <a:off x="10820" y="3542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>
              <a:off x="10826" y="4268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>
              <a:off x="10814" y="4886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2" name="矩形 161"/>
            <p:cNvSpPr/>
            <p:nvPr/>
          </p:nvSpPr>
          <p:spPr>
            <a:xfrm>
              <a:off x="10820" y="5558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3" name="矩形 162"/>
            <p:cNvSpPr/>
            <p:nvPr/>
          </p:nvSpPr>
          <p:spPr>
            <a:xfrm>
              <a:off x="10826" y="7004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4" name="矩形 163"/>
            <p:cNvSpPr/>
            <p:nvPr/>
          </p:nvSpPr>
          <p:spPr>
            <a:xfrm>
              <a:off x="10814" y="6254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5" name="矩形 164"/>
            <p:cNvSpPr/>
            <p:nvPr/>
          </p:nvSpPr>
          <p:spPr>
            <a:xfrm>
              <a:off x="14966" y="3584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6" name="矩形 165"/>
            <p:cNvSpPr/>
            <p:nvPr/>
          </p:nvSpPr>
          <p:spPr>
            <a:xfrm>
              <a:off x="14954" y="4310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14960" y="4964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8" name="矩形 167"/>
            <p:cNvSpPr/>
            <p:nvPr/>
          </p:nvSpPr>
          <p:spPr>
            <a:xfrm>
              <a:off x="14966" y="5654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14954" y="7046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14960" y="6350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1" name="弧形 170"/>
            <p:cNvSpPr/>
            <p:nvPr/>
          </p:nvSpPr>
          <p:spPr>
            <a:xfrm rot="16200000">
              <a:off x="11982" y="-1300"/>
              <a:ext cx="2151" cy="5175"/>
            </a:xfrm>
            <a:prstGeom prst="arc">
              <a:avLst>
                <a:gd name="adj1" fmla="val 16526423"/>
                <a:gd name="adj2" fmla="val 5070700"/>
              </a:avLst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2" name="任意多边形 171"/>
            <p:cNvSpPr/>
            <p:nvPr/>
          </p:nvSpPr>
          <p:spPr>
            <a:xfrm>
              <a:off x="10922" y="8006"/>
              <a:ext cx="720" cy="2121"/>
            </a:xfrm>
            <a:custGeom>
              <a:avLst/>
              <a:gdLst>
                <a:gd name="connsiteX0" fmla="*/ 690 w 720"/>
                <a:gd name="connsiteY0" fmla="*/ 0 h 2121"/>
                <a:gd name="connsiteX1" fmla="*/ 636 w 720"/>
                <a:gd name="connsiteY1" fmla="*/ 378 h 2121"/>
                <a:gd name="connsiteX2" fmla="*/ 78 w 720"/>
                <a:gd name="connsiteY2" fmla="*/ 468 h 2121"/>
                <a:gd name="connsiteX3" fmla="*/ 6 w 720"/>
                <a:gd name="connsiteY3" fmla="*/ 1278 h 2121"/>
                <a:gd name="connsiteX4" fmla="*/ 13 w 720"/>
                <a:gd name="connsiteY4" fmla="*/ 2121 h 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" h="2121">
                  <a:moveTo>
                    <a:pt x="690" y="0"/>
                  </a:moveTo>
                  <a:cubicBezTo>
                    <a:pt x="735" y="171"/>
                    <a:pt x="738" y="300"/>
                    <a:pt x="636" y="378"/>
                  </a:cubicBezTo>
                  <a:cubicBezTo>
                    <a:pt x="534" y="456"/>
                    <a:pt x="183" y="318"/>
                    <a:pt x="78" y="468"/>
                  </a:cubicBezTo>
                  <a:cubicBezTo>
                    <a:pt x="-27" y="618"/>
                    <a:pt x="21" y="924"/>
                    <a:pt x="6" y="1278"/>
                  </a:cubicBezTo>
                  <a:cubicBezTo>
                    <a:pt x="-9" y="1632"/>
                    <a:pt x="7" y="1884"/>
                    <a:pt x="13" y="2121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10598" y="8828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10580" y="9710"/>
              <a:ext cx="216" cy="4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5" name="文本框 47"/>
            <p:cNvSpPr txBox="1">
              <a:spLocks noChangeArrowheads="1"/>
            </p:cNvSpPr>
            <p:nvPr/>
          </p:nvSpPr>
          <p:spPr bwMode="auto">
            <a:xfrm>
              <a:off x="7669" y="5087"/>
              <a:ext cx="1447" cy="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2000" dirty="0">
                  <a:latin typeface="微软雅黑" panose="020B0503020204020204" charset="-122"/>
                  <a:ea typeface="微软雅黑" panose="020B0503020204020204" charset="-122"/>
                </a:rPr>
                <a:t>12</a:t>
              </a: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米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76" name="直接连接符 175"/>
            <p:cNvCxnSpPr/>
            <p:nvPr/>
          </p:nvCxnSpPr>
          <p:spPr bwMode="auto">
            <a:xfrm>
              <a:off x="15778" y="7985"/>
              <a:ext cx="578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8" name="直接箭头连接符 177"/>
            <p:cNvCxnSpPr/>
            <p:nvPr/>
          </p:nvCxnSpPr>
          <p:spPr bwMode="auto">
            <a:xfrm flipV="1">
              <a:off x="16053" y="2063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9" name="直接箭头连接符 178"/>
            <p:cNvCxnSpPr/>
            <p:nvPr/>
          </p:nvCxnSpPr>
          <p:spPr bwMode="auto">
            <a:xfrm flipV="1">
              <a:off x="16067" y="9972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0" name="直接箭头连接符 179"/>
            <p:cNvCxnSpPr/>
            <p:nvPr/>
          </p:nvCxnSpPr>
          <p:spPr bwMode="auto">
            <a:xfrm flipV="1">
              <a:off x="16053" y="7348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1" name="直接箭头连接符 180"/>
            <p:cNvCxnSpPr/>
            <p:nvPr/>
          </p:nvCxnSpPr>
          <p:spPr bwMode="auto">
            <a:xfrm>
              <a:off x="16053" y="97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3" name="直接箭头连接符 182"/>
            <p:cNvCxnSpPr/>
            <p:nvPr/>
          </p:nvCxnSpPr>
          <p:spPr bwMode="auto">
            <a:xfrm>
              <a:off x="16067" y="2698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4" name="直接箭头连接符 183"/>
            <p:cNvCxnSpPr/>
            <p:nvPr/>
          </p:nvCxnSpPr>
          <p:spPr bwMode="auto">
            <a:xfrm>
              <a:off x="16067" y="7927"/>
              <a:ext cx="0" cy="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5" name="直接箭头连接符 184"/>
            <p:cNvCxnSpPr/>
            <p:nvPr/>
          </p:nvCxnSpPr>
          <p:spPr bwMode="auto">
            <a:xfrm flipH="1">
              <a:off x="14862" y="10364"/>
              <a:ext cx="89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6" name="直接箭头连接符 185"/>
            <p:cNvCxnSpPr/>
            <p:nvPr/>
          </p:nvCxnSpPr>
          <p:spPr bwMode="auto">
            <a:xfrm>
              <a:off x="10534" y="10364"/>
              <a:ext cx="89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7" name="直接箭头连接符 186"/>
            <p:cNvCxnSpPr/>
            <p:nvPr/>
          </p:nvCxnSpPr>
          <p:spPr bwMode="auto">
            <a:xfrm>
              <a:off x="8931" y="9972"/>
              <a:ext cx="3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8" name="直接箭头连接符 187"/>
            <p:cNvCxnSpPr/>
            <p:nvPr/>
          </p:nvCxnSpPr>
          <p:spPr bwMode="auto">
            <a:xfrm flipH="1">
              <a:off x="10110" y="9944"/>
              <a:ext cx="3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 flipV="1">
              <a:off x="10922" y="10127"/>
              <a:ext cx="4290" cy="22"/>
            </a:xfrm>
            <a:prstGeom prst="line">
              <a:avLst/>
            </a:prstGeom>
            <a:ln w="28575" cmpd="sng">
              <a:solidFill>
                <a:srgbClr val="40404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H="1" flipV="1">
              <a:off x="15205" y="7941"/>
              <a:ext cx="9" cy="2186"/>
            </a:xfrm>
            <a:prstGeom prst="line">
              <a:avLst/>
            </a:prstGeom>
            <a:ln w="28575" cmpd="sng">
              <a:solidFill>
                <a:srgbClr val="40404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0" y="347241"/>
            <a:ext cx="289367" cy="595405"/>
          </a:xfrm>
          <a:prstGeom prst="rect">
            <a:avLst/>
          </a:prstGeom>
          <a:solidFill>
            <a:srgbClr val="012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70390" y="347241"/>
            <a:ext cx="103042" cy="595405"/>
          </a:xfrm>
          <a:prstGeom prst="rect">
            <a:avLst/>
          </a:prstGeom>
          <a:solidFill>
            <a:srgbClr val="EEA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99" y="281009"/>
            <a:ext cx="4805680" cy="52197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zh-CN" altLang="zh-CN" sz="2800" dirty="0" smtClean="0">
                <a:solidFill>
                  <a:srgbClr val="1304BC"/>
                </a:solidFill>
                <a:latin typeface="微软雅黑" panose="020B0503020204020204" charset="-122"/>
                <a:ea typeface="微软雅黑" panose="020B0503020204020204" charset="-122"/>
              </a:rPr>
              <a:t>二、建设万维天文教室的方案</a:t>
            </a:r>
            <a:endParaRPr lang="zh-CN" altLang="zh-CN" sz="2800" dirty="0" smtClean="0">
              <a:solidFill>
                <a:srgbClr val="1304B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5827" y="409428"/>
            <a:ext cx="3753134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 descr="QQ图片2019112212353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06937" y="6456286"/>
            <a:ext cx="1381125" cy="3714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803275"/>
            <a:ext cx="3161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（1）万</a:t>
            </a:r>
            <a:r>
              <a:rPr lang="zh-CN" sz="3200" b="0" dirty="0" smtClean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维长</a:t>
            </a:r>
            <a:r>
              <a:rPr lang="zh-CN" sz="3200" b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廊</a:t>
            </a:r>
            <a:endParaRPr lang="zh-CN" altLang="en-US" sz="3200" b="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87" name="图片 86" descr="DSC_0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030" y="1302385"/>
            <a:ext cx="3585210" cy="53930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6022340" y="60960"/>
            <a:ext cx="1002030" cy="6686550"/>
          </a:xfrm>
          <a:prstGeom prst="rect">
            <a:avLst/>
          </a:prstGeom>
          <a:solidFill>
            <a:srgbClr val="F89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维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zh-CN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廊</a:t>
            </a:r>
            <a:endParaRPr lang="zh-CN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图文框 5"/>
          <p:cNvSpPr/>
          <p:nvPr/>
        </p:nvSpPr>
        <p:spPr bwMode="auto">
          <a:xfrm>
            <a:off x="6020435" y="64198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3"/>
          <p:cNvSpPr txBox="1">
            <a:spLocks noChangeArrowheads="1"/>
          </p:cNvSpPr>
          <p:nvPr/>
        </p:nvSpPr>
        <p:spPr bwMode="auto">
          <a:xfrm>
            <a:off x="6079490" y="6122670"/>
            <a:ext cx="84518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025640" y="1732280"/>
            <a:ext cx="3343275" cy="3342640"/>
          </a:xfrm>
          <a:prstGeom prst="rect">
            <a:avLst/>
          </a:prstGeom>
          <a:solidFill>
            <a:srgbClr val="73D4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学生探索区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140575" y="2135505"/>
            <a:ext cx="28892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9763760" y="2135505"/>
            <a:ext cx="287655" cy="27349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10296525" y="320421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025640" y="60960"/>
            <a:ext cx="3343275" cy="167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弧幕演播区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10360025" y="173228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L 形 13"/>
          <p:cNvSpPr/>
          <p:nvPr/>
        </p:nvSpPr>
        <p:spPr bwMode="auto">
          <a:xfrm flipH="1">
            <a:off x="7025640" y="73660"/>
            <a:ext cx="400685" cy="25971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L 形 14"/>
          <p:cNvSpPr/>
          <p:nvPr/>
        </p:nvSpPr>
        <p:spPr bwMode="auto">
          <a:xfrm>
            <a:off x="9962515" y="73660"/>
            <a:ext cx="401320" cy="271145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sz="28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10264775" y="727710"/>
            <a:ext cx="70929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5"/>
          <p:cNvSpPr/>
          <p:nvPr/>
        </p:nvSpPr>
        <p:spPr bwMode="auto">
          <a:xfrm>
            <a:off x="7025640" y="5075555"/>
            <a:ext cx="3343275" cy="16713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教师研导区</a:t>
            </a:r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50"/>
          <p:cNvSpPr txBox="1">
            <a:spLocks noChangeArrowheads="1"/>
          </p:cNvSpPr>
          <p:nvPr/>
        </p:nvSpPr>
        <p:spPr bwMode="auto">
          <a:xfrm>
            <a:off x="10352405" y="5723890"/>
            <a:ext cx="64643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8274685" y="6384925"/>
            <a:ext cx="845820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图文框 21"/>
          <p:cNvSpPr/>
          <p:nvPr/>
        </p:nvSpPr>
        <p:spPr bwMode="auto">
          <a:xfrm>
            <a:off x="10264775" y="42862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图文框 22"/>
          <p:cNvSpPr/>
          <p:nvPr/>
        </p:nvSpPr>
        <p:spPr bwMode="auto">
          <a:xfrm>
            <a:off x="10268585" y="54616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图文框 23"/>
          <p:cNvSpPr/>
          <p:nvPr/>
        </p:nvSpPr>
        <p:spPr bwMode="auto">
          <a:xfrm>
            <a:off x="10268585" y="388429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图文框 24"/>
          <p:cNvSpPr/>
          <p:nvPr/>
        </p:nvSpPr>
        <p:spPr bwMode="auto">
          <a:xfrm>
            <a:off x="10272395" y="2070735"/>
            <a:ext cx="87630" cy="102489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53"/>
          <p:cNvSpPr txBox="1">
            <a:spLocks noChangeArrowheads="1"/>
          </p:cNvSpPr>
          <p:nvPr/>
        </p:nvSpPr>
        <p:spPr bwMode="auto">
          <a:xfrm>
            <a:off x="5597525" y="114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53"/>
          <p:cNvSpPr txBox="1">
            <a:spLocks noChangeArrowheads="1"/>
          </p:cNvSpPr>
          <p:nvPr/>
        </p:nvSpPr>
        <p:spPr bwMode="auto">
          <a:xfrm>
            <a:off x="6561455" y="641604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53"/>
          <p:cNvSpPr txBox="1">
            <a:spLocks noChangeArrowheads="1"/>
          </p:cNvSpPr>
          <p:nvPr/>
        </p:nvSpPr>
        <p:spPr bwMode="auto">
          <a:xfrm>
            <a:off x="9921875" y="421005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3"/>
          <p:cNvSpPr txBox="1">
            <a:spLocks noChangeArrowheads="1"/>
          </p:cNvSpPr>
          <p:nvPr/>
        </p:nvSpPr>
        <p:spPr bwMode="auto">
          <a:xfrm>
            <a:off x="9914255" y="72771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3"/>
          <p:cNvSpPr txBox="1">
            <a:spLocks noChangeArrowheads="1"/>
          </p:cNvSpPr>
          <p:nvPr/>
        </p:nvSpPr>
        <p:spPr bwMode="auto">
          <a:xfrm>
            <a:off x="9918065" y="240030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3"/>
          <p:cNvSpPr txBox="1">
            <a:spLocks noChangeArrowheads="1"/>
          </p:cNvSpPr>
          <p:nvPr/>
        </p:nvSpPr>
        <p:spPr bwMode="auto">
          <a:xfrm>
            <a:off x="9887585" y="5821680"/>
            <a:ext cx="494665" cy="338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1600" smtClean="0">
                <a:latin typeface="微软雅黑" panose="020B0503020204020204" charset="-122"/>
                <a:ea typeface="微软雅黑" panose="020B0503020204020204" charset="-122"/>
              </a:rPr>
              <a:t>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5400000">
            <a:off x="6918960" y="674179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6766560" y="6744970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rot="5400000">
            <a:off x="6625590" y="67506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10800000">
            <a:off x="5980430" y="4273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977255" y="27495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5971540" y="133985"/>
            <a:ext cx="933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图文框 39"/>
          <p:cNvSpPr/>
          <p:nvPr/>
        </p:nvSpPr>
        <p:spPr bwMode="auto">
          <a:xfrm>
            <a:off x="6024245" y="3503295"/>
            <a:ext cx="80010" cy="2651760"/>
          </a:xfrm>
          <a:prstGeom prst="fram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p>
            <a:pPr algn="ctr"/>
            <a:endParaRPr lang="zh-CN" altLang="en-US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152005" y="26422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155815" y="34575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148195" y="30499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55815" y="391477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152005" y="43567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73285" y="26917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765665" y="35071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769475" y="309943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777095" y="396430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9773285" y="4406265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220585" y="225361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224395" y="27146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216775" y="31070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220585" y="353377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7224395" y="44519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216775" y="3975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853295" y="22802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845675" y="2741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9849485" y="315658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853295" y="359473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845675" y="447865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849485" y="40366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弧形 67"/>
          <p:cNvSpPr/>
          <p:nvPr/>
        </p:nvSpPr>
        <p:spPr>
          <a:xfrm rot="16200000">
            <a:off x="7958455" y="-821055"/>
            <a:ext cx="1365885" cy="3286125"/>
          </a:xfrm>
          <a:prstGeom prst="arc">
            <a:avLst>
              <a:gd name="adj1" fmla="val 16526423"/>
              <a:gd name="adj2" fmla="val 50707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7285355" y="5088255"/>
            <a:ext cx="457200" cy="1346835"/>
          </a:xfrm>
          <a:custGeom>
            <a:avLst/>
            <a:gdLst>
              <a:gd name="connsiteX0" fmla="*/ 690 w 720"/>
              <a:gd name="connsiteY0" fmla="*/ 0 h 2121"/>
              <a:gd name="connsiteX1" fmla="*/ 636 w 720"/>
              <a:gd name="connsiteY1" fmla="*/ 378 h 2121"/>
              <a:gd name="connsiteX2" fmla="*/ 78 w 720"/>
              <a:gd name="connsiteY2" fmla="*/ 468 h 2121"/>
              <a:gd name="connsiteX3" fmla="*/ 6 w 720"/>
              <a:gd name="connsiteY3" fmla="*/ 1278 h 2121"/>
              <a:gd name="connsiteX4" fmla="*/ 13 w 720"/>
              <a:gd name="connsiteY4" fmla="*/ 2121 h 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" h="2121">
                <a:moveTo>
                  <a:pt x="690" y="0"/>
                </a:moveTo>
                <a:cubicBezTo>
                  <a:pt x="735" y="171"/>
                  <a:pt x="738" y="300"/>
                  <a:pt x="636" y="378"/>
                </a:cubicBezTo>
                <a:cubicBezTo>
                  <a:pt x="534" y="456"/>
                  <a:pt x="183" y="318"/>
                  <a:pt x="78" y="468"/>
                </a:cubicBezTo>
                <a:cubicBezTo>
                  <a:pt x="-27" y="618"/>
                  <a:pt x="21" y="924"/>
                  <a:pt x="6" y="1278"/>
                </a:cubicBezTo>
                <a:cubicBezTo>
                  <a:pt x="-9" y="1632"/>
                  <a:pt x="7" y="1884"/>
                  <a:pt x="13" y="212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7079615" y="561022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7068185" y="6170295"/>
            <a:ext cx="137160" cy="2971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47"/>
          <p:cNvSpPr txBox="1">
            <a:spLocks noChangeArrowheads="1"/>
          </p:cNvSpPr>
          <p:nvPr/>
        </p:nvSpPr>
        <p:spPr bwMode="auto">
          <a:xfrm>
            <a:off x="5219700" y="3234690"/>
            <a:ext cx="91884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3" name="直接连接符 72"/>
          <p:cNvCxnSpPr/>
          <p:nvPr/>
        </p:nvCxnSpPr>
        <p:spPr bwMode="auto">
          <a:xfrm>
            <a:off x="10368915" y="5074920"/>
            <a:ext cx="36703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 bwMode="auto">
          <a:xfrm flipV="1">
            <a:off x="10543540" y="131445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 bwMode="auto">
          <a:xfrm flipV="1">
            <a:off x="10552430" y="633666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 bwMode="auto">
          <a:xfrm flipV="1">
            <a:off x="10543540" y="467042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 bwMode="auto">
          <a:xfrm>
            <a:off x="10543540" y="6604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 bwMode="auto">
          <a:xfrm>
            <a:off x="10552430" y="1717675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 bwMode="auto">
          <a:xfrm>
            <a:off x="10552430" y="5038090"/>
            <a:ext cx="0" cy="41783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 bwMode="auto">
          <a:xfrm flipH="1">
            <a:off x="978725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 bwMode="auto">
          <a:xfrm>
            <a:off x="7038975" y="6585585"/>
            <a:ext cx="56515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 bwMode="auto">
          <a:xfrm>
            <a:off x="6021070" y="633666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 bwMode="auto">
          <a:xfrm flipH="1">
            <a:off x="6769735" y="6318885"/>
            <a:ext cx="245745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7285355" y="6435090"/>
            <a:ext cx="2724150" cy="1397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10005060" y="5046980"/>
            <a:ext cx="5715" cy="1388110"/>
          </a:xfrm>
          <a:prstGeom prst="line">
            <a:avLst/>
          </a:prstGeom>
          <a:ln w="28575" cmpd="sng">
            <a:solidFill>
              <a:srgbClr val="4040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8790" y="1462405"/>
            <a:ext cx="103124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endParaRPr 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endParaRPr 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indent="0"/>
            <a:r>
              <a:rPr 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+</a:t>
            </a:r>
            <a:endParaRPr 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indent="0"/>
            <a:r>
              <a:rPr 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endParaRPr lang="en-US" alt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4" grpId="1"/>
      <p:bldP spid="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2453</Words>
  <Application>WPS 演示</Application>
  <PresentationFormat>自定义</PresentationFormat>
  <Paragraphs>1183</Paragraphs>
  <Slides>37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等线</vt:lpstr>
      <vt:lpstr>微软雅黑</vt:lpstr>
      <vt:lpstr>Segoe UI</vt:lpstr>
      <vt:lpstr>Segoe UI Light</vt:lpstr>
      <vt:lpstr>华文新魏</vt:lpstr>
      <vt:lpstr>楷体</vt:lpstr>
      <vt:lpstr>思源黑体 CN Heavy</vt:lpstr>
      <vt:lpstr>黑体</vt:lpstr>
      <vt:lpstr>Calibri</vt:lpstr>
      <vt:lpstr>Times New Roman</vt:lpstr>
      <vt:lpstr>Arial Unicode MS</vt:lpstr>
      <vt:lpstr>等线 Light</vt:lpstr>
      <vt:lpstr>仿宋</vt:lpstr>
      <vt:lpstr>叶根友毛笔行书2.0版</vt:lpstr>
      <vt:lpstr>思源黑体 CN Regular</vt:lpstr>
      <vt:lpstr>等线</vt:lpstr>
      <vt:lpstr>Office 主题​​</vt:lpstr>
      <vt:lpstr>1_OfficePLUS</vt:lpstr>
      <vt:lpstr>2_OfficePLUS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#我给母校送模板#</dc:title>
  <dc:creator>振宇 徐</dc:creator>
  <cp:keywords>51PPT模板网</cp:keywords>
  <cp:lastModifiedBy>Administrator</cp:lastModifiedBy>
  <cp:revision>158</cp:revision>
  <dcterms:created xsi:type="dcterms:W3CDTF">2019-03-30T08:26:00Z</dcterms:created>
  <dcterms:modified xsi:type="dcterms:W3CDTF">2019-11-28T12:49:07Z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2019-04-13T03:58:53.6491388Z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c05047d6-f4fe-4ae6-bf13-36524e97fd02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2052-11.1.0.9208</vt:lpwstr>
  </property>
</Properties>
</file>