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60" r:id="rId1"/>
  </p:sldMasterIdLst>
  <p:notesMasterIdLst>
    <p:notesMasterId r:id="rId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/>
  <p:notesSz cx="6857895" cy="9143861"/>
  <p:kinsoku lang="zh-CN" invalStChars="!%),.:;?]}¨·ˇˉ་―‖’”…‰∶、。〃々〉》」』】〕〗！＂＇％），．：；？］｀｜｝～￠" invalEndChars="([{·‘“〈《「『【〔〖（．［｛￡￥"/>
  <p:defaultTextStyle>
    <a:defPPr>
      <a:defRPr lang="zh-CN"/>
    </a:defPPr>
    <a:lvl1pPr marL="0" indent="0" algn="l" defTabSz="914400" fontAlgn="base" hangingPunct="0">
      <a:buNone/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1pPr>
    <a:lvl2pPr marL="228600" indent="0" algn="l" defTabSz="914400" fontAlgn="base" hangingPunct="0">
      <a:buNone/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2pPr>
    <a:lvl3pPr marL="457200" indent="0" algn="l" defTabSz="914400" fontAlgn="base" hangingPunct="0">
      <a:buNone/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3pPr>
    <a:lvl4pPr marL="685800" indent="0" algn="l" defTabSz="914400" fontAlgn="base" hangingPunct="0">
      <a:buNone/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4pPr>
    <a:lvl5pPr marL="914400" indent="0" algn="l" defTabSz="914400" fontAlgn="base" hangingPunct="0">
      <a:buNone/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5pPr>
    <a:lvl6pPr marL="1143000" indent="0" algn="l" defTabSz="914400" fontAlgn="base" hangingPunct="0">
      <a:buNone/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6pPr>
    <a:lvl7pPr marL="1371600" indent="0" algn="l" defTabSz="914400" fontAlgn="base" hangingPunct="0">
      <a:buNone/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7pPr>
    <a:lvl8pPr marL="1600200" indent="0" algn="l" defTabSz="914400" fontAlgn="base" hangingPunct="0">
      <a:buNone/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8pPr>
    <a:lvl9pPr marL="1600200" indent="0" algn="l" defTabSz="914400" fontAlgn="base" hangingPunct="0">
      <a:buNone/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 showNarration="1"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6662" autoAdjust="0"/>
    <p:restoredTop sz="100000" autoAdjust="0"/>
  </p:normalViewPr>
  <p:slideViewPr>
    <p:cSldViewPr snapToGrid="0" snapToObjects="1">
      <p:cViewPr varScale="1">
        <p:scale>
          <a:sx n="87" d="100"/>
          <a:sy n="87" d="100"/>
        </p:scale>
        <p:origin x="0" y="0"/>
      </p:cViewPr>
      <p:guideLst/>
    </p:cSldViewPr>
  </p:slideViewPr>
  <p:outlineViewPr>
    <p:cViewPr>
      <p:scale>
        <a:sx n="33" d="100"/>
        <a:sy n="33" d="100"/>
      </p:scale>
      <p:origin x="0" y="0"/>
    </p:cViewPr>
    <p:sldLst/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7" d="100"/>
          <a:sy n="57" d="100"/>
        </p:scale>
        <p:origin x="0" y="0"/>
      </p:cViewPr>
      <p:guideLst/>
    </p:cSldViewPr>
  </p:notesViewPr>
  <p:gridSpacing cx="72009" cy="72009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theme" Target="theme/theme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"/>
          <p:cNvSpPr>
            <a:spLocks noGrp="1"/>
          </p:cNvSpPr>
          <p:nvPr>
            <p:ph type="sldNum"/>
          </p:nvPr>
        </p:nvSpPr>
        <p:spPr>
          <a:xfrm rot="0">
            <a:off x="3884340" y="8686668"/>
            <a:ext cx="2973554" cy="45719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b" anchorCtr="0" upright="1">
            <a:prstTxWarp prst="textNoShape"/>
          </a:bodyPr>
          <a:lstStyle/>
          <a:p>
            <a:pPr algn="r"/>
            <a:fld id="{CAD2D6BD-DE1B-4B5F-8B41-2702339687B9}" type="slidenum">
              <a:rPr lang="en-US" altLang="zh-CN" sz="1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&lt;#&gt;</a:t>
            </a:fld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8" name="对象"/>
          <p:cNvSpPr>
            <a:spLocks noGrp="1"/>
          </p:cNvSpPr>
          <p:nvPr>
            <p:ph type="sldImg"/>
          </p:nvPr>
        </p:nvSpPr>
        <p:spPr>
          <a:xfrm rot="0">
            <a:off x="1142982" y="685789"/>
            <a:ext cx="4571928" cy="3428947"/>
          </a:xfrm>
          <a:prstGeom prst="rect"/>
          <a:noFill/>
          <a:ln w="9525" cmpd="sng" cap="flat">
            <a:solidFill>
              <a:srgbClr val="000000"/>
            </a:solidFill>
            <a:prstDash val="solid"/>
            <a:miter/>
          </a:ln>
        </p:spPr>
      </p:sp>
      <p:sp>
        <p:nvSpPr>
          <p:cNvPr id="9" name="文本框"/>
          <p:cNvSpPr>
            <a:spLocks noGrp="1"/>
          </p:cNvSpPr>
          <p:nvPr>
            <p:ph type="body"/>
          </p:nvPr>
        </p:nvSpPr>
        <p:spPr>
          <a:xfrm rot="0">
            <a:off x="914386" y="4343334"/>
            <a:ext cx="5029121" cy="411473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r>
              <a:rPr lang="zh-CN" altLang="en-US"/>
              <a:t>单击此处编辑母版样式</a:t>
            </a:r>
            <a:endParaRPr lang="en-US" altLang="zh-CN"/>
          </a:p>
          <a:p>
            <a:pPr lvl="1"/>
            <a:r>
              <a:rPr lang="zh-CN" altLang="en-US"/>
              <a:t>第二级</a:t>
            </a:r>
            <a:endParaRPr lang="en-US" altLang="zh-CN"/>
          </a:p>
          <a:p>
            <a:pPr lvl="2"/>
            <a:r>
              <a:rPr lang="zh-CN" altLang="en-US"/>
              <a:t>第三级</a:t>
            </a:r>
            <a:endParaRPr lang="en-US" altLang="zh-CN"/>
          </a:p>
          <a:p>
            <a:pPr lvl="3"/>
            <a:r>
              <a:rPr lang="zh-CN" altLang="en-US"/>
              <a:t>第四级</a:t>
            </a:r>
            <a:endParaRPr lang="en-US" altLang="zh-CN"/>
          </a:p>
          <a:p>
            <a:pPr lvl="4"/>
            <a:r>
              <a:rPr lang="zh-CN" altLang="en-US"/>
              <a:t>第五级</a:t>
            </a:r>
            <a:endParaRPr lang="en-US" altLang="zh-CN"/>
          </a:p>
          <a:p>
            <a:pPr lvl="5"/>
            <a:r>
              <a:rPr lang="zh-CN" altLang="en-US"/>
              <a:t>第六级</a:t>
            </a:r>
            <a:endParaRPr lang="en-US" altLang="zh-CN"/>
          </a:p>
          <a:p>
            <a:pPr lvl="6"/>
            <a:r>
              <a:rPr lang="zh-CN" altLang="en-US"/>
              <a:t>第七级</a:t>
            </a:r>
            <a:endParaRPr lang="en-US" altLang="zh-CN"/>
          </a:p>
          <a:p>
            <a:pPr lvl="7"/>
            <a:r>
              <a:rPr lang="zh-CN" altLang="en-US"/>
              <a:t>第八级</a:t>
            </a:r>
            <a:endParaRPr lang="zh-CN" altLang="en-US"/>
          </a:p>
        </p:txBody>
      </p:sp>
      <p:sp>
        <p:nvSpPr>
          <p:cNvPr id="10" name="文本框"/>
          <p:cNvSpPr>
            <a:spLocks noGrp="1"/>
          </p:cNvSpPr>
          <p:nvPr>
            <p:ph type="hdr"/>
          </p:nvPr>
        </p:nvSpPr>
        <p:spPr>
          <a:xfrm rot="0">
            <a:off x="0" y="0"/>
            <a:ext cx="2973555" cy="45719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 upright="1">
            <a:prstTxWarp prst="textNoShape"/>
          </a:bodyPr>
          <a:lstStyle/>
          <a:p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11" name="文本框"/>
          <p:cNvSpPr>
            <a:spLocks noGrp="1"/>
          </p:cNvSpPr>
          <p:nvPr>
            <p:ph type="dt"/>
          </p:nvPr>
        </p:nvSpPr>
        <p:spPr>
          <a:xfrm rot="0">
            <a:off x="3884340" y="0"/>
            <a:ext cx="2973554" cy="45719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 upright="1">
            <a:prstTxWarp prst="textNoShape"/>
          </a:bodyPr>
          <a:lstStyle/>
          <a:p>
            <a:pPr algn="r"/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12" name="文本框"/>
          <p:cNvSpPr>
            <a:spLocks noGrp="1"/>
          </p:cNvSpPr>
          <p:nvPr>
            <p:ph type="ftr"/>
          </p:nvPr>
        </p:nvSpPr>
        <p:spPr>
          <a:xfrm rot="0">
            <a:off x="0" y="8686668"/>
            <a:ext cx="2973555" cy="45719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b" anchorCtr="0" upright="1">
            <a:prstTxWarp prst="textNoShape"/>
          </a:bodyPr>
          <a:lstStyle/>
          <a:p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902419"/>
      </p:ext>
    </p:extLst>
  </p:cSld>
  <p:clrMap bg1="lt1" tx1="dk1" bg2="lt2" tx2="dk2" accent1="accent1" accent2="accent2" accent3="accent3" accent4="accent4" accent5="accent5" accent6="accent6" hlink="hlink" folHlink="folHlink"/>
  <p:hf sldNum="1" hdr="0" ftr="0" dt="0"/>
  <p:notesStyle>
    <a:lvl1pPr marL="0" indent="0" algn="l" defTabSz="914400" fontAlgn="base" hangingPunct="0">
      <a:lnSpc>
        <a:spcPct val="100000"/>
      </a:lnSpc>
      <a:spcBef>
        <a:spcPts val="0"/>
      </a:spcBef>
      <a:spcAft>
        <a:spcPts val="0"/>
      </a:spcAft>
      <a:buNone/>
      <a:defRPr sz="1200" b="0" i="0" u="none" strike="noStrike" kern="0" cap="none" spc="0" baseline="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1pPr>
    <a:lvl2pPr marL="457200" indent="0" algn="l" defTabSz="914400" fontAlgn="base" hangingPunct="0">
      <a:lnSpc>
        <a:spcPct val="100000"/>
      </a:lnSpc>
      <a:spcBef>
        <a:spcPts val="0"/>
      </a:spcBef>
      <a:spcAft>
        <a:spcPts val="0"/>
      </a:spcAft>
      <a:buNone/>
      <a:defRPr sz="1200" b="0" i="0" u="none" strike="noStrike" kern="0" cap="none" spc="0" baseline="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2pPr>
    <a:lvl3pPr marL="914400" indent="0" algn="l" defTabSz="914400" fontAlgn="base" hangingPunct="0">
      <a:lnSpc>
        <a:spcPct val="100000"/>
      </a:lnSpc>
      <a:spcBef>
        <a:spcPts val="0"/>
      </a:spcBef>
      <a:spcAft>
        <a:spcPts val="0"/>
      </a:spcAft>
      <a:buNone/>
      <a:defRPr sz="1200" b="0" i="0" u="none" strike="noStrike" kern="0" cap="none" spc="0" baseline="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3pPr>
    <a:lvl4pPr marL="1371600" indent="0" algn="l" defTabSz="914400" fontAlgn="base" hangingPunct="0">
      <a:lnSpc>
        <a:spcPct val="100000"/>
      </a:lnSpc>
      <a:spcBef>
        <a:spcPts val="0"/>
      </a:spcBef>
      <a:spcAft>
        <a:spcPts val="0"/>
      </a:spcAft>
      <a:buNone/>
      <a:defRPr sz="1200" b="0" i="0" u="none" strike="noStrike" kern="0" cap="none" spc="0" baseline="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4pPr>
    <a:lvl5pPr marL="1828800" indent="0" algn="l" defTabSz="914400" fontAlgn="base" hangingPunct="0">
      <a:lnSpc>
        <a:spcPct val="100000"/>
      </a:lnSpc>
      <a:spcBef>
        <a:spcPts val="0"/>
      </a:spcBef>
      <a:spcAft>
        <a:spcPts val="0"/>
      </a:spcAft>
      <a:buNone/>
      <a:defRPr sz="1200" b="0" i="0" u="none" strike="noStrike" kern="0" cap="none" spc="0" baseline="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5pPr>
    <a:lvl6pPr marL="2286000" indent="0" algn="l" defTabSz="914400" fontAlgn="base" hangingPunct="0">
      <a:lnSpc>
        <a:spcPct val="100000"/>
      </a:lnSpc>
      <a:spcBef>
        <a:spcPts val="0"/>
      </a:spcBef>
      <a:spcAft>
        <a:spcPts val="0"/>
      </a:spcAft>
      <a:buNone/>
      <a:defRPr sz="1200" b="0" i="0" u="none" strike="noStrike" kern="0" cap="none" spc="0" baseline="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6pPr>
    <a:lvl7pPr marL="2743200" indent="0" algn="l" defTabSz="914400" fontAlgn="base" hangingPunct="0">
      <a:lnSpc>
        <a:spcPct val="100000"/>
      </a:lnSpc>
      <a:spcBef>
        <a:spcPts val="0"/>
      </a:spcBef>
      <a:spcAft>
        <a:spcPts val="0"/>
      </a:spcAft>
      <a:buNone/>
      <a:defRPr sz="1200" b="0" i="0" u="none" strike="noStrike" kern="0" cap="none" spc="0" baseline="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7pPr>
    <a:lvl8pPr marL="3200400" indent="0" algn="l" defTabSz="914400" fontAlgn="base" hangingPunct="0">
      <a:lnSpc>
        <a:spcPct val="100000"/>
      </a:lnSpc>
      <a:spcBef>
        <a:spcPts val="0"/>
      </a:spcBef>
      <a:spcAft>
        <a:spcPts val="0"/>
      </a:spcAft>
      <a:buNone/>
      <a:defRPr sz="1200" b="0" i="0" u="none" strike="noStrike" kern="0" cap="none" spc="0" baseline="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8pPr>
    <a:lvl9pPr marL="3200400" indent="0" algn="l" defTabSz="914400" fontAlgn="base" hangingPunct="0">
      <a:lnSpc>
        <a:spcPct val="100000"/>
      </a:lnSpc>
      <a:spcBef>
        <a:spcPts val="0"/>
      </a:spcBef>
      <a:spcAft>
        <a:spcPts val="0"/>
      </a:spcAft>
      <a:buNone/>
      <a:defRPr sz="1200" b="0" i="0" u="none" strike="noStrike" kern="0" cap="none" spc="0" baseline="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"/>
          <p:cNvSpPr>
            <a:spLocks noGrp="1"/>
          </p:cNvSpPr>
          <p:nvPr>
            <p:ph type="sldNum"/>
          </p:nvPr>
        </p:nvSpPr>
        <p:spPr>
          <a:xfrm rot="0">
            <a:off x="3884340" y="8686668"/>
            <a:ext cx="2973554" cy="45719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b" anchorCtr="0" upright="1">
            <a:prstTxWarp prst="textNoShape"/>
          </a:bodyPr>
          <a:lstStyle/>
          <a:p>
            <a:pPr algn="r"/>
            <a:fld id="{CAD2D6BD-DE1B-4B5F-8B41-2702339687B9}" type="slidenum">
              <a:rPr lang="en-US" altLang="zh-CN" sz="1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1</a:t>
            </a:fld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20" name="对象"/>
          <p:cNvSpPr>
            <a:spLocks noGrp="1"/>
          </p:cNvSpPr>
          <p:nvPr>
            <p:ph type="sldImg"/>
          </p:nvPr>
        </p:nvSpPr>
        <p:spPr>
          <a:xfrm rot="0">
            <a:off x="1142982" y="685789"/>
            <a:ext cx="4571928" cy="3428947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21" name="文本框"/>
          <p:cNvSpPr>
            <a:spLocks noGrp="1"/>
          </p:cNvSpPr>
          <p:nvPr>
            <p:ph type="body" idx="1"/>
          </p:nvPr>
        </p:nvSpPr>
        <p:spPr>
          <a:xfrm rot="0">
            <a:off x="914386" y="4343334"/>
            <a:ext cx="5029121" cy="411473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2637224"/>
      </p:ext>
    </p:extLst>
  </p:cSld>
  <p:clrMapOvr>
    <a:masterClrMapping/>
  </p:clrMapOvr>
</p:notes>
</file>

<file path=ppt/notesSlides/notesSlide10.xml><?xml version="1.0" encoding="utf-8"?>
<p:notes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"/>
          <p:cNvSpPr>
            <a:spLocks noGrp="1"/>
          </p:cNvSpPr>
          <p:nvPr>
            <p:ph type="sldNum"/>
          </p:nvPr>
        </p:nvSpPr>
        <p:spPr>
          <a:xfrm rot="0">
            <a:off x="3884340" y="8686668"/>
            <a:ext cx="2973554" cy="45719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b" anchorCtr="0" upright="1">
            <a:prstTxWarp prst="textNoShape"/>
          </a:bodyPr>
          <a:lstStyle/>
          <a:p>
            <a:pPr algn="r"/>
            <a:fld id="{CAD2D6BD-DE1B-4B5F-8B41-2702339687B9}" type="slidenum">
              <a:rPr lang="en-US" altLang="zh-CN" sz="1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10</a:t>
            </a:fld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132" name="对象"/>
          <p:cNvSpPr>
            <a:spLocks noGrp="1"/>
          </p:cNvSpPr>
          <p:nvPr>
            <p:ph type="sldImg"/>
          </p:nvPr>
        </p:nvSpPr>
        <p:spPr>
          <a:xfrm rot="0">
            <a:off x="1142982" y="685789"/>
            <a:ext cx="4571928" cy="3428947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133" name="文本框"/>
          <p:cNvSpPr>
            <a:spLocks noGrp="1"/>
          </p:cNvSpPr>
          <p:nvPr>
            <p:ph type="body" idx="1"/>
          </p:nvPr>
        </p:nvSpPr>
        <p:spPr>
          <a:xfrm rot="0">
            <a:off x="914386" y="4343334"/>
            <a:ext cx="5029121" cy="411473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556496"/>
      </p:ext>
    </p:extLst>
  </p:cSld>
  <p:clrMapOvr>
    <a:masterClrMapping/>
  </p:clrMapOvr>
</p:notes>
</file>

<file path=ppt/notesSlides/notesSlide2.xml><?xml version="1.0" encoding="utf-8"?>
<p:notes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"/>
          <p:cNvSpPr>
            <a:spLocks noGrp="1"/>
          </p:cNvSpPr>
          <p:nvPr>
            <p:ph type="sldNum"/>
          </p:nvPr>
        </p:nvSpPr>
        <p:spPr>
          <a:xfrm rot="0">
            <a:off x="3884340" y="8686668"/>
            <a:ext cx="2973554" cy="45719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b" anchorCtr="0" upright="1">
            <a:prstTxWarp prst="textNoShape"/>
          </a:bodyPr>
          <a:lstStyle/>
          <a:p>
            <a:pPr algn="r"/>
            <a:fld id="{CAD2D6BD-DE1B-4B5F-8B41-2702339687B9}" type="slidenum">
              <a:rPr lang="en-US" altLang="zh-CN" sz="1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2</a:t>
            </a:fld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32" name="对象"/>
          <p:cNvSpPr>
            <a:spLocks noGrp="1"/>
          </p:cNvSpPr>
          <p:nvPr>
            <p:ph type="sldImg"/>
          </p:nvPr>
        </p:nvSpPr>
        <p:spPr>
          <a:xfrm rot="0">
            <a:off x="1142982" y="685789"/>
            <a:ext cx="4571928" cy="3428947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33" name="文本框"/>
          <p:cNvSpPr>
            <a:spLocks noGrp="1"/>
          </p:cNvSpPr>
          <p:nvPr>
            <p:ph type="body" idx="1"/>
          </p:nvPr>
        </p:nvSpPr>
        <p:spPr>
          <a:xfrm rot="0">
            <a:off x="914386" y="4343334"/>
            <a:ext cx="5029121" cy="411473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568919"/>
      </p:ext>
    </p:extLst>
  </p:cSld>
  <p:clrMapOvr>
    <a:masterClrMapping/>
  </p:clrMapOvr>
</p:notes>
</file>

<file path=ppt/notesSlides/notesSlide3.xml><?xml version="1.0" encoding="utf-8"?>
<p:notes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"/>
          <p:cNvSpPr>
            <a:spLocks noGrp="1"/>
          </p:cNvSpPr>
          <p:nvPr>
            <p:ph type="sldNum"/>
          </p:nvPr>
        </p:nvSpPr>
        <p:spPr>
          <a:xfrm rot="0">
            <a:off x="3884340" y="8686668"/>
            <a:ext cx="2973554" cy="45719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b" anchorCtr="0" upright="1">
            <a:prstTxWarp prst="textNoShape"/>
          </a:bodyPr>
          <a:lstStyle/>
          <a:p>
            <a:pPr algn="r"/>
            <a:fld id="{CAD2D6BD-DE1B-4B5F-8B41-2702339687B9}" type="slidenum">
              <a:rPr lang="en-US" altLang="zh-CN" sz="1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3</a:t>
            </a:fld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49" name="对象"/>
          <p:cNvSpPr>
            <a:spLocks noGrp="1"/>
          </p:cNvSpPr>
          <p:nvPr>
            <p:ph type="sldImg"/>
          </p:nvPr>
        </p:nvSpPr>
        <p:spPr>
          <a:xfrm rot="0">
            <a:off x="1142982" y="685789"/>
            <a:ext cx="4571928" cy="3428947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50" name="文本框"/>
          <p:cNvSpPr>
            <a:spLocks noGrp="1"/>
          </p:cNvSpPr>
          <p:nvPr>
            <p:ph type="body" idx="1"/>
          </p:nvPr>
        </p:nvSpPr>
        <p:spPr>
          <a:xfrm rot="0">
            <a:off x="914386" y="4343334"/>
            <a:ext cx="5029121" cy="411473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4628162"/>
      </p:ext>
    </p:extLst>
  </p:cSld>
  <p:clrMapOvr>
    <a:masterClrMapping/>
  </p:clrMapOvr>
</p:notes>
</file>

<file path=ppt/notesSlides/notesSlide4.xml><?xml version="1.0" encoding="utf-8"?>
<p:notes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"/>
          <p:cNvSpPr>
            <a:spLocks noGrp="1"/>
          </p:cNvSpPr>
          <p:nvPr>
            <p:ph type="sldNum"/>
          </p:nvPr>
        </p:nvSpPr>
        <p:spPr>
          <a:xfrm rot="0">
            <a:off x="3884340" y="8686668"/>
            <a:ext cx="2973554" cy="45719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b" anchorCtr="0" upright="1">
            <a:prstTxWarp prst="textNoShape"/>
          </a:bodyPr>
          <a:lstStyle/>
          <a:p>
            <a:pPr algn="r"/>
            <a:fld id="{CAD2D6BD-DE1B-4B5F-8B41-2702339687B9}" type="slidenum">
              <a:rPr lang="en-US" altLang="zh-CN" sz="1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4</a:t>
            </a:fld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61" name="对象"/>
          <p:cNvSpPr>
            <a:spLocks noGrp="1"/>
          </p:cNvSpPr>
          <p:nvPr>
            <p:ph type="sldImg"/>
          </p:nvPr>
        </p:nvSpPr>
        <p:spPr>
          <a:xfrm rot="0">
            <a:off x="1142982" y="685789"/>
            <a:ext cx="4571928" cy="3428947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62" name="文本框"/>
          <p:cNvSpPr>
            <a:spLocks noGrp="1"/>
          </p:cNvSpPr>
          <p:nvPr>
            <p:ph type="body" idx="1"/>
          </p:nvPr>
        </p:nvSpPr>
        <p:spPr>
          <a:xfrm rot="0">
            <a:off x="914386" y="4343334"/>
            <a:ext cx="5029121" cy="411473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0726445"/>
      </p:ext>
    </p:extLst>
  </p:cSld>
  <p:clrMapOvr>
    <a:masterClrMapping/>
  </p:clrMapOvr>
</p:notes>
</file>

<file path=ppt/notesSlides/notesSlide5.xml><?xml version="1.0" encoding="utf-8"?>
<p:notes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"/>
          <p:cNvSpPr>
            <a:spLocks noGrp="1"/>
          </p:cNvSpPr>
          <p:nvPr>
            <p:ph type="sldNum"/>
          </p:nvPr>
        </p:nvSpPr>
        <p:spPr>
          <a:xfrm rot="0">
            <a:off x="3884340" y="8686668"/>
            <a:ext cx="2973554" cy="45719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b" anchorCtr="0" upright="1">
            <a:prstTxWarp prst="textNoShape"/>
          </a:bodyPr>
          <a:lstStyle/>
          <a:p>
            <a:pPr algn="r"/>
            <a:fld id="{CAD2D6BD-DE1B-4B5F-8B41-2702339687B9}" type="slidenum">
              <a:rPr lang="en-US" altLang="zh-CN" sz="1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5</a:t>
            </a:fld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80" name="对象"/>
          <p:cNvSpPr>
            <a:spLocks noGrp="1"/>
          </p:cNvSpPr>
          <p:nvPr>
            <p:ph type="sldImg"/>
          </p:nvPr>
        </p:nvSpPr>
        <p:spPr>
          <a:xfrm rot="0">
            <a:off x="1142982" y="685789"/>
            <a:ext cx="4571928" cy="3428947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81" name="文本框"/>
          <p:cNvSpPr>
            <a:spLocks noGrp="1"/>
          </p:cNvSpPr>
          <p:nvPr>
            <p:ph type="body" idx="1"/>
          </p:nvPr>
        </p:nvSpPr>
        <p:spPr>
          <a:xfrm rot="0">
            <a:off x="914386" y="4343334"/>
            <a:ext cx="5029121" cy="411473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5974907"/>
      </p:ext>
    </p:extLst>
  </p:cSld>
  <p:clrMapOvr>
    <a:masterClrMapping/>
  </p:clrMapOvr>
</p:notes>
</file>

<file path=ppt/notesSlides/notesSlide6.xml><?xml version="1.0" encoding="utf-8"?>
<p:notes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"/>
          <p:cNvSpPr>
            <a:spLocks noGrp="1"/>
          </p:cNvSpPr>
          <p:nvPr>
            <p:ph type="sldNum"/>
          </p:nvPr>
        </p:nvSpPr>
        <p:spPr>
          <a:xfrm rot="0">
            <a:off x="3884340" y="8686668"/>
            <a:ext cx="2973554" cy="45719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b" anchorCtr="0" upright="1">
            <a:prstTxWarp prst="textNoShape"/>
          </a:bodyPr>
          <a:lstStyle/>
          <a:p>
            <a:pPr algn="r"/>
            <a:fld id="{CAD2D6BD-DE1B-4B5F-8B41-2702339687B9}" type="slidenum">
              <a:rPr lang="en-US" altLang="zh-CN" sz="1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6</a:t>
            </a:fld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100" name="对象"/>
          <p:cNvSpPr>
            <a:spLocks noGrp="1"/>
          </p:cNvSpPr>
          <p:nvPr>
            <p:ph type="sldImg"/>
          </p:nvPr>
        </p:nvSpPr>
        <p:spPr>
          <a:xfrm rot="0">
            <a:off x="1142982" y="685789"/>
            <a:ext cx="4571928" cy="3428947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101" name="文本框"/>
          <p:cNvSpPr>
            <a:spLocks noGrp="1"/>
          </p:cNvSpPr>
          <p:nvPr>
            <p:ph type="body" idx="1"/>
          </p:nvPr>
        </p:nvSpPr>
        <p:spPr>
          <a:xfrm rot="0">
            <a:off x="914386" y="4343334"/>
            <a:ext cx="5029121" cy="411473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432808"/>
      </p:ext>
    </p:extLst>
  </p:cSld>
  <p:clrMapOvr>
    <a:masterClrMapping/>
  </p:clrMapOvr>
</p:notes>
</file>

<file path=ppt/notesSlides/notesSlide7.xml><?xml version="1.0" encoding="utf-8"?>
<p:notes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"/>
          <p:cNvSpPr>
            <a:spLocks noGrp="1"/>
          </p:cNvSpPr>
          <p:nvPr>
            <p:ph type="sldNum"/>
          </p:nvPr>
        </p:nvSpPr>
        <p:spPr>
          <a:xfrm rot="0">
            <a:off x="3884340" y="8686668"/>
            <a:ext cx="2973554" cy="45719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b" anchorCtr="0" upright="1">
            <a:prstTxWarp prst="textNoShape"/>
          </a:bodyPr>
          <a:lstStyle/>
          <a:p>
            <a:pPr algn="r"/>
            <a:fld id="{CAD2D6BD-DE1B-4B5F-8B41-2702339687B9}" type="slidenum">
              <a:rPr lang="en-US" altLang="zh-CN" sz="1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7</a:t>
            </a:fld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108" name="对象"/>
          <p:cNvSpPr>
            <a:spLocks noGrp="1"/>
          </p:cNvSpPr>
          <p:nvPr>
            <p:ph type="sldImg"/>
          </p:nvPr>
        </p:nvSpPr>
        <p:spPr>
          <a:xfrm rot="0">
            <a:off x="1142982" y="685789"/>
            <a:ext cx="4571928" cy="3428947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109" name="文本框"/>
          <p:cNvSpPr>
            <a:spLocks noGrp="1"/>
          </p:cNvSpPr>
          <p:nvPr>
            <p:ph type="body" idx="1"/>
          </p:nvPr>
        </p:nvSpPr>
        <p:spPr>
          <a:xfrm rot="0">
            <a:off x="914386" y="4343334"/>
            <a:ext cx="5029121" cy="411473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7815854"/>
      </p:ext>
    </p:extLst>
  </p:cSld>
  <p:clrMapOvr>
    <a:masterClrMapping/>
  </p:clrMapOvr>
</p:notes>
</file>

<file path=ppt/notesSlides/notesSlide8.xml><?xml version="1.0" encoding="utf-8"?>
<p:notes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"/>
          <p:cNvSpPr>
            <a:spLocks noGrp="1"/>
          </p:cNvSpPr>
          <p:nvPr>
            <p:ph type="sldNum"/>
          </p:nvPr>
        </p:nvSpPr>
        <p:spPr>
          <a:xfrm rot="0">
            <a:off x="3884340" y="8686668"/>
            <a:ext cx="2973554" cy="45719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b" anchorCtr="0" upright="1">
            <a:prstTxWarp prst="textNoShape"/>
          </a:bodyPr>
          <a:lstStyle/>
          <a:p>
            <a:pPr algn="r"/>
            <a:fld id="{CAD2D6BD-DE1B-4B5F-8B41-2702339687B9}" type="slidenum">
              <a:rPr lang="en-US" altLang="zh-CN" sz="1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8</a:t>
            </a:fld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120" name="对象"/>
          <p:cNvSpPr>
            <a:spLocks noGrp="1"/>
          </p:cNvSpPr>
          <p:nvPr>
            <p:ph type="sldImg"/>
          </p:nvPr>
        </p:nvSpPr>
        <p:spPr>
          <a:xfrm rot="0">
            <a:off x="1142982" y="685789"/>
            <a:ext cx="4571928" cy="3428947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121" name="文本框"/>
          <p:cNvSpPr>
            <a:spLocks noGrp="1"/>
          </p:cNvSpPr>
          <p:nvPr>
            <p:ph type="body" idx="1"/>
          </p:nvPr>
        </p:nvSpPr>
        <p:spPr>
          <a:xfrm rot="0">
            <a:off x="914386" y="4343334"/>
            <a:ext cx="5029121" cy="411473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0713496"/>
      </p:ext>
    </p:extLst>
  </p:cSld>
  <p:clrMapOvr>
    <a:masterClrMapping/>
  </p:clrMapOvr>
</p:notes>
</file>

<file path=ppt/notesSlides/notesSlide9.xml><?xml version="1.0" encoding="utf-8"?>
<p:notes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"/>
          <p:cNvSpPr>
            <a:spLocks noGrp="1"/>
          </p:cNvSpPr>
          <p:nvPr>
            <p:ph type="sldNum"/>
          </p:nvPr>
        </p:nvSpPr>
        <p:spPr>
          <a:xfrm rot="0">
            <a:off x="3884340" y="8686668"/>
            <a:ext cx="2973554" cy="45719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b" anchorCtr="0" upright="1">
            <a:prstTxWarp prst="textNoShape"/>
          </a:bodyPr>
          <a:lstStyle/>
          <a:p>
            <a:pPr algn="r"/>
            <a:fld id="{CAD2D6BD-DE1B-4B5F-8B41-2702339687B9}" type="slidenum">
              <a:rPr lang="en-US" altLang="zh-CN" sz="1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9</a:t>
            </a:fld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127" name="对象"/>
          <p:cNvSpPr>
            <a:spLocks noGrp="1"/>
          </p:cNvSpPr>
          <p:nvPr>
            <p:ph type="sldImg"/>
          </p:nvPr>
        </p:nvSpPr>
        <p:spPr>
          <a:xfrm rot="0">
            <a:off x="1142982" y="685789"/>
            <a:ext cx="4571928" cy="3428947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128" name="文本框"/>
          <p:cNvSpPr>
            <a:spLocks noGrp="1"/>
          </p:cNvSpPr>
          <p:nvPr>
            <p:ph type="body" idx="1"/>
          </p:nvPr>
        </p:nvSpPr>
        <p:spPr>
          <a:xfrm rot="0">
            <a:off x="914386" y="4343334"/>
            <a:ext cx="5029121" cy="411473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922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showMasterSp="0" type="title" preserve="1">
  <p:cSld name="标题幻灯片">
    <p:bg>
      <p:bgPr>
        <a:solidFill>
          <a:srgbClr val="548D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"/>
          <p:cNvSpPr>
            <a:spLocks noGrp="1"/>
          </p:cNvSpPr>
          <p:nvPr>
            <p:ph type="ctrTitle"/>
          </p:nvPr>
        </p:nvSpPr>
        <p:spPr>
          <a:xfrm rot="0">
            <a:off x="685800" y="2130425"/>
            <a:ext cx="7772400" cy="1470024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400" b="0" i="0" u="none" strike="noStrike" kern="0" cap="none" spc="0" baseline="0">
                <a:solidFill>
                  <a:schemeClr val="tx2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单击此处编辑母版标题样式</a:t>
            </a:r>
            <a:endParaRPr lang="zh-CN" altLang="en-US" sz="4400" b="0" i="0" u="none" strike="noStrike" kern="0" cap="none" spc="0" baseline="0">
              <a:solidFill>
                <a:schemeClr val="tx2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14" name="文本框"/>
          <p:cNvSpPr>
            <a:spLocks noGrp="1"/>
          </p:cNvSpPr>
          <p:nvPr>
            <p:ph type="subTitle" idx="1"/>
          </p:nvPr>
        </p:nvSpPr>
        <p:spPr>
          <a:xfrm rot="0">
            <a:off x="1371600" y="3886199"/>
            <a:ext cx="6400800" cy="175260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zh-CN" altLang="en-US" sz="32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单击此处编辑母版副标题样式</a:t>
            </a:r>
            <a:endParaRPr lang="zh-CN" altLang="en-US" sz="3200" b="0" i="0" u="none" strike="noStrike" kern="0" cap="none" spc="0" baseline="0">
              <a:solidFill>
                <a:schemeClr val="tx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15" name="文本框"/>
          <p:cNvSpPr>
            <a:spLocks noGrp="1"/>
          </p:cNvSpPr>
          <p:nvPr>
            <p:ph type="dt" idx="10"/>
          </p:nvPr>
        </p:nvSpPr>
        <p:spPr>
          <a:xfrm rot="0">
            <a:off x="463765" y="6245906"/>
            <a:ext cx="2165459" cy="47519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2400" b="0" i="0" u="none" strike="noStrike" kern="0" cap="none" spc="0" baseline="0">
              <a:solidFill>
                <a:schemeClr val="tx1"/>
              </a:solidFill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16" name="文本框"/>
          <p:cNvSpPr>
            <a:spLocks noGrp="1"/>
          </p:cNvSpPr>
          <p:nvPr>
            <p:ph type="ftr"/>
          </p:nvPr>
        </p:nvSpPr>
        <p:spPr>
          <a:xfrm rot="0">
            <a:off x="3169676" y="6245906"/>
            <a:ext cx="2939619" cy="47519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2400" b="0" i="0" u="none" strike="noStrike" kern="0" cap="none" spc="0" baseline="0">
              <a:solidFill>
                <a:schemeClr val="tx1"/>
              </a:solidFill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17" name="文本框"/>
          <p:cNvSpPr>
            <a:spLocks noGrp="1"/>
          </p:cNvSpPr>
          <p:nvPr>
            <p:ph type="sldNum"/>
          </p:nvPr>
        </p:nvSpPr>
        <p:spPr>
          <a:xfrm rot="0">
            <a:off x="6649746" y="6245906"/>
            <a:ext cx="2022584" cy="47519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CAD2D6BD-DE1B-4B5F-8B41-2702339687B9}" type="slidenum">
              <a:rPr lang="en-US" altLang="zh-CN" sz="2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&lt;#&gt;</a:t>
            </a:fld>
            <a:endParaRPr lang="zh-CN" altLang="en-US" sz="2400" b="0" i="0" u="none" strike="noStrike" kern="0" cap="none" spc="0" baseline="0">
              <a:solidFill>
                <a:schemeClr val="tx1"/>
              </a:solidFill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769018"/>
      </p:ext>
    </p:extLst>
  </p:cSld>
  <p:clrMapOvr>
    <a:masterClrMapping/>
  </p:clrMapOvr>
</p:sldLayout>
</file>

<file path=ppt/slideLayouts/slideLayout10.xml><?xml version="1.0" encoding="utf-8"?>
<p:sldLayout xmlns:p="http://schemas.openxmlformats.org/presentationml/2006/main" xmlns:a="http://schemas.openxmlformats.org/drawingml/2006/main" xmlns:r="http://schemas.openxmlformats.org/officeDocument/2006/relationships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218760"/>
      </p:ext>
    </p:extLst>
  </p:cSld>
  <p:clrMapOvr>
    <a:masterClrMapping/>
  </p:clrMapOvr>
</p:sldLayout>
</file>

<file path=ppt/slideLayouts/slideLayout11.xml><?xml version="1.0" encoding="utf-8"?>
<p:sldLayout xmlns:p="http://schemas.openxmlformats.org/presentationml/2006/main" xmlns:a="http://schemas.openxmlformats.org/drawingml/2006/main" xmlns:r="http://schemas.openxmlformats.org/officeDocument/2006/relationships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998730"/>
      </p:ext>
    </p:extLst>
  </p:cSld>
  <p:clrMapOvr>
    <a:masterClrMapping/>
  </p:clrMapOvr>
</p:sldLayout>
</file>

<file path=ppt/slideLayouts/slideLayout12.xml><?xml version="1.0" encoding="utf-8"?>
<p:sldLayout xmlns:p="http://schemas.openxmlformats.org/presentationml/2006/main" xmlns:a="http://schemas.openxmlformats.org/drawingml/2006/main" xmlns:r="http://schemas.openxmlformats.org/officeDocument/2006/relationships" showMasterSp="0" preserve="1">
  <p:cSld name="自定义版式">
    <p:bg>
      <p:bgPr>
        <a:solidFill>
          <a:srgbClr val="548D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"/>
          <p:cNvSpPr>
            <a:spLocks noGrp="1"/>
          </p:cNvSpPr>
          <p:nvPr>
            <p:ph type="title"/>
          </p:nvPr>
        </p:nvSpPr>
        <p:spPr>
          <a:xfrm rot="0">
            <a:off x="457193" y="273595"/>
            <a:ext cx="8233074" cy="114478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3" name="文本框"/>
          <p:cNvSpPr>
            <a:spLocks noGrp="1"/>
          </p:cNvSpPr>
          <p:nvPr>
            <p:ph type="body" idx="1"/>
          </p:nvPr>
        </p:nvSpPr>
        <p:spPr>
          <a:xfrm rot="0">
            <a:off x="457193" y="1601975"/>
            <a:ext cx="8233074" cy="4528731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r>
              <a:rPr lang="zh-CN" altLang="en-US"/>
              <a:t>单击此处编辑母版文本样式</a:t>
            </a:r>
            <a:endParaRPr lang="en-US" altLang="zh-CN"/>
          </a:p>
          <a:p>
            <a:pPr lvl="1"/>
            <a:r>
              <a:rPr lang="zh-CN" altLang="en-US"/>
              <a:t>第二级</a:t>
            </a:r>
            <a:endParaRPr lang="en-US" altLang="zh-CN"/>
          </a:p>
          <a:p>
            <a:pPr lvl="2"/>
            <a:r>
              <a:rPr lang="zh-CN" altLang="en-US"/>
              <a:t>第三级</a:t>
            </a:r>
            <a:endParaRPr lang="en-US" altLang="zh-CN"/>
          </a:p>
          <a:p>
            <a:pPr lvl="3"/>
            <a:r>
              <a:rPr lang="zh-CN" altLang="en-US"/>
              <a:t>第四级</a:t>
            </a:r>
            <a:endParaRPr lang="en-US" altLang="zh-CN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4" name="文本框"/>
          <p:cNvSpPr>
            <a:spLocks noGrp="1"/>
          </p:cNvSpPr>
          <p:nvPr>
            <p:ph type="dt" idx="10"/>
          </p:nvPr>
        </p:nvSpPr>
        <p:spPr>
          <a:xfrm rot="0">
            <a:off x="463765" y="6245906"/>
            <a:ext cx="2165459" cy="47519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endParaRPr lang="zh-CN" altLang="en-US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25" name="文本框"/>
          <p:cNvSpPr>
            <a:spLocks noGrp="1"/>
          </p:cNvSpPr>
          <p:nvPr>
            <p:ph type="ftr"/>
          </p:nvPr>
        </p:nvSpPr>
        <p:spPr>
          <a:xfrm rot="0">
            <a:off x="3169676" y="6245906"/>
            <a:ext cx="2939619" cy="47519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endParaRPr lang="zh-CN" altLang="en-US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26" name="文本框"/>
          <p:cNvSpPr>
            <a:spLocks noGrp="1"/>
          </p:cNvSpPr>
          <p:nvPr>
            <p:ph type="sldNum"/>
          </p:nvPr>
        </p:nvSpPr>
        <p:spPr>
          <a:xfrm rot="0">
            <a:off x="6649746" y="6245906"/>
            <a:ext cx="2022584" cy="47519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fld id="{CAD2D6BD-DE1B-4B5F-8B41-2702339687B9}" type="slidenum">
              <a:rPr lang="en-US" altLang="zh-CN" sz="2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&lt;#&gt;</a:t>
            </a:fld>
            <a:endParaRPr lang="zh-CN" altLang="en-US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763150"/>
      </p:ext>
    </p:extLst>
  </p:cSld>
  <p:clrMapOvr>
    <a:masterClrMapping/>
  </p:clrMapOvr>
</p:sldLayout>
</file>

<file path=ppt/slideLayouts/slideLayout2.xml><?xml version="1.0" encoding="utf-8"?>
<p:sldLayout xmlns:p="http://schemas.openxmlformats.org/presentationml/2006/main" xmlns:a="http://schemas.openxmlformats.org/drawingml/2006/main" xmlns:r="http://schemas.openxmlformats.org/officeDocument/2006/relationships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3329331"/>
      </p:ext>
    </p:extLst>
  </p:cSld>
  <p:clrMapOvr>
    <a:masterClrMapping/>
  </p:clrMapOvr>
</p:sldLayout>
</file>

<file path=ppt/slideLayouts/slideLayout3.xml><?xml version="1.0" encoding="utf-8"?>
<p:sldLayout xmlns:p="http://schemas.openxmlformats.org/presentationml/2006/main" xmlns:a="http://schemas.openxmlformats.org/drawingml/2006/main" xmlns:r="http://schemas.openxmlformats.org/officeDocument/2006/relationships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4945837"/>
      </p:ext>
    </p:extLst>
  </p:cSld>
  <p:clrMapOvr>
    <a:masterClrMapping/>
  </p:clrMapOvr>
</p:sldLayout>
</file>

<file path=ppt/slideLayouts/slideLayout4.xml><?xml version="1.0" encoding="utf-8"?>
<p:sldLayout xmlns:p="http://schemas.openxmlformats.org/presentationml/2006/main" xmlns:a="http://schemas.openxmlformats.org/drawingml/2006/main" xmlns:r="http://schemas.openxmlformats.org/officeDocument/2006/relationships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744092"/>
      </p:ext>
    </p:extLst>
  </p:cSld>
  <p:clrMapOvr>
    <a:masterClrMapping/>
  </p:clrMapOvr>
</p:sldLayout>
</file>

<file path=ppt/slideLayouts/slideLayout5.xml><?xml version="1.0" encoding="utf-8"?>
<p:sldLayout xmlns:p="http://schemas.openxmlformats.org/presentationml/2006/main" xmlns:a="http://schemas.openxmlformats.org/drawingml/2006/main" xmlns:r="http://schemas.openxmlformats.org/officeDocument/2006/relationships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文本框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14329"/>
      </p:ext>
    </p:extLst>
  </p:cSld>
  <p:clrMapOvr>
    <a:masterClrMapping/>
  </p:clrMapOvr>
</p:sldLayout>
</file>

<file path=ppt/slideLayouts/slideLayout6.xml><?xml version="1.0" encoding="utf-8"?>
<p:sldLayout xmlns:p="http://schemas.openxmlformats.org/presentationml/2006/main" xmlns:a="http://schemas.openxmlformats.org/drawingml/2006/main" xmlns:r="http://schemas.openxmlformats.org/officeDocument/2006/relationships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3357028"/>
      </p:ext>
    </p:extLst>
  </p:cSld>
  <p:clrMapOvr>
    <a:masterClrMapping/>
  </p:clrMapOvr>
</p:sldLayout>
</file>

<file path=ppt/slideLayouts/slideLayout7.xml><?xml version="1.0" encoding="utf-8"?>
<p:sldLayout xmlns:p="http://schemas.openxmlformats.org/presentationml/2006/main" xmlns:a="http://schemas.openxmlformats.org/drawingml/2006/main" xmlns:r="http://schemas.openxmlformats.org/officeDocument/2006/relationships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6525550"/>
      </p:ext>
    </p:extLst>
  </p:cSld>
  <p:clrMapOvr>
    <a:masterClrMapping/>
  </p:clrMapOvr>
</p:sldLayout>
</file>

<file path=ppt/slideLayouts/slideLayout8.xml><?xml version="1.0" encoding="utf-8"?>
<p:sldLayout xmlns:p="http://schemas.openxmlformats.org/presentationml/2006/main" xmlns:a="http://schemas.openxmlformats.org/drawingml/2006/main" xmlns:r="http://schemas.openxmlformats.org/officeDocument/2006/relationships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0088395"/>
      </p:ext>
    </p:extLst>
  </p:cSld>
  <p:clrMapOvr>
    <a:masterClrMapping/>
  </p:clrMapOvr>
</p:sldLayout>
</file>

<file path=ppt/slideLayouts/slideLayout9.xml><?xml version="1.0" encoding="utf-8"?>
<p:sldLayout xmlns:p="http://schemas.openxmlformats.org/presentationml/2006/main" xmlns:a="http://schemas.openxmlformats.org/drawingml/2006/main" xmlns:r="http://schemas.openxmlformats.org/officeDocument/2006/relationships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264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rgbClr val="548D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 rot="0">
            <a:off x="457193" y="273595"/>
            <a:ext cx="8233074" cy="114478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/>
          </p:nvPr>
        </p:nvSpPr>
        <p:spPr>
          <a:xfrm rot="0">
            <a:off x="457193" y="1601975"/>
            <a:ext cx="8233074" cy="4528731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r>
              <a:rPr lang="zh-CN" altLang="en-US"/>
              <a:t>单击此处编辑母版样式</a:t>
            </a:r>
            <a:endParaRPr lang="en-US" altLang="zh-CN"/>
          </a:p>
          <a:p>
            <a:pPr lvl="1"/>
            <a:r>
              <a:rPr lang="zh-CN" altLang="en-US"/>
              <a:t>第二级</a:t>
            </a:r>
            <a:endParaRPr lang="en-US" altLang="zh-CN"/>
          </a:p>
          <a:p>
            <a:pPr lvl="2"/>
            <a:r>
              <a:rPr lang="zh-CN" altLang="en-US"/>
              <a:t>第三级</a:t>
            </a:r>
            <a:endParaRPr lang="en-US" altLang="zh-CN"/>
          </a:p>
          <a:p>
            <a:pPr lvl="3"/>
            <a:r>
              <a:rPr lang="zh-CN" altLang="en-US"/>
              <a:t>第四级</a:t>
            </a:r>
            <a:endParaRPr lang="en-US" altLang="zh-CN"/>
          </a:p>
          <a:p>
            <a:pPr lvl="4"/>
            <a:r>
              <a:rPr lang="zh-CN" altLang="en-US"/>
              <a:t>第五级</a:t>
            </a:r>
            <a:endParaRPr lang="en-US" altLang="zh-CN"/>
          </a:p>
          <a:p>
            <a:pPr lvl="5"/>
            <a:r>
              <a:rPr lang="zh-CN" altLang="en-US"/>
              <a:t>第六级</a:t>
            </a:r>
            <a:endParaRPr lang="en-US" altLang="zh-CN"/>
          </a:p>
          <a:p>
            <a:pPr lvl="6"/>
            <a:r>
              <a:rPr lang="zh-CN" altLang="en-US"/>
              <a:t>第七级</a:t>
            </a:r>
            <a:endParaRPr lang="en-US" altLang="zh-CN"/>
          </a:p>
          <a:p>
            <a:pPr lvl="7"/>
            <a:r>
              <a:rPr lang="zh-CN" altLang="en-US"/>
              <a:t>第八级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/>
          </p:nvPr>
        </p:nvSpPr>
        <p:spPr>
          <a:xfrm rot="0">
            <a:off x="463765" y="6245906"/>
            <a:ext cx="2165459" cy="47519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 upright="1">
            <a:prstTxWarp prst="textNoShape"/>
          </a:bodyPr>
          <a:lstStyle/>
          <a:p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5" name="文本框"/>
          <p:cNvSpPr>
            <a:spLocks noGrp="1"/>
          </p:cNvSpPr>
          <p:nvPr>
            <p:ph type="ftr"/>
          </p:nvPr>
        </p:nvSpPr>
        <p:spPr>
          <a:xfrm rot="0">
            <a:off x="3169676" y="6245906"/>
            <a:ext cx="2939619" cy="47519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 upright="1">
            <a:prstTxWarp prst="textNoShape"/>
          </a:bodyPr>
          <a:lstStyle/>
          <a:p>
            <a:pPr algn="ctr"/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6" name="文本框"/>
          <p:cNvSpPr>
            <a:spLocks noGrp="1"/>
          </p:cNvSpPr>
          <p:nvPr>
            <p:ph type="sldNum"/>
          </p:nvPr>
        </p:nvSpPr>
        <p:spPr>
          <a:xfrm rot="0">
            <a:off x="6649746" y="6245906"/>
            <a:ext cx="2022584" cy="47519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 upright="1">
            <a:prstTxWarp prst="textNoShape"/>
          </a:bodyPr>
          <a:lstStyle/>
          <a:p>
            <a:pPr algn="r"/>
            <a:fld id="{CAD2D6BD-DE1B-4B5F-8B41-2702339687B9}" type="slidenum">
              <a:rPr lang="en-US" altLang="zh-CN" sz="1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&lt;#&gt;</a:t>
            </a:fld>
            <a:endParaRPr lang="zh-CN" altLang="en-US" sz="1400"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27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ctr" defTabSz="914400" fontAlgn="base" hangingPunct="0">
        <a:buNone/>
        <a:defRPr sz="4400">
          <a:solidFill>
            <a:schemeClr val="tx2"/>
          </a:solidFill>
          <a:latin typeface="Times New Roman" pitchFamily="0" charset="0"/>
          <a:ea typeface="宋体" pitchFamily="0" charset="-122"/>
          <a:cs typeface="Times New Roman" pitchFamily="0" charset="0"/>
        </a:defRPr>
      </a:lvl1pPr>
    </p:titleStyle>
    <p:bodyStyle>
      <a:lvl1pPr marL="342900" indent="-342900" defTabSz="914400" fontAlgn="base" hangingPunct="0">
        <a:spcBef>
          <a:spcPct val="20000"/>
        </a:spcBef>
        <a:buFont typeface="宋体" pitchFamily="0" charset="-122"/>
        <a:buChar char="•"/>
        <a:defRPr sz="32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1pPr>
      <a:lvl2pPr marL="744220" indent="-287020" defTabSz="914400" fontAlgn="base" hangingPunct="0">
        <a:spcBef>
          <a:spcPct val="20000"/>
        </a:spcBef>
        <a:buFont typeface="宋体" pitchFamily="0" charset="-122"/>
        <a:buChar char="–"/>
        <a:defRPr sz="28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2pPr>
      <a:lvl3pPr marL="1143000" indent="-228600" defTabSz="914400" fontAlgn="base" hangingPunct="0">
        <a:spcBef>
          <a:spcPct val="20000"/>
        </a:spcBef>
        <a:buFont typeface="宋体" pitchFamily="0" charset="-122"/>
        <a:buChar char="•"/>
        <a:defRPr sz="24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3pPr>
      <a:lvl4pPr marL="1600200" indent="-228600" defTabSz="914400" fontAlgn="base" hangingPunct="0">
        <a:spcBef>
          <a:spcPct val="20000"/>
        </a:spcBef>
        <a:buFont typeface="宋体" pitchFamily="0" charset="-122"/>
        <a:buChar char="–"/>
        <a:defRPr sz="20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4pPr>
      <a:lvl5pPr marL="2057400" indent="-228600" defTabSz="914400" fontAlgn="base" hangingPunct="0">
        <a:spcBef>
          <a:spcPct val="20000"/>
        </a:spcBef>
        <a:buFont typeface="宋体" pitchFamily="0" charset="-122"/>
        <a:buChar char="•"/>
        <a:defRPr sz="20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5pPr>
      <a:lvl6pPr marL="2582545" indent="-360045" defTabSz="914400" fontAlgn="base" hangingPunct="0">
        <a:spcBef>
          <a:spcPct val="20000"/>
        </a:spcBef>
        <a:buFont typeface="宋体" pitchFamily="0" charset="-122"/>
        <a:buChar char="–"/>
        <a:defRPr sz="20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6pPr>
      <a:lvl7pPr marL="3014345" indent="-360045" defTabSz="914400" fontAlgn="base" hangingPunct="0">
        <a:spcBef>
          <a:spcPct val="20000"/>
        </a:spcBef>
        <a:buFont typeface="宋体" pitchFamily="0" charset="-122"/>
        <a:buChar char="•"/>
        <a:defRPr sz="20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7pPr>
      <a:lvl8pPr marL="3408045" indent="-360045" defTabSz="914400" fontAlgn="base" hangingPunct="0">
        <a:spcBef>
          <a:spcPct val="20000"/>
        </a:spcBef>
        <a:buFont typeface="宋体" pitchFamily="0" charset="-122"/>
        <a:buChar char="–"/>
        <a:defRPr sz="20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8pPr>
      <a:lvl9pPr marL="3408045" indent="-360045" defTabSz="914400" fontAlgn="base" hangingPunct="0">
        <a:spcBef>
          <a:spcPct val="20000"/>
        </a:spcBef>
        <a:buFont typeface="宋体" pitchFamily="0" charset="-122"/>
        <a:buChar char="–"/>
        <a:defRPr sz="20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9pPr>
    </p:body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4.jpg"/><Relationship Id="rId2" Type="http://schemas.openxmlformats.org/officeDocument/2006/relationships/slideLayout" Target="../slideLayouts/slideLayout12.xml"/><Relationship Id="rId3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1.jpg"/><Relationship Id="rId2" Type="http://schemas.openxmlformats.org/officeDocument/2006/relationships/slideLayout" Target="../slideLayouts/slideLayout12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2.jpg"/><Relationship Id="rId2" Type="http://schemas.openxmlformats.org/officeDocument/2006/relationships/image" Target="../media/3.jpg"/><Relationship Id="rId3" Type="http://schemas.openxmlformats.org/officeDocument/2006/relationships/slideLayout" Target="../slideLayouts/slideLayout12.xml"/><Relationship Id="rId4" Type="http://schemas.openxmlformats.org/officeDocument/2006/relationships/notesSlide" Target="../notesSlides/notesSlide9.xml"/></Relationships>
</file>

<file path=ppt/slides/slide1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rgbClr val="548D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"/>
          <p:cNvSpPr>
            <a:spLocks noGrp="1"/>
          </p:cNvSpPr>
          <p:nvPr>
            <p:ph type="ctrTitle"/>
          </p:nvPr>
        </p:nvSpPr>
        <p:spPr>
          <a:xfrm rot="0">
            <a:off x="525666" y="1626350"/>
            <a:ext cx="8247236" cy="1685124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互联网平台时代的天文科普传播</a:t>
            </a:r>
            <a:br>
              <a:rPr lang="zh-CN" altLang="en-US" sz="3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</a:br>
            <a:endParaRPr lang="zh-CN" altLang="en-US" sz="36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19" name="矩形"/>
          <p:cNvSpPr>
            <a:spLocks/>
          </p:cNvSpPr>
          <p:nvPr/>
        </p:nvSpPr>
        <p:spPr>
          <a:xfrm rot="0">
            <a:off x="2447990" y="3702197"/>
            <a:ext cx="4185200" cy="386715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0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</a:t>
            </a:r>
            <a:r>
              <a:rPr lang="zh-CN" altLang="en-US" sz="20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观瞳创视(北京)文化传播有限公司</a:t>
            </a:r>
            <a:endParaRPr lang="zh-CN" altLang="en-US" sz="2000" b="0" i="0" u="none" strike="noStrike" kern="0" cap="none" spc="0" baseline="0">
              <a:solidFill>
                <a:schemeClr val="tx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796638"/>
      </p:ext>
    </p:extLst>
  </p:cSld>
  <p:clrMapOvr>
    <a:masterClrMapping/>
  </p:clrMapOvr>
</p:sld>
</file>

<file path=ppt/slides/slide10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rgbClr val="548D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文本框"/>
          <p:cNvSpPr>
            <a:spLocks noGrp="1"/>
          </p:cNvSpPr>
          <p:nvPr>
            <p:ph type="title"/>
          </p:nvPr>
        </p:nvSpPr>
        <p:spPr>
          <a:xfrm rot="0">
            <a:off x="295270" y="5121746"/>
            <a:ext cx="8233074" cy="114478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谢   谢</a:t>
            </a:r>
            <a:endParaRPr lang="zh-CN" altLang="en-US" sz="4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pic>
        <p:nvPicPr>
          <p:cNvPr id="130" name="图片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2771731" y="824173"/>
            <a:ext cx="3366762" cy="3366761"/>
          </a:xfrm>
          <a:prstGeom prst="rect"/>
          <a:noFill/>
          <a:ln w="9525" cmpd="sng" cap="flat">
            <a:noFill/>
            <a:prstDash val="solid"/>
            <a:miter/>
          </a:ln>
        </p:spPr>
      </p:pic>
      <p:sp>
        <p:nvSpPr>
          <p:cNvPr id="131" name="矩形"/>
          <p:cNvSpPr>
            <a:spLocks/>
          </p:cNvSpPr>
          <p:nvPr/>
        </p:nvSpPr>
        <p:spPr>
          <a:xfrm rot="0">
            <a:off x="2815415" y="3917562"/>
            <a:ext cx="3182614" cy="117729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           </a:t>
            </a:r>
            <a:r>
              <a:rPr lang="en-US" altLang="zh-CN" sz="36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        13366358007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05700"/>
      </p:ext>
    </p:extLst>
  </p:cSld>
  <p:clrMapOvr>
    <a:masterClrMapping/>
  </p:clrMapOvr>
</p:sld>
</file>

<file path=ppt/slides/slide2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rgbClr val="548D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"/>
          <p:cNvSpPr>
            <a:spLocks noGrp="1"/>
          </p:cNvSpPr>
          <p:nvPr>
            <p:ph type="title"/>
          </p:nvPr>
        </p:nvSpPr>
        <p:spPr>
          <a:xfrm rot="0">
            <a:off x="428618" y="159297"/>
            <a:ext cx="8233074" cy="114478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互联网平台进化简史</a:t>
            </a:r>
            <a:endParaRPr lang="zh-CN" altLang="en-US" sz="28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28" name="文本框"/>
          <p:cNvSpPr>
            <a:spLocks noGrp="1"/>
          </p:cNvSpPr>
          <p:nvPr>
            <p:ph type="body" idx="1"/>
          </p:nvPr>
        </p:nvSpPr>
        <p:spPr>
          <a:xfrm rot="0">
            <a:off x="2038318" y="5383342"/>
            <a:ext cx="5010483" cy="51663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342900" indent="0" algn="l" fontAlgn="base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20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PC机 中国人离信息高速公路还有多远？</a:t>
            </a:r>
            <a:endParaRPr lang="en-US" altLang="zh-CN" sz="20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  <a:p>
            <a:pPr marL="342900" indent="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zh-CN" altLang="en-US" sz="20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pic>
        <p:nvPicPr>
          <p:cNvPr id="29" name="图片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1943070" y="2124042"/>
            <a:ext cx="5238669" cy="3143201"/>
          </a:xfrm>
          <a:prstGeom prst="rect"/>
          <a:noFill/>
          <a:ln w="9525" cmpd="sng" cap="flat">
            <a:noFill/>
            <a:prstDash val="solid"/>
            <a:miter/>
          </a:ln>
        </p:spPr>
      </p:pic>
      <p:sp>
        <p:nvSpPr>
          <p:cNvPr id="30" name="矩形"/>
          <p:cNvSpPr>
            <a:spLocks/>
          </p:cNvSpPr>
          <p:nvPr/>
        </p:nvSpPr>
        <p:spPr>
          <a:xfrm rot="0">
            <a:off x="3443184" y="1071085"/>
            <a:ext cx="1795075" cy="520065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342900" indent="0" algn="l" fontAlgn="base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zh-CN" altLang="en-US" sz="28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瀛海威</a:t>
            </a:r>
            <a:endParaRPr lang="zh-CN" altLang="en-US" sz="28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31" name="矩形"/>
          <p:cNvSpPr>
            <a:spLocks/>
          </p:cNvSpPr>
          <p:nvPr/>
        </p:nvSpPr>
        <p:spPr>
          <a:xfrm rot="0">
            <a:off x="3213460" y="1574673"/>
            <a:ext cx="2632137" cy="45339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  1995</a:t>
            </a: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——1998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762227"/>
      </p:ext>
    </p:extLst>
  </p:cSld>
  <p:clrMapOvr>
    <a:masterClrMapping/>
  </p:clrMapOvr>
</p:sld>
</file>

<file path=ppt/slides/slide3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rgbClr val="548D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文本框"/>
          <p:cNvSpPr>
            <a:spLocks noGrp="1"/>
          </p:cNvSpPr>
          <p:nvPr>
            <p:ph type="body" idx="1"/>
          </p:nvPr>
        </p:nvSpPr>
        <p:spPr>
          <a:xfrm rot="0">
            <a:off x="2581234" y="1163831"/>
            <a:ext cx="3528190" cy="538454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342900" indent="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32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  </a:t>
            </a:r>
            <a:r>
              <a:rPr lang="en-US" altLang="zh-CN" sz="28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Web1.0 门户时代</a:t>
            </a:r>
            <a:endParaRPr lang="zh-CN" altLang="en-US" sz="28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35" name="矩形"/>
          <p:cNvSpPr>
            <a:spLocks/>
          </p:cNvSpPr>
          <p:nvPr/>
        </p:nvSpPr>
        <p:spPr>
          <a:xfrm rot="0">
            <a:off x="1527760" y="2539961"/>
            <a:ext cx="533704" cy="914386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36" name="矩形"/>
          <p:cNvSpPr>
            <a:spLocks/>
          </p:cNvSpPr>
          <p:nvPr/>
        </p:nvSpPr>
        <p:spPr>
          <a:xfrm rot="0">
            <a:off x="2727687" y="2478509"/>
            <a:ext cx="533704" cy="76197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37" name="矩形"/>
          <p:cNvSpPr>
            <a:spLocks/>
          </p:cNvSpPr>
          <p:nvPr/>
        </p:nvSpPr>
        <p:spPr>
          <a:xfrm rot="0">
            <a:off x="1762148" y="2040469"/>
            <a:ext cx="562940" cy="118108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搜    狐</a:t>
            </a:r>
            <a:endParaRPr lang="zh-CN" altLang="en-US" sz="26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38" name="矩形"/>
          <p:cNvSpPr>
            <a:spLocks/>
          </p:cNvSpPr>
          <p:nvPr/>
        </p:nvSpPr>
        <p:spPr>
          <a:xfrm rot="0">
            <a:off x="2617895" y="2022648"/>
            <a:ext cx="533704" cy="1756054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网     易 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39" name="矩形"/>
          <p:cNvSpPr>
            <a:spLocks/>
          </p:cNvSpPr>
          <p:nvPr/>
        </p:nvSpPr>
        <p:spPr>
          <a:xfrm rot="0">
            <a:off x="3330109" y="2038318"/>
            <a:ext cx="533704" cy="1316888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新     浪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40" name="矩形"/>
          <p:cNvSpPr>
            <a:spLocks/>
          </p:cNvSpPr>
          <p:nvPr/>
        </p:nvSpPr>
        <p:spPr>
          <a:xfrm rot="0">
            <a:off x="5450362" y="2150773"/>
            <a:ext cx="533704" cy="914385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41" name="矩形"/>
          <p:cNvSpPr>
            <a:spLocks/>
          </p:cNvSpPr>
          <p:nvPr/>
        </p:nvSpPr>
        <p:spPr>
          <a:xfrm rot="0">
            <a:off x="5267854" y="2026950"/>
            <a:ext cx="656605" cy="153923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lvl="1" marL="22860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腾  讯QQ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42" name="矩形"/>
          <p:cNvSpPr>
            <a:spLocks/>
          </p:cNvSpPr>
          <p:nvPr/>
        </p:nvSpPr>
        <p:spPr>
          <a:xfrm rot="0">
            <a:off x="6150671" y="2070990"/>
            <a:ext cx="530656" cy="1997146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阿里巴巴黄页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43" name="矩形"/>
          <p:cNvSpPr>
            <a:spLocks/>
          </p:cNvSpPr>
          <p:nvPr/>
        </p:nvSpPr>
        <p:spPr>
          <a:xfrm rot="0">
            <a:off x="6878271" y="2090040"/>
            <a:ext cx="533704" cy="269287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个人网站  静态网页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44" name="矩形"/>
          <p:cNvSpPr>
            <a:spLocks/>
          </p:cNvSpPr>
          <p:nvPr/>
        </p:nvSpPr>
        <p:spPr>
          <a:xfrm rot="0">
            <a:off x="1714064" y="3461107"/>
            <a:ext cx="3422086" cy="520065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单机版游戏</a:t>
            </a:r>
            <a:endParaRPr lang="zh-CN" altLang="en-US" sz="28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45" name="矩形"/>
          <p:cNvSpPr>
            <a:spLocks/>
          </p:cNvSpPr>
          <p:nvPr/>
        </p:nvSpPr>
        <p:spPr>
          <a:xfrm rot="0">
            <a:off x="2891971" y="5227302"/>
            <a:ext cx="3728008" cy="48196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  1998-------2003年前后</a:t>
            </a:r>
            <a:endParaRPr lang="zh-CN" altLang="en-US" sz="26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46" name="矩形"/>
          <p:cNvSpPr>
            <a:spLocks/>
          </p:cNvSpPr>
          <p:nvPr/>
        </p:nvSpPr>
        <p:spPr>
          <a:xfrm rot="0">
            <a:off x="1717340" y="4412261"/>
            <a:ext cx="2929148" cy="453388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盈利方式</a:t>
            </a: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——广告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47" name="矩形"/>
          <p:cNvSpPr>
            <a:spLocks/>
          </p:cNvSpPr>
          <p:nvPr/>
        </p:nvSpPr>
        <p:spPr>
          <a:xfrm rot="0">
            <a:off x="457193" y="187871"/>
            <a:ext cx="8233073" cy="1144782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48" name="矩形"/>
          <p:cNvSpPr>
            <a:spLocks/>
          </p:cNvSpPr>
          <p:nvPr/>
        </p:nvSpPr>
        <p:spPr>
          <a:xfrm rot="0">
            <a:off x="514341" y="111672"/>
            <a:ext cx="8233073" cy="114478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互联网平台进化简史</a:t>
            </a:r>
            <a:endParaRPr lang="zh-CN" altLang="en-US" sz="4400" b="0" i="0" u="none" strike="noStrike" kern="0" cap="none" spc="0" baseline="0">
              <a:solidFill>
                <a:schemeClr val="tx2"/>
              </a:solidFill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062933"/>
      </p:ext>
    </p:extLst>
  </p:cSld>
  <p:clrMapOvr>
    <a:masterClrMapping/>
  </p:clrMapOvr>
</p:sld>
</file>

<file path=ppt/slides/slide4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rgbClr val="548D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文本框"/>
          <p:cNvSpPr>
            <a:spLocks noGrp="1"/>
          </p:cNvSpPr>
          <p:nvPr>
            <p:ph type="title"/>
          </p:nvPr>
        </p:nvSpPr>
        <p:spPr>
          <a:xfrm rot="0">
            <a:off x="514341" y="111672"/>
            <a:ext cx="8233074" cy="114478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互联网平台进化简史</a:t>
            </a:r>
            <a:endParaRPr lang="zh-CN" altLang="en-US" sz="4400" b="0" i="0" u="none" strike="noStrike" kern="0" cap="none" spc="0" baseline="0">
              <a:solidFill>
                <a:schemeClr val="tx2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52" name="矩形"/>
          <p:cNvSpPr>
            <a:spLocks/>
          </p:cNvSpPr>
          <p:nvPr/>
        </p:nvSpPr>
        <p:spPr>
          <a:xfrm rot="0">
            <a:off x="2478509" y="1239254"/>
            <a:ext cx="3984050" cy="453390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53" name="文本框"/>
          <p:cNvSpPr>
            <a:spLocks noGrp="1"/>
          </p:cNvSpPr>
          <p:nvPr>
            <p:ph type="body" idx="1"/>
          </p:nvPr>
        </p:nvSpPr>
        <p:spPr>
          <a:xfrm rot="0">
            <a:off x="2371687" y="1116206"/>
            <a:ext cx="4173422" cy="548695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342900" indent="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26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  </a:t>
            </a:r>
            <a:r>
              <a:rPr lang="en-US" altLang="zh-CN" sz="2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Web2.0  PC机互动时代</a:t>
            </a:r>
            <a:endParaRPr lang="zh-CN" altLang="en-US" sz="26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54" name="矩形"/>
          <p:cNvSpPr>
            <a:spLocks/>
          </p:cNvSpPr>
          <p:nvPr/>
        </p:nvSpPr>
        <p:spPr>
          <a:xfrm rot="0">
            <a:off x="1442958" y="1869739"/>
            <a:ext cx="533704" cy="1786575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谷歌   百度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55" name="矩形"/>
          <p:cNvSpPr>
            <a:spLocks/>
          </p:cNvSpPr>
          <p:nvPr/>
        </p:nvSpPr>
        <p:spPr>
          <a:xfrm rot="0">
            <a:off x="2231575" y="1844749"/>
            <a:ext cx="533704" cy="179896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亚马逊  淘宝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56" name="矩形"/>
          <p:cNvSpPr>
            <a:spLocks/>
          </p:cNvSpPr>
          <p:nvPr/>
        </p:nvSpPr>
        <p:spPr>
          <a:xfrm rot="0">
            <a:off x="3098337" y="1757796"/>
            <a:ext cx="533704" cy="205880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博客     微博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57" name="矩形"/>
          <p:cNvSpPr>
            <a:spLocks/>
          </p:cNvSpPr>
          <p:nvPr/>
        </p:nvSpPr>
        <p:spPr>
          <a:xfrm rot="0">
            <a:off x="5820558" y="1803269"/>
            <a:ext cx="884529" cy="292914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行业垂直网站  论坛</a:t>
            </a:r>
            <a:endParaRPr lang="en-US" altLang="zh-CN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58" name="矩形"/>
          <p:cNvSpPr>
            <a:spLocks/>
          </p:cNvSpPr>
          <p:nvPr/>
        </p:nvSpPr>
        <p:spPr>
          <a:xfrm rot="0">
            <a:off x="3991522" y="1844954"/>
            <a:ext cx="533704" cy="251947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电子杂志 自媒体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59" name="矩形"/>
          <p:cNvSpPr>
            <a:spLocks/>
          </p:cNvSpPr>
          <p:nvPr/>
        </p:nvSpPr>
        <p:spPr>
          <a:xfrm rot="0">
            <a:off x="1317912" y="4573261"/>
            <a:ext cx="6068559" cy="520064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联网游戏 盛大传奇   征途 </a:t>
            </a:r>
            <a:endParaRPr lang="zh-CN" altLang="en-US" sz="28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60" name="矩形"/>
          <p:cNvSpPr>
            <a:spLocks/>
          </p:cNvSpPr>
          <p:nvPr/>
        </p:nvSpPr>
        <p:spPr>
          <a:xfrm rot="0">
            <a:off x="2891971" y="5303500"/>
            <a:ext cx="3728008" cy="48196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6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   2003-------2013年前后</a:t>
            </a:r>
            <a:endParaRPr lang="zh-CN" altLang="en-US" sz="26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134" name="文本框"/>
          <p:cNvSpPr txBox="1">
            <a:spLocks/>
          </p:cNvSpPr>
          <p:nvPr/>
        </p:nvSpPr>
        <p:spPr>
          <a:xfrm rot="0">
            <a:off x="6907397" y="1840705"/>
            <a:ext cx="533704" cy="1631268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电脑   汽车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381288"/>
      </p:ext>
    </p:extLst>
  </p:cSld>
  <p:clrMapOvr>
    <a:masterClrMapping/>
  </p:clrMapOvr>
</p:sld>
</file>

<file path=ppt/slides/slide5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rgbClr val="548D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矩形"/>
          <p:cNvSpPr>
            <a:spLocks/>
          </p:cNvSpPr>
          <p:nvPr/>
        </p:nvSpPr>
        <p:spPr>
          <a:xfrm rot="0">
            <a:off x="476242" y="273595"/>
            <a:ext cx="8258560" cy="832517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64" name="矩形"/>
          <p:cNvSpPr>
            <a:spLocks/>
          </p:cNvSpPr>
          <p:nvPr/>
        </p:nvSpPr>
        <p:spPr>
          <a:xfrm rot="0">
            <a:off x="514341" y="111672"/>
            <a:ext cx="8233073" cy="114478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互联网平台进化简史</a:t>
            </a:r>
            <a:endParaRPr lang="zh-CN" altLang="en-US" sz="4400" b="0" i="0" u="none" strike="noStrike" kern="0" cap="none" spc="0" baseline="0">
              <a:solidFill>
                <a:schemeClr val="tx2"/>
              </a:solidFill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65" name="矩形"/>
          <p:cNvSpPr>
            <a:spLocks/>
          </p:cNvSpPr>
          <p:nvPr/>
        </p:nvSpPr>
        <p:spPr>
          <a:xfrm rot="0">
            <a:off x="2390737" y="1116206"/>
            <a:ext cx="4173422" cy="548695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342900" indent="0" algn="l" fontAlgn="base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26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   </a:t>
            </a:r>
            <a:r>
              <a:rPr lang="en-US" altLang="zh-CN" sz="2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Web</a:t>
            </a:r>
            <a:r>
              <a:rPr lang="en-US" altLang="zh-CN" sz="2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3</a:t>
            </a:r>
            <a:r>
              <a:rPr lang="en-US" altLang="zh-CN" sz="2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.0  </a:t>
            </a:r>
            <a:r>
              <a:rPr lang="zh-CN" altLang="en-US" sz="2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移动</a:t>
            </a:r>
            <a:r>
              <a:rPr lang="zh-CN" altLang="en-US" sz="2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互</a:t>
            </a:r>
            <a:r>
              <a:rPr lang="zh-CN" altLang="en-US" sz="2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联</a:t>
            </a:r>
            <a:r>
              <a:rPr lang="zh-CN" altLang="en-US" sz="2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时代</a:t>
            </a:r>
            <a:endParaRPr lang="zh-CN" altLang="en-US" sz="26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66" name="矩形"/>
          <p:cNvSpPr>
            <a:spLocks/>
          </p:cNvSpPr>
          <p:nvPr/>
        </p:nvSpPr>
        <p:spPr>
          <a:xfrm rot="0">
            <a:off x="1458934" y="1915919"/>
            <a:ext cx="533704" cy="995408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微   信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67" name="矩形"/>
          <p:cNvSpPr>
            <a:spLocks/>
          </p:cNvSpPr>
          <p:nvPr/>
        </p:nvSpPr>
        <p:spPr>
          <a:xfrm rot="0">
            <a:off x="2165184" y="1899030"/>
            <a:ext cx="530656" cy="1413364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支付宝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68" name="矩形"/>
          <p:cNvSpPr>
            <a:spLocks/>
          </p:cNvSpPr>
          <p:nvPr/>
        </p:nvSpPr>
        <p:spPr>
          <a:xfrm rot="0">
            <a:off x="2777672" y="5722593"/>
            <a:ext cx="3728008" cy="48196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6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   20</a:t>
            </a:r>
            <a:r>
              <a:rPr lang="en-US" altLang="zh-CN" sz="26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14前后</a:t>
            </a:r>
            <a:r>
              <a:rPr lang="en-US" altLang="zh-CN" sz="26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-------</a:t>
            </a:r>
            <a:r>
              <a:rPr lang="zh-CN" altLang="en-US" sz="26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至今</a:t>
            </a:r>
            <a:endParaRPr lang="zh-CN" altLang="en-US" sz="26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69" name="矩形"/>
          <p:cNvSpPr>
            <a:spLocks/>
          </p:cNvSpPr>
          <p:nvPr/>
        </p:nvSpPr>
        <p:spPr>
          <a:xfrm rot="0">
            <a:off x="2916237" y="1938362"/>
            <a:ext cx="533704" cy="129035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抖  音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70" name="矩形"/>
          <p:cNvSpPr>
            <a:spLocks/>
          </p:cNvSpPr>
          <p:nvPr/>
        </p:nvSpPr>
        <p:spPr>
          <a:xfrm rot="0">
            <a:off x="5407659" y="2058597"/>
            <a:ext cx="914386" cy="453390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71" name="矩形"/>
          <p:cNvSpPr>
            <a:spLocks/>
          </p:cNvSpPr>
          <p:nvPr/>
        </p:nvSpPr>
        <p:spPr>
          <a:xfrm rot="0">
            <a:off x="5033419" y="1980248"/>
            <a:ext cx="533704" cy="914386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APP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72" name="矩形"/>
          <p:cNvSpPr>
            <a:spLocks/>
          </p:cNvSpPr>
          <p:nvPr/>
        </p:nvSpPr>
        <p:spPr>
          <a:xfrm rot="0">
            <a:off x="5682212" y="1981477"/>
            <a:ext cx="530656" cy="1208528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公众号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73" name="矩形"/>
          <p:cNvSpPr>
            <a:spLocks/>
          </p:cNvSpPr>
          <p:nvPr/>
        </p:nvSpPr>
        <p:spPr>
          <a:xfrm rot="0">
            <a:off x="7023884" y="1883074"/>
            <a:ext cx="530656" cy="173852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视频网站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74" name="矩形"/>
          <p:cNvSpPr>
            <a:spLocks/>
          </p:cNvSpPr>
          <p:nvPr/>
        </p:nvSpPr>
        <p:spPr>
          <a:xfrm rot="0">
            <a:off x="1483213" y="3564138"/>
            <a:ext cx="914386" cy="45339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苹果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75" name="矩形"/>
          <p:cNvSpPr>
            <a:spLocks/>
          </p:cNvSpPr>
          <p:nvPr/>
        </p:nvSpPr>
        <p:spPr>
          <a:xfrm rot="0">
            <a:off x="2482095" y="3553692"/>
            <a:ext cx="914386" cy="45338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华为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76" name="矩形"/>
          <p:cNvSpPr>
            <a:spLocks/>
          </p:cNvSpPr>
          <p:nvPr/>
        </p:nvSpPr>
        <p:spPr>
          <a:xfrm rot="0">
            <a:off x="3497464" y="3552975"/>
            <a:ext cx="914386" cy="45338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小米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77" name="矩形"/>
          <p:cNvSpPr>
            <a:spLocks/>
          </p:cNvSpPr>
          <p:nvPr/>
        </p:nvSpPr>
        <p:spPr>
          <a:xfrm rot="0">
            <a:off x="1516295" y="4475657"/>
            <a:ext cx="1904970" cy="45338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手  游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78" name="矩形"/>
          <p:cNvSpPr>
            <a:spLocks/>
          </p:cNvSpPr>
          <p:nvPr/>
        </p:nvSpPr>
        <p:spPr>
          <a:xfrm rot="0">
            <a:off x="6366977" y="1915007"/>
            <a:ext cx="530656" cy="1319755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拼多多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79" name="矩形"/>
          <p:cNvSpPr>
            <a:spLocks/>
          </p:cNvSpPr>
          <p:nvPr/>
        </p:nvSpPr>
        <p:spPr>
          <a:xfrm rot="0">
            <a:off x="7684503" y="1886637"/>
            <a:ext cx="533704" cy="188448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直播 短视频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272197"/>
      </p:ext>
    </p:extLst>
  </p:cSld>
  <p:clrMapOvr>
    <a:masterClrMapping/>
  </p:clrMapOvr>
</p:sld>
</file>

<file path=ppt/slides/slide6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rgbClr val="548D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矩形"/>
          <p:cNvSpPr>
            <a:spLocks/>
          </p:cNvSpPr>
          <p:nvPr/>
        </p:nvSpPr>
        <p:spPr>
          <a:xfrm rot="0">
            <a:off x="476242" y="121196"/>
            <a:ext cx="8233074" cy="114478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互联网平台进化简史</a:t>
            </a:r>
            <a:endParaRPr lang="zh-CN" altLang="en-US" sz="4400" b="0" i="0" u="none" strike="noStrike" kern="0" cap="none" spc="0" baseline="0">
              <a:solidFill>
                <a:schemeClr val="tx2"/>
              </a:solidFill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83" name="矩形"/>
          <p:cNvSpPr>
            <a:spLocks/>
          </p:cNvSpPr>
          <p:nvPr/>
        </p:nvSpPr>
        <p:spPr>
          <a:xfrm rot="0">
            <a:off x="3769588" y="1027864"/>
            <a:ext cx="1402816" cy="45339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总   结 一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84" name="矩形"/>
          <p:cNvSpPr>
            <a:spLocks/>
          </p:cNvSpPr>
          <p:nvPr/>
        </p:nvSpPr>
        <p:spPr>
          <a:xfrm rot="0">
            <a:off x="2219393" y="1540568"/>
            <a:ext cx="4670251" cy="45339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              信息传播与中介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85" name="矩形"/>
          <p:cNvSpPr>
            <a:spLocks/>
          </p:cNvSpPr>
          <p:nvPr/>
        </p:nvSpPr>
        <p:spPr>
          <a:xfrm rot="0">
            <a:off x="504100" y="2139098"/>
            <a:ext cx="3697282" cy="45338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新媒体到自媒体</a:t>
            </a: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——广告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86" name="矩形"/>
          <p:cNvSpPr>
            <a:spLocks/>
          </p:cNvSpPr>
          <p:nvPr/>
        </p:nvSpPr>
        <p:spPr>
          <a:xfrm rot="0">
            <a:off x="5001850" y="2251757"/>
            <a:ext cx="530656" cy="47921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衣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87" name="矩形"/>
          <p:cNvSpPr>
            <a:spLocks/>
          </p:cNvSpPr>
          <p:nvPr/>
        </p:nvSpPr>
        <p:spPr>
          <a:xfrm rot="0">
            <a:off x="5737547" y="2178673"/>
            <a:ext cx="440396" cy="45339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食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88" name="矩形"/>
          <p:cNvSpPr>
            <a:spLocks/>
          </p:cNvSpPr>
          <p:nvPr/>
        </p:nvSpPr>
        <p:spPr>
          <a:xfrm rot="0">
            <a:off x="6455568" y="2253191"/>
            <a:ext cx="530656" cy="539228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住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89" name="矩形"/>
          <p:cNvSpPr>
            <a:spLocks/>
          </p:cNvSpPr>
          <p:nvPr/>
        </p:nvSpPr>
        <p:spPr>
          <a:xfrm rot="0">
            <a:off x="7195977" y="2185083"/>
            <a:ext cx="467742" cy="45339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行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90" name="矩形"/>
          <p:cNvSpPr>
            <a:spLocks/>
          </p:cNvSpPr>
          <p:nvPr/>
        </p:nvSpPr>
        <p:spPr>
          <a:xfrm rot="0">
            <a:off x="5024919" y="2879169"/>
            <a:ext cx="533704" cy="1793744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京东  天猫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91" name="矩形"/>
          <p:cNvSpPr>
            <a:spLocks/>
          </p:cNvSpPr>
          <p:nvPr/>
        </p:nvSpPr>
        <p:spPr>
          <a:xfrm rot="0">
            <a:off x="7926083" y="2243665"/>
            <a:ext cx="530656" cy="500413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玩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92" name="矩形"/>
          <p:cNvSpPr>
            <a:spLocks/>
          </p:cNvSpPr>
          <p:nvPr/>
        </p:nvSpPr>
        <p:spPr>
          <a:xfrm rot="0">
            <a:off x="5701081" y="2890332"/>
            <a:ext cx="533704" cy="1411214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美  团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93" name="矩形"/>
          <p:cNvSpPr>
            <a:spLocks/>
          </p:cNvSpPr>
          <p:nvPr/>
        </p:nvSpPr>
        <p:spPr>
          <a:xfrm rot="0">
            <a:off x="6432857" y="2883674"/>
            <a:ext cx="533704" cy="168845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携 程 民 宿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94" name="矩形"/>
          <p:cNvSpPr>
            <a:spLocks/>
          </p:cNvSpPr>
          <p:nvPr/>
        </p:nvSpPr>
        <p:spPr>
          <a:xfrm rot="0">
            <a:off x="7204652" y="2891766"/>
            <a:ext cx="530656" cy="161676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滴滴出行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95" name="矩形"/>
          <p:cNvSpPr>
            <a:spLocks/>
          </p:cNvSpPr>
          <p:nvPr/>
        </p:nvSpPr>
        <p:spPr>
          <a:xfrm rot="0">
            <a:off x="8111488" y="2939390"/>
            <a:ext cx="419912" cy="453390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96" name="矩形"/>
          <p:cNvSpPr>
            <a:spLocks/>
          </p:cNvSpPr>
          <p:nvPr/>
        </p:nvSpPr>
        <p:spPr>
          <a:xfrm rot="0">
            <a:off x="7942699" y="2911533"/>
            <a:ext cx="533704" cy="2354174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eaVert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游戏  娱乐视频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97" name="矩形"/>
          <p:cNvSpPr>
            <a:spLocks/>
          </p:cNvSpPr>
          <p:nvPr/>
        </p:nvSpPr>
        <p:spPr>
          <a:xfrm rot="0">
            <a:off x="511883" y="4320493"/>
            <a:ext cx="5792954" cy="45338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中间商赚的就是差价</a:t>
            </a: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——信息服务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98" name="矩形"/>
          <p:cNvSpPr>
            <a:spLocks/>
          </p:cNvSpPr>
          <p:nvPr/>
        </p:nvSpPr>
        <p:spPr>
          <a:xfrm rot="0">
            <a:off x="545477" y="3190724"/>
            <a:ext cx="2775522" cy="45338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大众传媒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99" name="矩形"/>
          <p:cNvSpPr>
            <a:spLocks/>
          </p:cNvSpPr>
          <p:nvPr/>
        </p:nvSpPr>
        <p:spPr>
          <a:xfrm rot="0">
            <a:off x="555206" y="5373861"/>
            <a:ext cx="3987636" cy="45338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本业与末业</a:t>
            </a: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——重农抑商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88729"/>
      </p:ext>
    </p:extLst>
  </p:cSld>
  <p:clrMapOvr>
    <a:masterClrMapping/>
  </p:clrMapOvr>
</p:sld>
</file>

<file path=ppt/slides/slide7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rgbClr val="548D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矩形"/>
          <p:cNvSpPr>
            <a:spLocks/>
          </p:cNvSpPr>
          <p:nvPr/>
        </p:nvSpPr>
        <p:spPr>
          <a:xfrm rot="0">
            <a:off x="2295490" y="266695"/>
            <a:ext cx="4762427" cy="520065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ctr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互联网平台进化简史</a:t>
            </a:r>
            <a:endParaRPr lang="zh-CN" altLang="en-US" sz="4400" b="0" i="0" u="none" strike="noStrike" kern="0" cap="none" spc="0" baseline="0">
              <a:solidFill>
                <a:schemeClr val="tx2"/>
              </a:solidFill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103" name="矩形"/>
          <p:cNvSpPr>
            <a:spLocks/>
          </p:cNvSpPr>
          <p:nvPr/>
        </p:nvSpPr>
        <p:spPr>
          <a:xfrm rot="0">
            <a:off x="3826738" y="865942"/>
            <a:ext cx="1592391" cy="45339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总   结  二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</p:txBody>
      </p:sp>
      <p:sp>
        <p:nvSpPr>
          <p:cNvPr id="104" name="矩形"/>
          <p:cNvSpPr>
            <a:spLocks/>
          </p:cNvSpPr>
          <p:nvPr/>
        </p:nvSpPr>
        <p:spPr>
          <a:xfrm rot="0">
            <a:off x="2963766" y="1415209"/>
            <a:ext cx="3338820" cy="45339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 </a:t>
            </a: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大资本的垄断与狂欢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105" name="矩形"/>
          <p:cNvSpPr>
            <a:spLocks/>
          </p:cNvSpPr>
          <p:nvPr/>
        </p:nvSpPr>
        <p:spPr>
          <a:xfrm rot="0">
            <a:off x="1076206" y="2711101"/>
            <a:ext cx="7240938" cy="2205988"/>
          </a:xfrm>
          <a:prstGeom prst="rect"/>
          <a:noFill/>
          <a:ln w="76200" cmpd="sng" cap="flat">
            <a:solidFill>
              <a:srgbClr val="C0504D"/>
            </a:solidFill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 fontAlgn="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200" b="0" i="0" u="none" strike="noStrike" kern="10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      </a:t>
            </a:r>
            <a:r>
              <a:rPr lang="zh-CN" altLang="en-US" sz="2000" b="0" i="0" u="none" strike="noStrike" kern="10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 资本家害怕没有利润或利润太少，就像自然界害怕真空一样。一旦有适当的利润，资本就大胆起来。如果有百分之十的利润，他就保证到处被使用；有百分之二十的利润，它就活跃起来；有百分之五十的利润，它就铤而走险；为了百分之一百的利润，它就敢践踏一切人间法律；有百分之三百的利润，它就敢犯任何罪行，甚至冒绞死的危险</a:t>
            </a:r>
            <a:r>
              <a:rPr lang="zh-CN" altLang="en-US" sz="20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。</a:t>
            </a:r>
            <a:r>
              <a:rPr lang="zh-CN" altLang="en-US" sz="1800" b="1" i="0" u="none" strike="noStrike" kern="0" cap="none" spc="0" baseline="0">
                <a:solidFill>
                  <a:srgbClr val="C0504D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马克思</a:t>
            </a:r>
            <a:r>
              <a:rPr lang="zh-CN" altLang="en-US" sz="1800" b="1" i="0" u="none" strike="noStrike" kern="0" cap="none" spc="0" baseline="0">
                <a:solidFill>
                  <a:srgbClr val="C0504D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在《资本论》中引用了邓宁格的著作：《工会与歇工》</a:t>
            </a:r>
            <a:endParaRPr lang="zh-CN" altLang="en-US" sz="1800" b="1" i="0" u="none" strike="noStrike" kern="0" cap="none" spc="0" baseline="0">
              <a:solidFill>
                <a:srgbClr val="C0504D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106" name="矩形"/>
          <p:cNvSpPr>
            <a:spLocks/>
          </p:cNvSpPr>
          <p:nvPr/>
        </p:nvSpPr>
        <p:spPr>
          <a:xfrm rot="0">
            <a:off x="3675262" y="5416058"/>
            <a:ext cx="1607959" cy="45338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 不忘初心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107" name="矩形"/>
          <p:cNvSpPr>
            <a:spLocks/>
          </p:cNvSpPr>
          <p:nvPr/>
        </p:nvSpPr>
        <p:spPr>
          <a:xfrm rot="0">
            <a:off x="2709155" y="2051223"/>
            <a:ext cx="4061786" cy="45339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  资本在信息社会与时俱进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074312"/>
      </p:ext>
    </p:extLst>
  </p:cSld>
  <p:clrMapOvr>
    <a:masterClrMapping/>
  </p:clrMapOvr>
</p:sld>
</file>

<file path=ppt/slides/slide8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rgbClr val="548D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矩形"/>
          <p:cNvSpPr>
            <a:spLocks/>
          </p:cNvSpPr>
          <p:nvPr/>
        </p:nvSpPr>
        <p:spPr>
          <a:xfrm rot="0">
            <a:off x="2494078" y="305408"/>
            <a:ext cx="4311789" cy="45339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   </a:t>
            </a: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天文在互联网时代的传播</a:t>
            </a:r>
            <a:endParaRPr lang="zh-CN" altLang="en-US" sz="2400" b="0" i="0" u="none" strike="noStrike" kern="0" cap="none" spc="0" baseline="0">
              <a:solidFill>
                <a:schemeClr val="tx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111" name="矩形"/>
          <p:cNvSpPr>
            <a:spLocks/>
          </p:cNvSpPr>
          <p:nvPr/>
        </p:nvSpPr>
        <p:spPr>
          <a:xfrm rot="0">
            <a:off x="747649" y="1239254"/>
            <a:ext cx="914386" cy="453390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112" name="矩形"/>
          <p:cNvSpPr>
            <a:spLocks/>
          </p:cNvSpPr>
          <p:nvPr/>
        </p:nvSpPr>
        <p:spPr>
          <a:xfrm rot="0">
            <a:off x="1003899" y="1641040"/>
            <a:ext cx="1413365" cy="520065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Web</a:t>
            </a:r>
            <a:r>
              <a:rPr lang="en-US" altLang="zh-CN" sz="28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</a:t>
            </a:r>
            <a:r>
              <a:rPr lang="en-US" altLang="zh-CN" sz="28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1.0</a:t>
            </a:r>
            <a:endParaRPr lang="zh-CN" altLang="en-US" sz="2400" b="0" i="0" u="none" strike="noStrike" kern="0" cap="none" spc="0" baseline="0">
              <a:solidFill>
                <a:schemeClr val="tx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113" name="矩形"/>
          <p:cNvSpPr>
            <a:spLocks/>
          </p:cNvSpPr>
          <p:nvPr/>
        </p:nvSpPr>
        <p:spPr>
          <a:xfrm rot="0">
            <a:off x="3228310" y="979933"/>
            <a:ext cx="2847214" cy="45338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     大众与小众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114" name="矩形"/>
          <p:cNvSpPr>
            <a:spLocks/>
          </p:cNvSpPr>
          <p:nvPr/>
        </p:nvSpPr>
        <p:spPr>
          <a:xfrm rot="0">
            <a:off x="3536486" y="1678217"/>
            <a:ext cx="4209371" cy="45339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宇宙驿站</a:t>
            </a: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——个人网站的家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115" name="矩形"/>
          <p:cNvSpPr>
            <a:spLocks/>
          </p:cNvSpPr>
          <p:nvPr/>
        </p:nvSpPr>
        <p:spPr>
          <a:xfrm rot="0">
            <a:off x="1167562" y="2580927"/>
            <a:ext cx="914385" cy="453390"/>
          </a:xfrm>
          <a:prstGeom prst="rect"/>
          <a:noFill/>
          <a:ln w="9525" cmpd="sng" cap="flat">
            <a:noFill/>
            <a:prstDash val="solid"/>
            <a:miter/>
          </a:ln>
        </p:spPr>
      </p:sp>
      <p:sp>
        <p:nvSpPr>
          <p:cNvPr id="116" name="矩形"/>
          <p:cNvSpPr>
            <a:spLocks/>
          </p:cNvSpPr>
          <p:nvPr/>
        </p:nvSpPr>
        <p:spPr>
          <a:xfrm rot="0">
            <a:off x="1043021" y="2619027"/>
            <a:ext cx="1566992" cy="481964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Web</a:t>
            </a:r>
            <a:r>
              <a:rPr lang="en-US" altLang="zh-CN" sz="2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 </a:t>
            </a:r>
            <a:r>
              <a:rPr lang="en-US" altLang="zh-CN" sz="2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2.0</a:t>
            </a:r>
            <a:endParaRPr lang="zh-CN" altLang="en-US" sz="2400" b="0" i="0" u="none" strike="noStrike" kern="0" cap="none" spc="0" baseline="0">
              <a:solidFill>
                <a:schemeClr val="tx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117" name="矩形"/>
          <p:cNvSpPr>
            <a:spLocks/>
          </p:cNvSpPr>
          <p:nvPr/>
        </p:nvSpPr>
        <p:spPr>
          <a:xfrm rot="0">
            <a:off x="3586568" y="2587381"/>
            <a:ext cx="3815882" cy="45339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行业垂直论坛</a:t>
            </a: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——广告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118" name="矩形"/>
          <p:cNvSpPr>
            <a:spLocks/>
          </p:cNvSpPr>
          <p:nvPr/>
        </p:nvSpPr>
        <p:spPr>
          <a:xfrm rot="0">
            <a:off x="1059000" y="3561988"/>
            <a:ext cx="1741102" cy="843915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Web</a:t>
            </a:r>
            <a:r>
              <a:rPr lang="en-US" altLang="zh-CN" sz="2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  3</a:t>
            </a:r>
            <a:r>
              <a:rPr lang="en-US" altLang="zh-CN" sz="26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.0</a:t>
            </a:r>
            <a:endParaRPr lang="en-US" altLang="zh-CN" sz="2400" b="0" i="0" u="none" strike="noStrike" kern="0" cap="none" spc="0" baseline="0">
              <a:solidFill>
                <a:schemeClr val="tx1"/>
              </a:solidFill>
              <a:latin typeface="Times New Roman" pitchFamily="0" charset="0"/>
              <a:ea typeface="宋体" pitchFamily="0" charset="-122"/>
              <a:cs typeface="Times New Roman" pitchFamily="0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2400" b="0" i="0" u="none" strike="noStrike" kern="0" cap="none" spc="0" baseline="0">
              <a:solidFill>
                <a:schemeClr val="tx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119" name="矩形"/>
          <p:cNvSpPr>
            <a:spLocks/>
          </p:cNvSpPr>
          <p:nvPr/>
        </p:nvSpPr>
        <p:spPr>
          <a:xfrm rot="0">
            <a:off x="3637060" y="3515593"/>
            <a:ext cx="2295592" cy="45339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公众号   自媒体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sp>
        <p:nvSpPr>
          <p:cNvPr id="135" name="文本框"/>
          <p:cNvSpPr txBox="1">
            <a:spLocks/>
          </p:cNvSpPr>
          <p:nvPr/>
        </p:nvSpPr>
        <p:spPr>
          <a:xfrm rot="0">
            <a:off x="3733086" y="4415372"/>
            <a:ext cx="2660390" cy="45338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VR 和 AR</a:t>
            </a:r>
            <a:endParaRPr lang="zh-CN" altLang="en-US" sz="24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86141"/>
      </p:ext>
    </p:extLst>
  </p:cSld>
  <p:clrMapOvr>
    <a:masterClrMapping/>
  </p:clrMapOvr>
</p:sld>
</file>

<file path=ppt/slides/slide9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rgbClr val="548D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文本框"/>
          <p:cNvSpPr>
            <a:spLocks noGrp="1"/>
          </p:cNvSpPr>
          <p:nvPr>
            <p:ph type="title"/>
          </p:nvPr>
        </p:nvSpPr>
        <p:spPr>
          <a:xfrm rot="0">
            <a:off x="350576" y="447463"/>
            <a:ext cx="8197724" cy="909777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</a:br>
            <a: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天文在互联网时代的传播</a:t>
            </a:r>
            <a:b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</a:br>
            <a:br>
              <a:rPr lang="zh-CN" altLang="en-US" sz="24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</a:br>
            <a:br>
              <a:rPr lang="zh-CN" altLang="en-US" sz="2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</a:br>
            <a:endParaRPr lang="zh-CN" altLang="en-US" sz="4400" b="0" i="0" u="none" strike="noStrike" kern="0" cap="none" spc="0" baseline="0">
              <a:solidFill>
                <a:schemeClr val="tx2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pic>
        <p:nvPicPr>
          <p:cNvPr id="123" name="图片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2184879" y="800087"/>
            <a:ext cx="4470639" cy="2515717"/>
          </a:xfrm>
          <a:prstGeom prst="rect"/>
          <a:noFill/>
          <a:ln w="9525" cmpd="sng" cap="flat">
            <a:noFill/>
            <a:prstDash val="solid"/>
            <a:miter/>
          </a:ln>
        </p:spPr>
      </p:pic>
      <p:sp>
        <p:nvSpPr>
          <p:cNvPr id="124" name="矩形"/>
          <p:cNvSpPr>
            <a:spLocks/>
          </p:cNvSpPr>
          <p:nvPr/>
        </p:nvSpPr>
        <p:spPr>
          <a:xfrm rot="0">
            <a:off x="2532280" y="3410614"/>
            <a:ext cx="4004536" cy="386715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000" b="0" i="0" u="none" strike="noStrike" kern="0" cap="none" spc="0" baseline="0">
                <a:solidFill>
                  <a:srgbClr val="FFFFFF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    BBC  仰望星空  1957  电视税</a:t>
            </a:r>
            <a:endParaRPr lang="zh-CN" altLang="en-US" sz="2000" b="0" i="0" u="none" strike="noStrike" kern="0" cap="none" spc="0" baseline="0">
              <a:solidFill>
                <a:srgbClr val="FFFFFF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  <p:pic>
        <p:nvPicPr>
          <p:cNvPr id="125" name="图片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0">
            <a:off x="2154624" y="3921722"/>
            <a:ext cx="2565507" cy="1924129"/>
          </a:xfrm>
          <a:prstGeom prst="rect"/>
          <a:noFill/>
          <a:ln w="9525" cmpd="sng" cap="flat">
            <a:noFill/>
            <a:prstDash val="solid"/>
            <a:miter/>
          </a:ln>
        </p:spPr>
      </p:pic>
      <p:sp>
        <p:nvSpPr>
          <p:cNvPr id="126" name="矩形"/>
          <p:cNvSpPr>
            <a:spLocks/>
          </p:cNvSpPr>
          <p:nvPr/>
        </p:nvSpPr>
        <p:spPr>
          <a:xfrm rot="0">
            <a:off x="4828007" y="5261442"/>
            <a:ext cx="3297350" cy="45338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Arial" pitchFamily="0" charset="0"/>
              </a:rPr>
              <a:t>聊天</a:t>
            </a:r>
            <a:r>
              <a:rPr lang="zh-CN" altLang="en-US" sz="2400" b="0" i="0" u="none" strike="noStrike" kern="0" cap="none" spc="0" baseline="0">
                <a:solidFill>
                  <a:schemeClr val="bg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—祥聊二十四节气</a:t>
            </a:r>
            <a:endParaRPr lang="zh-CN" altLang="en-US" sz="2400" b="0" i="0" u="none" strike="noStrike" kern="0" cap="none" spc="0" baseline="0">
              <a:solidFill>
                <a:schemeClr val="bg1"/>
              </a:solidFill>
              <a:latin typeface="Times New Roman" pitchFamily="0" charset="0"/>
              <a:ea typeface="宋体" pitchFamily="0" charset="-122"/>
              <a:cs typeface="Arial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714486"/>
      </p:ext>
    </p:extLst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99CC00"/>
      </a:folHlink>
    </a:clrScheme>
    <a:fontScheme name="默认设计模板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默认设计模板">
      <a:fillStyleLst>
        <a:solidFill>
          <a:schemeClr val="phClr"/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/>
        <a:gradFill/>
      </a:bgFillStyleLst>
    </a:fmtScheme>
  </a:themeElements>
</a:theme>
</file>

<file path=ppt/theme/theme2.xml><?xml version="1.0" encoding="utf-8"?>
<a:theme xmlns:a="http://schemas.openxmlformats.org/drawingml/2006/main" name="notesMaster1">
  <a:themeElements>
    <a:clrScheme name="notesMaster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99CC00"/>
      </a:folHlink>
    </a:clrScheme>
    <a:fontScheme name="notesMaster1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notesMaster1">
      <a:fillStyleLst>
        <a:solidFill>
          <a:schemeClr val="phClr"/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/>
        <a:gradFill/>
      </a:bgFillStyleLst>
    </a:fmtScheme>
  </a:themeElements>
</a:theme>
</file>

<file path=docProps/app.xml><?xml version="1.0" encoding="utf-8"?>
<Properties xmlns="http://schemas.openxmlformats.org/officeDocument/2006/extended-properties">
  <Template>Normal.eit</Template>
  <TotalTime>291</TotalTime>
  <Application>Yozo_Office</Application>
  <Company>GT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red8close</dc:creator>
  <cp:lastModifiedBy>red8close</cp:lastModifiedBy>
  <cp:revision>1</cp:revision>
  <dcterms:created xsi:type="dcterms:W3CDTF">2019-11-20T21:14:09Z</dcterms:created>
  <dcterms:modified xsi:type="dcterms:W3CDTF">2019-11-28T07:54:37Z</dcterms:modified>
</cp:coreProperties>
</file>